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61" r:id="rId3"/>
    <p:sldId id="264" r:id="rId4"/>
    <p:sldId id="266" r:id="rId5"/>
    <p:sldId id="263" r:id="rId6"/>
    <p:sldId id="262" r:id="rId7"/>
    <p:sldId id="270" r:id="rId8"/>
    <p:sldId id="272" r:id="rId9"/>
    <p:sldId id="273" r:id="rId10"/>
    <p:sldId id="282" r:id="rId11"/>
    <p:sldId id="283" r:id="rId12"/>
    <p:sldId id="284" r:id="rId13"/>
    <p:sldId id="265" r:id="rId14"/>
    <p:sldId id="285" r:id="rId15"/>
    <p:sldId id="286" r:id="rId16"/>
    <p:sldId id="289" r:id="rId17"/>
    <p:sldId id="271" r:id="rId18"/>
    <p:sldId id="291" r:id="rId19"/>
    <p:sldId id="292" r:id="rId20"/>
    <p:sldId id="293" r:id="rId21"/>
    <p:sldId id="294" r:id="rId22"/>
    <p:sldId id="295" r:id="rId23"/>
    <p:sldId id="287" r:id="rId24"/>
    <p:sldId id="288" r:id="rId25"/>
    <p:sldId id="296" r:id="rId26"/>
    <p:sldId id="297" r:id="rId27"/>
    <p:sldId id="298" r:id="rId28"/>
    <p:sldId id="299" r:id="rId29"/>
    <p:sldId id="300" r:id="rId30"/>
    <p:sldId id="301" r:id="rId31"/>
    <p:sldId id="290" r:id="rId32"/>
    <p:sldId id="302" r:id="rId33"/>
    <p:sldId id="268" r:id="rId34"/>
    <p:sldId id="303" r:id="rId35"/>
    <p:sldId id="280" r:id="rId36"/>
    <p:sldId id="279" r:id="rId37"/>
    <p:sldId id="281" r:id="rId38"/>
    <p:sldId id="304" r:id="rId39"/>
    <p:sldId id="305" r:id="rId40"/>
    <p:sldId id="306" r:id="rId41"/>
    <p:sldId id="307" r:id="rId42"/>
    <p:sldId id="308" r:id="rId43"/>
    <p:sldId id="309" r:id="rId44"/>
    <p:sldId id="310" r:id="rId45"/>
    <p:sldId id="259" r:id="rId4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0"/>
    <p:restoredTop sz="94700"/>
  </p:normalViewPr>
  <p:slideViewPr>
    <p:cSldViewPr snapToGrid="0" snapToObjects="1">
      <p:cViewPr varScale="1">
        <p:scale>
          <a:sx n="104" d="100"/>
          <a:sy n="104" d="100"/>
        </p:scale>
        <p:origin x="224"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alexeymegnaalicio/Downloads/graficos%20alexey.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Users/alexeymegnaalicio/Documents/Cuarto%20cuatrimestre%20MGT/Gestio&#769;n%20de%20la%20tecnologi&#769;a%20IV/Versio&#769;n%20Tesis%204-04-2024/Instrumentos%20definitivos%205-04-1024/graficos%20de%20resultados%20de%20instrumentos.%20Alexey.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Users/alexeymegnaalicio/Documents/-%20Quinto%20cuatrimestre/Seminario%20de%20Inv./graficos%20de%20resultados%20de%20instrumentos.%20Alexey.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Users/alexeymegnaalicio/Documents/-%20Quinto%20cuatrimestre/Seminario%20de%20Inv%20I./graficos%20de%20resultados%20de%20instrumentos.%20Alexey.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Hoja1!$B$3</c:f>
              <c:strCache>
                <c:ptCount val="1"/>
                <c:pt idx="0">
                  <c:v>años</c:v>
                </c:pt>
              </c:strCache>
            </c:strRef>
          </c:tx>
          <c:spPr>
            <a:solidFill>
              <a:srgbClr val="5B9BD5">
                <a:lumMod val="75000"/>
              </a:srgbClr>
            </a:solidFill>
            <a:ln>
              <a:solidFill>
                <a:srgbClr val="4472C4"/>
              </a:solidFill>
            </a:ln>
            <a:effectLst/>
          </c:spPr>
          <c:invertIfNegative val="0"/>
          <c:cat>
            <c:strRef>
              <c:f>Hoja1!$A$4:$A$9</c:f>
              <c:strCache>
                <c:ptCount val="6"/>
                <c:pt idx="0">
                  <c:v>Las Conchita</c:v>
                </c:pt>
                <c:pt idx="1">
                  <c:v>La Victoria</c:v>
                </c:pt>
                <c:pt idx="2">
                  <c:v>La Rosa</c:v>
                </c:pt>
                <c:pt idx="3">
                  <c:v>La Deseada</c:v>
                </c:pt>
                <c:pt idx="4">
                  <c:v>Las Y de Calzadilla</c:v>
                </c:pt>
                <c:pt idx="5">
                  <c:v>El Bambú</c:v>
                </c:pt>
              </c:strCache>
            </c:strRef>
          </c:cat>
          <c:val>
            <c:numRef>
              <c:f>Hoja1!$B$4:$B$9</c:f>
              <c:numCache>
                <c:formatCode>General</c:formatCode>
                <c:ptCount val="6"/>
                <c:pt idx="0">
                  <c:v>13</c:v>
                </c:pt>
                <c:pt idx="1">
                  <c:v>15</c:v>
                </c:pt>
                <c:pt idx="2">
                  <c:v>10</c:v>
                </c:pt>
                <c:pt idx="3">
                  <c:v>9</c:v>
                </c:pt>
                <c:pt idx="4">
                  <c:v>11</c:v>
                </c:pt>
                <c:pt idx="5">
                  <c:v>8</c:v>
                </c:pt>
              </c:numCache>
            </c:numRef>
          </c:val>
          <c:extLst>
            <c:ext xmlns:c16="http://schemas.microsoft.com/office/drawing/2014/chart" uri="{C3380CC4-5D6E-409C-BE32-E72D297353CC}">
              <c16:uniqueId val="{00000000-D3C6-C645-9A4C-417021259616}"/>
            </c:ext>
          </c:extLst>
        </c:ser>
        <c:dLbls>
          <c:showLegendKey val="0"/>
          <c:showVal val="0"/>
          <c:showCatName val="0"/>
          <c:showSerName val="0"/>
          <c:showPercent val="0"/>
          <c:showBubbleSize val="0"/>
        </c:dLbls>
        <c:gapWidth val="219"/>
        <c:overlap val="-27"/>
        <c:axId val="564132127"/>
        <c:axId val="563594703"/>
      </c:barChart>
      <c:catAx>
        <c:axId val="56413212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Fincas</a:t>
                </a:r>
                <a:r>
                  <a:rPr lang="es-MX" baseline="0"/>
                  <a:t> </a:t>
                </a:r>
                <a:endParaRPr lang="es-MX"/>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63594703"/>
        <c:crosses val="autoZero"/>
        <c:auto val="1"/>
        <c:lblAlgn val="ctr"/>
        <c:lblOffset val="100"/>
        <c:noMultiLvlLbl val="0"/>
      </c:catAx>
      <c:valAx>
        <c:axId val="563594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Años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64132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15'!$C$5:$C$7</c:f>
              <c:strCache>
                <c:ptCount val="3"/>
                <c:pt idx="0">
                  <c:v>Femenino</c:v>
                </c:pt>
                <c:pt idx="1">
                  <c:v>Masculino</c:v>
                </c:pt>
                <c:pt idx="2">
                  <c:v>Prefiero no especificar</c:v>
                </c:pt>
              </c:strCache>
            </c:strRef>
          </c:cat>
          <c:val>
            <c:numRef>
              <c:f>'Figura 15'!$D$5:$D$7</c:f>
              <c:numCache>
                <c:formatCode>General</c:formatCode>
                <c:ptCount val="3"/>
                <c:pt idx="0">
                  <c:v>31</c:v>
                </c:pt>
                <c:pt idx="1">
                  <c:v>43</c:v>
                </c:pt>
                <c:pt idx="2">
                  <c:v>2</c:v>
                </c:pt>
              </c:numCache>
            </c:numRef>
          </c:val>
          <c:extLst>
            <c:ext xmlns:c16="http://schemas.microsoft.com/office/drawing/2014/chart" uri="{C3380CC4-5D6E-409C-BE32-E72D297353CC}">
              <c16:uniqueId val="{00000000-427D-954F-8A6F-FEC7DCDF0E06}"/>
            </c:ext>
          </c:extLst>
        </c:ser>
        <c:dLbls>
          <c:dLblPos val="outEnd"/>
          <c:showLegendKey val="0"/>
          <c:showVal val="1"/>
          <c:showCatName val="0"/>
          <c:showSerName val="0"/>
          <c:showPercent val="0"/>
          <c:showBubbleSize val="0"/>
        </c:dLbls>
        <c:gapWidth val="182"/>
        <c:axId val="1980810623"/>
        <c:axId val="2122164639"/>
      </c:barChart>
      <c:catAx>
        <c:axId val="19808106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122164639"/>
        <c:crosses val="autoZero"/>
        <c:auto val="1"/>
        <c:lblAlgn val="ctr"/>
        <c:lblOffset val="100"/>
        <c:noMultiLvlLbl val="0"/>
      </c:catAx>
      <c:valAx>
        <c:axId val="21221646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9808106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'Figura 16'!$C$7</c:f>
              <c:strCache>
                <c:ptCount val="1"/>
                <c:pt idx="0">
                  <c:v>Excelente</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16'!$B$8:$B$10</c:f>
              <c:strCache>
                <c:ptCount val="3"/>
                <c:pt idx="0">
                  <c:v>Comunicación</c:v>
                </c:pt>
                <c:pt idx="1">
                  <c:v>Trabajo en equipo</c:v>
                </c:pt>
                <c:pt idx="2">
                  <c:v>Reconocimiento</c:v>
                </c:pt>
              </c:strCache>
            </c:strRef>
          </c:cat>
          <c:val>
            <c:numRef>
              <c:f>'Figura 16'!$C$8:$C$10</c:f>
              <c:numCache>
                <c:formatCode>General</c:formatCode>
                <c:ptCount val="3"/>
                <c:pt idx="0">
                  <c:v>4</c:v>
                </c:pt>
                <c:pt idx="1">
                  <c:v>5</c:v>
                </c:pt>
                <c:pt idx="2">
                  <c:v>2</c:v>
                </c:pt>
              </c:numCache>
            </c:numRef>
          </c:val>
          <c:extLst>
            <c:ext xmlns:c16="http://schemas.microsoft.com/office/drawing/2014/chart" uri="{C3380CC4-5D6E-409C-BE32-E72D297353CC}">
              <c16:uniqueId val="{00000000-D6F7-1748-ACB0-D75E163D5A0B}"/>
            </c:ext>
          </c:extLst>
        </c:ser>
        <c:ser>
          <c:idx val="1"/>
          <c:order val="1"/>
          <c:tx>
            <c:strRef>
              <c:f>'Figura 16'!$D$7</c:f>
              <c:strCache>
                <c:ptCount val="1"/>
                <c:pt idx="0">
                  <c:v>Muy Bueno</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16'!$B$8:$B$10</c:f>
              <c:strCache>
                <c:ptCount val="3"/>
                <c:pt idx="0">
                  <c:v>Comunicación</c:v>
                </c:pt>
                <c:pt idx="1">
                  <c:v>Trabajo en equipo</c:v>
                </c:pt>
                <c:pt idx="2">
                  <c:v>Reconocimiento</c:v>
                </c:pt>
              </c:strCache>
            </c:strRef>
          </c:cat>
          <c:val>
            <c:numRef>
              <c:f>'Figura 16'!$D$8:$D$10</c:f>
              <c:numCache>
                <c:formatCode>General</c:formatCode>
                <c:ptCount val="3"/>
                <c:pt idx="0">
                  <c:v>4</c:v>
                </c:pt>
                <c:pt idx="1">
                  <c:v>0</c:v>
                </c:pt>
                <c:pt idx="2">
                  <c:v>0</c:v>
                </c:pt>
              </c:numCache>
            </c:numRef>
          </c:val>
          <c:extLst>
            <c:ext xmlns:c16="http://schemas.microsoft.com/office/drawing/2014/chart" uri="{C3380CC4-5D6E-409C-BE32-E72D297353CC}">
              <c16:uniqueId val="{00000001-D6F7-1748-ACB0-D75E163D5A0B}"/>
            </c:ext>
          </c:extLst>
        </c:ser>
        <c:ser>
          <c:idx val="2"/>
          <c:order val="2"/>
          <c:tx>
            <c:strRef>
              <c:f>'Figura 16'!$E$7</c:f>
              <c:strCache>
                <c:ptCount val="1"/>
                <c:pt idx="0">
                  <c:v>Bueno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16'!$B$8:$B$10</c:f>
              <c:strCache>
                <c:ptCount val="3"/>
                <c:pt idx="0">
                  <c:v>Comunicación</c:v>
                </c:pt>
                <c:pt idx="1">
                  <c:v>Trabajo en equipo</c:v>
                </c:pt>
                <c:pt idx="2">
                  <c:v>Reconocimiento</c:v>
                </c:pt>
              </c:strCache>
            </c:strRef>
          </c:cat>
          <c:val>
            <c:numRef>
              <c:f>'Figura 16'!$E$8:$E$10</c:f>
              <c:numCache>
                <c:formatCode>General</c:formatCode>
                <c:ptCount val="3"/>
                <c:pt idx="0">
                  <c:v>1</c:v>
                </c:pt>
                <c:pt idx="1">
                  <c:v>4</c:v>
                </c:pt>
                <c:pt idx="2">
                  <c:v>5</c:v>
                </c:pt>
              </c:numCache>
            </c:numRef>
          </c:val>
          <c:extLst>
            <c:ext xmlns:c16="http://schemas.microsoft.com/office/drawing/2014/chart" uri="{C3380CC4-5D6E-409C-BE32-E72D297353CC}">
              <c16:uniqueId val="{00000002-D6F7-1748-ACB0-D75E163D5A0B}"/>
            </c:ext>
          </c:extLst>
        </c:ser>
        <c:ser>
          <c:idx val="3"/>
          <c:order val="3"/>
          <c:tx>
            <c:strRef>
              <c:f>'Figura 16'!$F$7</c:f>
              <c:strCache>
                <c:ptCount val="1"/>
                <c:pt idx="0">
                  <c:v>Regular</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16'!$B$8:$B$10</c:f>
              <c:strCache>
                <c:ptCount val="3"/>
                <c:pt idx="0">
                  <c:v>Comunicación</c:v>
                </c:pt>
                <c:pt idx="1">
                  <c:v>Trabajo en equipo</c:v>
                </c:pt>
                <c:pt idx="2">
                  <c:v>Reconocimiento</c:v>
                </c:pt>
              </c:strCache>
            </c:strRef>
          </c:cat>
          <c:val>
            <c:numRef>
              <c:f>'Figura 16'!$F$8:$F$10</c:f>
              <c:numCache>
                <c:formatCode>General</c:formatCode>
                <c:ptCount val="3"/>
                <c:pt idx="0">
                  <c:v>0</c:v>
                </c:pt>
                <c:pt idx="1">
                  <c:v>0</c:v>
                </c:pt>
                <c:pt idx="2">
                  <c:v>2</c:v>
                </c:pt>
              </c:numCache>
            </c:numRef>
          </c:val>
          <c:extLst>
            <c:ext xmlns:c16="http://schemas.microsoft.com/office/drawing/2014/chart" uri="{C3380CC4-5D6E-409C-BE32-E72D297353CC}">
              <c16:uniqueId val="{00000003-D6F7-1748-ACB0-D75E163D5A0B}"/>
            </c:ext>
          </c:extLst>
        </c:ser>
        <c:ser>
          <c:idx val="4"/>
          <c:order val="4"/>
          <c:tx>
            <c:strRef>
              <c:f>'Figura 16'!$G$7</c:f>
              <c:strCache>
                <c:ptCount val="1"/>
                <c:pt idx="0">
                  <c:v>Malo</c:v>
                </c:pt>
              </c:strCache>
            </c:strRef>
          </c:tx>
          <c:spPr>
            <a:solidFill>
              <a:schemeClr val="accent1">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16'!$B$8:$B$10</c:f>
              <c:strCache>
                <c:ptCount val="3"/>
                <c:pt idx="0">
                  <c:v>Comunicación</c:v>
                </c:pt>
                <c:pt idx="1">
                  <c:v>Trabajo en equipo</c:v>
                </c:pt>
                <c:pt idx="2">
                  <c:v>Reconocimiento</c:v>
                </c:pt>
              </c:strCache>
            </c:strRef>
          </c:cat>
          <c:val>
            <c:numRef>
              <c:f>'Figura 16'!$G$8:$G$10</c:f>
              <c:numCache>
                <c:formatCode>General</c:formatCode>
                <c:ptCount val="3"/>
                <c:pt idx="0">
                  <c:v>0</c:v>
                </c:pt>
                <c:pt idx="1">
                  <c:v>0</c:v>
                </c:pt>
                <c:pt idx="2">
                  <c:v>0</c:v>
                </c:pt>
              </c:numCache>
            </c:numRef>
          </c:val>
          <c:extLst>
            <c:ext xmlns:c16="http://schemas.microsoft.com/office/drawing/2014/chart" uri="{C3380CC4-5D6E-409C-BE32-E72D297353CC}">
              <c16:uniqueId val="{00000004-D6F7-1748-ACB0-D75E163D5A0B}"/>
            </c:ext>
          </c:extLst>
        </c:ser>
        <c:dLbls>
          <c:dLblPos val="outEnd"/>
          <c:showLegendKey val="0"/>
          <c:showVal val="1"/>
          <c:showCatName val="0"/>
          <c:showSerName val="0"/>
          <c:showPercent val="0"/>
          <c:showBubbleSize val="0"/>
        </c:dLbls>
        <c:gapWidth val="219"/>
        <c:overlap val="-27"/>
        <c:axId val="1685574255"/>
        <c:axId val="1930592319"/>
      </c:barChart>
      <c:catAx>
        <c:axId val="1685574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930592319"/>
        <c:crosses val="autoZero"/>
        <c:auto val="1"/>
        <c:lblAlgn val="ctr"/>
        <c:lblOffset val="100"/>
        <c:noMultiLvlLbl val="0"/>
      </c:catAx>
      <c:valAx>
        <c:axId val="1930592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85574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BA96-BA41-8DD8-F9D89056EF59}"/>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BA96-BA41-8DD8-F9D89056EF59}"/>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MX"/>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'Figura 17'!$B$3:$B$4</c:f>
              <c:strCache>
                <c:ptCount val="2"/>
                <c:pt idx="0">
                  <c:v>Si</c:v>
                </c:pt>
                <c:pt idx="1">
                  <c:v>No</c:v>
                </c:pt>
              </c:strCache>
            </c:strRef>
          </c:cat>
          <c:val>
            <c:numRef>
              <c:f>'Figura 17'!$C$3:$C$4</c:f>
              <c:numCache>
                <c:formatCode>0%</c:formatCode>
                <c:ptCount val="2"/>
                <c:pt idx="0">
                  <c:v>0.5</c:v>
                </c:pt>
                <c:pt idx="1">
                  <c:v>0.5</c:v>
                </c:pt>
              </c:numCache>
            </c:numRef>
          </c:val>
          <c:extLst>
            <c:ext xmlns:c16="http://schemas.microsoft.com/office/drawing/2014/chart" uri="{C3380CC4-5D6E-409C-BE32-E72D297353CC}">
              <c16:uniqueId val="{00000004-BA96-BA41-8DD8-F9D89056EF59}"/>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'Figura 18'!$C$2</c:f>
              <c:strCache>
                <c:ptCount val="1"/>
                <c:pt idx="0">
                  <c:v>Fincas</c:v>
                </c:pt>
              </c:strCache>
            </c:strRef>
          </c:tx>
          <c:spPr>
            <a:solidFill>
              <a:schemeClr val="accent1"/>
            </a:solidFill>
            <a:ln>
              <a:noFill/>
            </a:ln>
            <a:effectLst/>
          </c:spPr>
          <c:invertIfNegative val="0"/>
          <c:cat>
            <c:strRef>
              <c:f>'Figura 18'!$B$3:$B$8</c:f>
              <c:strCache>
                <c:ptCount val="6"/>
                <c:pt idx="0">
                  <c:v>Sitio web propio</c:v>
                </c:pt>
                <c:pt idx="1">
                  <c:v>Aplicación de reservas en línea</c:v>
                </c:pt>
                <c:pt idx="2">
                  <c:v>Redes sociales (Facebook,Instagram, etc.)</c:v>
                </c:pt>
                <c:pt idx="3">
                  <c:v>Software de gestión de reserva</c:v>
                </c:pt>
                <c:pt idx="4">
                  <c:v>Plataforma de pago en línea (ejemplo: PayPal)</c:v>
                </c:pt>
                <c:pt idx="5">
                  <c:v>Otros</c:v>
                </c:pt>
              </c:strCache>
            </c:strRef>
          </c:cat>
          <c:val>
            <c:numRef>
              <c:f>'Figura 18'!$C$3:$C$8</c:f>
              <c:numCache>
                <c:formatCode>General</c:formatCode>
                <c:ptCount val="6"/>
                <c:pt idx="0">
                  <c:v>0</c:v>
                </c:pt>
                <c:pt idx="1">
                  <c:v>0</c:v>
                </c:pt>
                <c:pt idx="2">
                  <c:v>3</c:v>
                </c:pt>
                <c:pt idx="3">
                  <c:v>0</c:v>
                </c:pt>
                <c:pt idx="4">
                  <c:v>0</c:v>
                </c:pt>
                <c:pt idx="5">
                  <c:v>0</c:v>
                </c:pt>
              </c:numCache>
            </c:numRef>
          </c:val>
          <c:extLst>
            <c:ext xmlns:c16="http://schemas.microsoft.com/office/drawing/2014/chart" uri="{C3380CC4-5D6E-409C-BE32-E72D297353CC}">
              <c16:uniqueId val="{00000000-DEE4-534E-9041-647041F3BA53}"/>
            </c:ext>
          </c:extLst>
        </c:ser>
        <c:dLbls>
          <c:showLegendKey val="0"/>
          <c:showVal val="0"/>
          <c:showCatName val="0"/>
          <c:showSerName val="0"/>
          <c:showPercent val="0"/>
          <c:showBubbleSize val="0"/>
        </c:dLbls>
        <c:gapWidth val="182"/>
        <c:axId val="1695564847"/>
        <c:axId val="2041348751"/>
      </c:barChart>
      <c:catAx>
        <c:axId val="16955648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041348751"/>
        <c:crosses val="autoZero"/>
        <c:auto val="1"/>
        <c:lblAlgn val="ctr"/>
        <c:lblOffset val="100"/>
        <c:noMultiLvlLbl val="0"/>
      </c:catAx>
      <c:valAx>
        <c:axId val="20413487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955648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19'!$C$4:$C$7</c:f>
              <c:strCache>
                <c:ptCount val="4"/>
                <c:pt idx="0">
                  <c:v>Recomendación de Amigos y familiares</c:v>
                </c:pt>
                <c:pt idx="1">
                  <c:v>Busqueda en línea</c:v>
                </c:pt>
                <c:pt idx="2">
                  <c:v>Publicidad Impresa</c:v>
                </c:pt>
                <c:pt idx="3">
                  <c:v>Recomendación de Agentes de viajes</c:v>
                </c:pt>
              </c:strCache>
            </c:strRef>
          </c:cat>
          <c:val>
            <c:numRef>
              <c:f>'Figura 19'!$D$4:$D$7</c:f>
              <c:numCache>
                <c:formatCode>General</c:formatCode>
                <c:ptCount val="4"/>
                <c:pt idx="0">
                  <c:v>36</c:v>
                </c:pt>
                <c:pt idx="1">
                  <c:v>25</c:v>
                </c:pt>
                <c:pt idx="2">
                  <c:v>3</c:v>
                </c:pt>
                <c:pt idx="3">
                  <c:v>12</c:v>
                </c:pt>
              </c:numCache>
            </c:numRef>
          </c:val>
          <c:extLst>
            <c:ext xmlns:c16="http://schemas.microsoft.com/office/drawing/2014/chart" uri="{C3380CC4-5D6E-409C-BE32-E72D297353CC}">
              <c16:uniqueId val="{00000000-8772-EF42-B4C9-47A6E7B7D9A0}"/>
            </c:ext>
          </c:extLst>
        </c:ser>
        <c:dLbls>
          <c:dLblPos val="outEnd"/>
          <c:showLegendKey val="0"/>
          <c:showVal val="1"/>
          <c:showCatName val="0"/>
          <c:showSerName val="0"/>
          <c:showPercent val="0"/>
          <c:showBubbleSize val="0"/>
        </c:dLbls>
        <c:gapWidth val="182"/>
        <c:axId val="1712016735"/>
        <c:axId val="2071510975"/>
      </c:barChart>
      <c:catAx>
        <c:axId val="1712016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071510975"/>
        <c:crosses val="autoZero"/>
        <c:auto val="1"/>
        <c:lblAlgn val="ctr"/>
        <c:lblOffset val="100"/>
        <c:noMultiLvlLbl val="0"/>
      </c:catAx>
      <c:valAx>
        <c:axId val="20715109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7120167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20'!$B$6:$B$11</c:f>
              <c:strCache>
                <c:ptCount val="6"/>
                <c:pt idx="0">
                  <c:v>Agricultura sostenible</c:v>
                </c:pt>
                <c:pt idx="1">
                  <c:v>Experiencia Gastronomica</c:v>
                </c:pt>
                <c:pt idx="2">
                  <c:v>Naturaleza y paisajes</c:v>
                </c:pt>
                <c:pt idx="3">
                  <c:v>Actividades al aire libre</c:v>
                </c:pt>
                <c:pt idx="4">
                  <c:v>Interaccion con animales</c:v>
                </c:pt>
                <c:pt idx="5">
                  <c:v>Conocimiento de la cultura Local</c:v>
                </c:pt>
              </c:strCache>
            </c:strRef>
          </c:cat>
          <c:val>
            <c:numRef>
              <c:f>'Figura 20'!$C$6:$C$11</c:f>
              <c:numCache>
                <c:formatCode>General</c:formatCode>
                <c:ptCount val="6"/>
                <c:pt idx="0">
                  <c:v>64</c:v>
                </c:pt>
                <c:pt idx="1">
                  <c:v>68</c:v>
                </c:pt>
                <c:pt idx="2">
                  <c:v>76</c:v>
                </c:pt>
                <c:pt idx="3">
                  <c:v>45</c:v>
                </c:pt>
                <c:pt idx="4">
                  <c:v>67</c:v>
                </c:pt>
                <c:pt idx="5">
                  <c:v>65</c:v>
                </c:pt>
              </c:numCache>
            </c:numRef>
          </c:val>
          <c:extLst>
            <c:ext xmlns:c16="http://schemas.microsoft.com/office/drawing/2014/chart" uri="{C3380CC4-5D6E-409C-BE32-E72D297353CC}">
              <c16:uniqueId val="{00000000-2127-F949-82B1-5AA371F56DED}"/>
            </c:ext>
          </c:extLst>
        </c:ser>
        <c:dLbls>
          <c:dLblPos val="outEnd"/>
          <c:showLegendKey val="0"/>
          <c:showVal val="1"/>
          <c:showCatName val="0"/>
          <c:showSerName val="0"/>
          <c:showPercent val="0"/>
          <c:showBubbleSize val="0"/>
        </c:dLbls>
        <c:gapWidth val="182"/>
        <c:axId val="2121743439"/>
        <c:axId val="2122058751"/>
      </c:barChart>
      <c:catAx>
        <c:axId val="2121743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122058751"/>
        <c:crosses val="autoZero"/>
        <c:auto val="1"/>
        <c:lblAlgn val="ctr"/>
        <c:lblOffset val="100"/>
        <c:noMultiLvlLbl val="0"/>
      </c:catAx>
      <c:valAx>
        <c:axId val="21220587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1217434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21'!$B$4:$B$5</c:f>
              <c:strCache>
                <c:ptCount val="2"/>
                <c:pt idx="0">
                  <c:v>Si </c:v>
                </c:pt>
                <c:pt idx="1">
                  <c:v>No</c:v>
                </c:pt>
              </c:strCache>
            </c:strRef>
          </c:cat>
          <c:val>
            <c:numRef>
              <c:f>'Figura 21'!$C$4:$C$5</c:f>
              <c:numCache>
                <c:formatCode>General</c:formatCode>
                <c:ptCount val="2"/>
                <c:pt idx="0">
                  <c:v>22</c:v>
                </c:pt>
                <c:pt idx="1">
                  <c:v>54</c:v>
                </c:pt>
              </c:numCache>
            </c:numRef>
          </c:val>
          <c:extLst>
            <c:ext xmlns:c16="http://schemas.microsoft.com/office/drawing/2014/chart" uri="{C3380CC4-5D6E-409C-BE32-E72D297353CC}">
              <c16:uniqueId val="{00000000-80C7-6442-85E0-6C8BE996C260}"/>
            </c:ext>
          </c:extLst>
        </c:ser>
        <c:dLbls>
          <c:dLblPos val="outEnd"/>
          <c:showLegendKey val="0"/>
          <c:showVal val="1"/>
          <c:showCatName val="0"/>
          <c:showSerName val="0"/>
          <c:showPercent val="0"/>
          <c:showBubbleSize val="0"/>
        </c:dLbls>
        <c:gapWidth val="219"/>
        <c:overlap val="-27"/>
        <c:axId val="2063567439"/>
        <c:axId val="2062974463"/>
      </c:barChart>
      <c:catAx>
        <c:axId val="206356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062974463"/>
        <c:crosses val="autoZero"/>
        <c:auto val="1"/>
        <c:lblAlgn val="ctr"/>
        <c:lblOffset val="100"/>
        <c:noMultiLvlLbl val="0"/>
      </c:catAx>
      <c:valAx>
        <c:axId val="2062974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0635674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22'!$B$5:$B$9</c:f>
              <c:strCache>
                <c:ptCount val="5"/>
                <c:pt idx="0">
                  <c:v>Muy Importante</c:v>
                </c:pt>
                <c:pt idx="1">
                  <c:v>Importante</c:v>
                </c:pt>
                <c:pt idx="2">
                  <c:v>Neutral</c:v>
                </c:pt>
                <c:pt idx="3">
                  <c:v>Poco importante</c:v>
                </c:pt>
                <c:pt idx="4">
                  <c:v>Nada importante</c:v>
                </c:pt>
              </c:strCache>
            </c:strRef>
          </c:cat>
          <c:val>
            <c:numRef>
              <c:f>'Figura 22'!$C$5:$C$9</c:f>
              <c:numCache>
                <c:formatCode>General</c:formatCode>
                <c:ptCount val="5"/>
                <c:pt idx="0">
                  <c:v>65</c:v>
                </c:pt>
                <c:pt idx="1">
                  <c:v>11</c:v>
                </c:pt>
                <c:pt idx="2">
                  <c:v>0</c:v>
                </c:pt>
                <c:pt idx="3">
                  <c:v>0</c:v>
                </c:pt>
                <c:pt idx="4">
                  <c:v>0</c:v>
                </c:pt>
              </c:numCache>
            </c:numRef>
          </c:val>
          <c:extLst>
            <c:ext xmlns:c16="http://schemas.microsoft.com/office/drawing/2014/chart" uri="{C3380CC4-5D6E-409C-BE32-E72D297353CC}">
              <c16:uniqueId val="{00000000-07ED-BD49-A57A-CA6276EF0394}"/>
            </c:ext>
          </c:extLst>
        </c:ser>
        <c:dLbls>
          <c:dLblPos val="outEnd"/>
          <c:showLegendKey val="0"/>
          <c:showVal val="1"/>
          <c:showCatName val="0"/>
          <c:showSerName val="0"/>
          <c:showPercent val="0"/>
          <c:showBubbleSize val="0"/>
        </c:dLbls>
        <c:gapWidth val="219"/>
        <c:overlap val="-27"/>
        <c:axId val="2126431535"/>
        <c:axId val="2064672191"/>
      </c:barChart>
      <c:catAx>
        <c:axId val="2126431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064672191"/>
        <c:crosses val="autoZero"/>
        <c:auto val="1"/>
        <c:lblAlgn val="ctr"/>
        <c:lblOffset val="100"/>
        <c:noMultiLvlLbl val="0"/>
      </c:catAx>
      <c:valAx>
        <c:axId val="2064672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126431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'Figura 7'!$C$14</c:f>
              <c:strCache>
                <c:ptCount val="1"/>
              </c:strCache>
            </c:strRef>
          </c:tx>
          <c:spPr>
            <a:solidFill>
              <a:schemeClr val="accent1"/>
            </a:solidFill>
            <a:ln>
              <a:noFill/>
            </a:ln>
            <a:effectLst/>
          </c:spPr>
          <c:invertIfNegative val="0"/>
          <c:cat>
            <c:strRef>
              <c:f>'Figura 7'!$B$15:$B$18</c:f>
              <c:strCache>
                <c:ptCount val="4"/>
                <c:pt idx="0">
                  <c:v> 100-999</c:v>
                </c:pt>
                <c:pt idx="1">
                  <c:v>1000-4999</c:v>
                </c:pt>
                <c:pt idx="2">
                  <c:v> 5000-9999</c:v>
                </c:pt>
                <c:pt idx="3">
                  <c:v>más de 10000</c:v>
                </c:pt>
              </c:strCache>
            </c:strRef>
          </c:cat>
          <c:val>
            <c:numRef>
              <c:f>'Figura 7'!$C$15:$C$18</c:f>
              <c:numCache>
                <c:formatCode>General</c:formatCode>
                <c:ptCount val="4"/>
                <c:pt idx="0">
                  <c:v>16</c:v>
                </c:pt>
                <c:pt idx="1">
                  <c:v>60</c:v>
                </c:pt>
                <c:pt idx="2">
                  <c:v>0</c:v>
                </c:pt>
                <c:pt idx="3">
                  <c:v>0</c:v>
                </c:pt>
              </c:numCache>
            </c:numRef>
          </c:val>
          <c:extLst>
            <c:ext xmlns:c16="http://schemas.microsoft.com/office/drawing/2014/chart" uri="{C3380CC4-5D6E-409C-BE32-E72D297353CC}">
              <c16:uniqueId val="{00000000-BDA7-F64F-BC95-74B10A6DABC6}"/>
            </c:ext>
          </c:extLst>
        </c:ser>
        <c:dLbls>
          <c:showLegendKey val="0"/>
          <c:showVal val="0"/>
          <c:showCatName val="0"/>
          <c:showSerName val="0"/>
          <c:showPercent val="0"/>
          <c:showBubbleSize val="0"/>
        </c:dLbls>
        <c:gapWidth val="219"/>
        <c:overlap val="-27"/>
        <c:axId val="1933461807"/>
        <c:axId val="2040727103"/>
      </c:barChart>
      <c:catAx>
        <c:axId val="193346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040727103"/>
        <c:crosses val="autoZero"/>
        <c:auto val="1"/>
        <c:lblAlgn val="ctr"/>
        <c:lblOffset val="100"/>
        <c:noMultiLvlLbl val="0"/>
      </c:catAx>
      <c:valAx>
        <c:axId val="20407271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933461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8'!$B$3:$B$11</c:f>
              <c:strCache>
                <c:ptCount val="9"/>
                <c:pt idx="0">
                  <c:v>Aumento de los ingresos</c:v>
                </c:pt>
                <c:pt idx="1">
                  <c:v>mayor promocion</c:v>
                </c:pt>
                <c:pt idx="2">
                  <c:v>Aumento de visitantes</c:v>
                </c:pt>
                <c:pt idx="3">
                  <c:v>Mejoras en la comunicacion con el cliente</c:v>
                </c:pt>
                <c:pt idx="4">
                  <c:v>Reservas en linea</c:v>
                </c:pt>
                <c:pt idx="5">
                  <c:v>Gestion de disponibilidad</c:v>
                </c:pt>
                <c:pt idx="6">
                  <c:v>Reseñas y retroalimentación</c:v>
                </c:pt>
                <c:pt idx="7">
                  <c:v>optimización de precios</c:v>
                </c:pt>
                <c:pt idx="8">
                  <c:v>Seguimiento de actividades</c:v>
                </c:pt>
              </c:strCache>
            </c:strRef>
          </c:cat>
          <c:val>
            <c:numRef>
              <c:f>'Figura 8'!$C$3:$C$11</c:f>
              <c:numCache>
                <c:formatCode>General</c:formatCode>
                <c:ptCount val="9"/>
                <c:pt idx="0">
                  <c:v>4</c:v>
                </c:pt>
                <c:pt idx="1">
                  <c:v>8</c:v>
                </c:pt>
                <c:pt idx="2">
                  <c:v>5</c:v>
                </c:pt>
                <c:pt idx="3">
                  <c:v>4</c:v>
                </c:pt>
                <c:pt idx="4">
                  <c:v>5</c:v>
                </c:pt>
                <c:pt idx="5">
                  <c:v>3</c:v>
                </c:pt>
                <c:pt idx="6">
                  <c:v>8</c:v>
                </c:pt>
                <c:pt idx="7">
                  <c:v>2</c:v>
                </c:pt>
                <c:pt idx="8">
                  <c:v>2</c:v>
                </c:pt>
              </c:numCache>
            </c:numRef>
          </c:val>
          <c:extLst>
            <c:ext xmlns:c16="http://schemas.microsoft.com/office/drawing/2014/chart" uri="{C3380CC4-5D6E-409C-BE32-E72D297353CC}">
              <c16:uniqueId val="{00000000-00DC-3B4B-A858-AE3ABF01A1CE}"/>
            </c:ext>
          </c:extLst>
        </c:ser>
        <c:dLbls>
          <c:dLblPos val="outEnd"/>
          <c:showLegendKey val="0"/>
          <c:showVal val="1"/>
          <c:showCatName val="0"/>
          <c:showSerName val="0"/>
          <c:showPercent val="0"/>
          <c:showBubbleSize val="0"/>
        </c:dLbls>
        <c:gapWidth val="182"/>
        <c:axId val="2009088495"/>
        <c:axId val="2119577775"/>
      </c:barChart>
      <c:catAx>
        <c:axId val="2009088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119577775"/>
        <c:crosses val="autoZero"/>
        <c:auto val="1"/>
        <c:lblAlgn val="ctr"/>
        <c:lblOffset val="100"/>
        <c:noMultiLvlLbl val="0"/>
      </c:catAx>
      <c:valAx>
        <c:axId val="21195777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0090884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'Fig 9 y 10'!$B$3</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BB-A745-B1A9-44462ABFF1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BB-A745-B1A9-44462ABFF17E}"/>
              </c:ext>
            </c:extLst>
          </c:dPt>
          <c:cat>
            <c:strRef>
              <c:f>'Fig 9 y 10'!$A$4:$A$5</c:f>
              <c:strCache>
                <c:ptCount val="2"/>
                <c:pt idx="0">
                  <c:v>Si</c:v>
                </c:pt>
                <c:pt idx="1">
                  <c:v>No</c:v>
                </c:pt>
              </c:strCache>
            </c:strRef>
          </c:cat>
          <c:val>
            <c:numRef>
              <c:f>'Fig 9 y 10'!$B$4:$B$5</c:f>
              <c:numCache>
                <c:formatCode>General</c:formatCode>
                <c:ptCount val="2"/>
                <c:pt idx="0">
                  <c:v>12</c:v>
                </c:pt>
                <c:pt idx="1">
                  <c:v>0</c:v>
                </c:pt>
              </c:numCache>
            </c:numRef>
          </c:val>
          <c:extLst>
            <c:ext xmlns:c16="http://schemas.microsoft.com/office/drawing/2014/chart" uri="{C3380CC4-5D6E-409C-BE32-E72D297353CC}">
              <c16:uniqueId val="{00000004-C8BB-A745-B1A9-44462ABFF17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'Fig 9 y 10'!$B$7</c:f>
              <c:strCache>
                <c:ptCount val="1"/>
              </c:strCache>
            </c:strRef>
          </c:tx>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7183-DD40-A7D3-198506644BC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183-DD40-A7D3-198506644BCF}"/>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7183-DD40-A7D3-198506644BCF}"/>
              </c:ext>
            </c:extLst>
          </c:dPt>
          <c:cat>
            <c:strRef>
              <c:f>'Fig 9 y 10'!$A$8:$A$10</c:f>
              <c:strCache>
                <c:ptCount val="3"/>
                <c:pt idx="0">
                  <c:v>Alta velocidad</c:v>
                </c:pt>
                <c:pt idx="1">
                  <c:v>Velocidad moderada</c:v>
                </c:pt>
                <c:pt idx="2">
                  <c:v>Internet lenta</c:v>
                </c:pt>
              </c:strCache>
            </c:strRef>
          </c:cat>
          <c:val>
            <c:numRef>
              <c:f>'Fig 9 y 10'!$B$8:$B$10</c:f>
              <c:numCache>
                <c:formatCode>General</c:formatCode>
                <c:ptCount val="3"/>
                <c:pt idx="0">
                  <c:v>0</c:v>
                </c:pt>
                <c:pt idx="1">
                  <c:v>12</c:v>
                </c:pt>
                <c:pt idx="2">
                  <c:v>0</c:v>
                </c:pt>
              </c:numCache>
            </c:numRef>
          </c:val>
          <c:extLst>
            <c:ext xmlns:c16="http://schemas.microsoft.com/office/drawing/2014/chart" uri="{C3380CC4-5D6E-409C-BE32-E72D297353CC}">
              <c16:uniqueId val="{00000006-7183-DD40-A7D3-198506644BC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legend>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11'!$A$1:$A$10</c:f>
              <c:strCache>
                <c:ptCount val="10"/>
                <c:pt idx="0">
                  <c:v>Teléfono</c:v>
                </c:pt>
                <c:pt idx="1">
                  <c:v>Tableta</c:v>
                </c:pt>
                <c:pt idx="2">
                  <c:v>Laptop</c:v>
                </c:pt>
                <c:pt idx="3">
                  <c:v>PC</c:v>
                </c:pt>
                <c:pt idx="4">
                  <c:v>Ruter Inalambrico</c:v>
                </c:pt>
                <c:pt idx="5">
                  <c:v>Modem</c:v>
                </c:pt>
                <c:pt idx="6">
                  <c:v>Teléfono fijo</c:v>
                </c:pt>
                <c:pt idx="7">
                  <c:v>Extensor de alcance</c:v>
                </c:pt>
                <c:pt idx="8">
                  <c:v>Antenas externas</c:v>
                </c:pt>
                <c:pt idx="9">
                  <c:v>switch ethernet</c:v>
                </c:pt>
              </c:strCache>
            </c:strRef>
          </c:cat>
          <c:val>
            <c:numRef>
              <c:f>'fig 11'!$B$1:$B$10</c:f>
              <c:numCache>
                <c:formatCode>General</c:formatCode>
                <c:ptCount val="10"/>
                <c:pt idx="0">
                  <c:v>9</c:v>
                </c:pt>
                <c:pt idx="1">
                  <c:v>4</c:v>
                </c:pt>
                <c:pt idx="2">
                  <c:v>5</c:v>
                </c:pt>
                <c:pt idx="3">
                  <c:v>7</c:v>
                </c:pt>
                <c:pt idx="4">
                  <c:v>5</c:v>
                </c:pt>
                <c:pt idx="5">
                  <c:v>4</c:v>
                </c:pt>
                <c:pt idx="6">
                  <c:v>7</c:v>
                </c:pt>
                <c:pt idx="7">
                  <c:v>1</c:v>
                </c:pt>
                <c:pt idx="8">
                  <c:v>0</c:v>
                </c:pt>
                <c:pt idx="9">
                  <c:v>1</c:v>
                </c:pt>
              </c:numCache>
            </c:numRef>
          </c:val>
          <c:extLst>
            <c:ext xmlns:c16="http://schemas.microsoft.com/office/drawing/2014/chart" uri="{C3380CC4-5D6E-409C-BE32-E72D297353CC}">
              <c16:uniqueId val="{00000000-AB45-AE40-BAA4-AF03998E25BC}"/>
            </c:ext>
          </c:extLst>
        </c:ser>
        <c:dLbls>
          <c:dLblPos val="outEnd"/>
          <c:showLegendKey val="0"/>
          <c:showVal val="1"/>
          <c:showCatName val="0"/>
          <c:showSerName val="0"/>
          <c:showPercent val="0"/>
          <c:showBubbleSize val="0"/>
        </c:dLbls>
        <c:gapWidth val="182"/>
        <c:axId val="2121979135"/>
        <c:axId val="2064825183"/>
      </c:barChart>
      <c:catAx>
        <c:axId val="2121979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064825183"/>
        <c:crosses val="autoZero"/>
        <c:auto val="1"/>
        <c:lblAlgn val="ctr"/>
        <c:lblOffset val="100"/>
        <c:noMultiLvlLbl val="0"/>
      </c:catAx>
      <c:valAx>
        <c:axId val="20648251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1219791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12'!$A$3:$A$7</c:f>
              <c:strCache>
                <c:ptCount val="5"/>
                <c:pt idx="0">
                  <c:v>Totalmente deacuerdo</c:v>
                </c:pt>
                <c:pt idx="1">
                  <c:v>De acuerdo</c:v>
                </c:pt>
                <c:pt idx="2">
                  <c:v>Indiferente</c:v>
                </c:pt>
                <c:pt idx="3">
                  <c:v>En desacuerdo</c:v>
                </c:pt>
                <c:pt idx="4">
                  <c:v>Totalmente deacuerdo</c:v>
                </c:pt>
              </c:strCache>
            </c:strRef>
          </c:cat>
          <c:val>
            <c:numRef>
              <c:f>'Figura 12'!$B$3:$B$7</c:f>
              <c:numCache>
                <c:formatCode>General</c:formatCode>
                <c:ptCount val="5"/>
                <c:pt idx="0">
                  <c:v>14</c:v>
                </c:pt>
                <c:pt idx="1">
                  <c:v>3</c:v>
                </c:pt>
                <c:pt idx="2">
                  <c:v>3</c:v>
                </c:pt>
                <c:pt idx="3">
                  <c:v>1</c:v>
                </c:pt>
                <c:pt idx="4">
                  <c:v>1</c:v>
                </c:pt>
              </c:numCache>
            </c:numRef>
          </c:val>
          <c:extLst>
            <c:ext xmlns:c16="http://schemas.microsoft.com/office/drawing/2014/chart" uri="{C3380CC4-5D6E-409C-BE32-E72D297353CC}">
              <c16:uniqueId val="{00000000-FA4B-B340-BB9F-6E721F5B3280}"/>
            </c:ext>
          </c:extLst>
        </c:ser>
        <c:dLbls>
          <c:dLblPos val="outEnd"/>
          <c:showLegendKey val="0"/>
          <c:showVal val="1"/>
          <c:showCatName val="0"/>
          <c:showSerName val="0"/>
          <c:showPercent val="0"/>
          <c:showBubbleSize val="0"/>
        </c:dLbls>
        <c:gapWidth val="182"/>
        <c:axId val="2121903599"/>
        <c:axId val="2122076127"/>
      </c:barChart>
      <c:catAx>
        <c:axId val="2121903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122076127"/>
        <c:crosses val="autoZero"/>
        <c:auto val="1"/>
        <c:lblAlgn val="ctr"/>
        <c:lblOffset val="100"/>
        <c:noMultiLvlLbl val="0"/>
      </c:catAx>
      <c:valAx>
        <c:axId val="21220761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1219035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EDADES!$B$3:$B$6</c:f>
              <c:strCache>
                <c:ptCount val="4"/>
                <c:pt idx="0">
                  <c:v>18-30</c:v>
                </c:pt>
                <c:pt idx="1">
                  <c:v>31-45</c:v>
                </c:pt>
                <c:pt idx="2">
                  <c:v>46-60</c:v>
                </c:pt>
                <c:pt idx="3">
                  <c:v>Más de 60</c:v>
                </c:pt>
              </c:strCache>
            </c:strRef>
          </c:cat>
          <c:val>
            <c:numRef>
              <c:f>EDADES!$C$3:$C$6</c:f>
              <c:numCache>
                <c:formatCode>General</c:formatCode>
                <c:ptCount val="4"/>
                <c:pt idx="0">
                  <c:v>12</c:v>
                </c:pt>
                <c:pt idx="1">
                  <c:v>27</c:v>
                </c:pt>
                <c:pt idx="2">
                  <c:v>24</c:v>
                </c:pt>
                <c:pt idx="3">
                  <c:v>13</c:v>
                </c:pt>
              </c:numCache>
            </c:numRef>
          </c:val>
          <c:extLst>
            <c:ext xmlns:c16="http://schemas.microsoft.com/office/drawing/2014/chart" uri="{C3380CC4-5D6E-409C-BE32-E72D297353CC}">
              <c16:uniqueId val="{00000000-FFDF-B64A-8E33-D56AB8E3FA47}"/>
            </c:ext>
          </c:extLst>
        </c:ser>
        <c:dLbls>
          <c:showLegendKey val="0"/>
          <c:showVal val="0"/>
          <c:showCatName val="0"/>
          <c:showSerName val="0"/>
          <c:showPercent val="0"/>
          <c:showBubbleSize val="0"/>
        </c:dLbls>
        <c:gapWidth val="219"/>
        <c:overlap val="-27"/>
        <c:axId val="1638892576"/>
        <c:axId val="1638915040"/>
      </c:barChart>
      <c:catAx>
        <c:axId val="163889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38915040"/>
        <c:crosses val="autoZero"/>
        <c:auto val="1"/>
        <c:lblAlgn val="ctr"/>
        <c:lblOffset val="100"/>
        <c:noMultiLvlLbl val="0"/>
      </c:catAx>
      <c:valAx>
        <c:axId val="1638915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38892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'Figura 14'!$D$3</c:f>
              <c:strCache>
                <c:ptCount val="1"/>
                <c:pt idx="0">
                  <c:v>Visitantes</c:v>
                </c:pt>
              </c:strCache>
            </c:strRef>
          </c:tx>
          <c:spPr>
            <a:solidFill>
              <a:schemeClr val="accent1"/>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MX"/>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'Figura 14'!$C$4:$C$8</c:f>
              <c:strCache>
                <c:ptCount val="5"/>
                <c:pt idx="0">
                  <c:v>Cuba</c:v>
                </c:pt>
                <c:pt idx="1">
                  <c:v>Canadá</c:v>
                </c:pt>
                <c:pt idx="2">
                  <c:v>España</c:v>
                </c:pt>
                <c:pt idx="3">
                  <c:v>USA</c:v>
                </c:pt>
                <c:pt idx="4">
                  <c:v>Alemania</c:v>
                </c:pt>
              </c:strCache>
            </c:strRef>
          </c:cat>
          <c:val>
            <c:numRef>
              <c:f>'Figura 14'!$D$4:$D$8</c:f>
              <c:numCache>
                <c:formatCode>General</c:formatCode>
                <c:ptCount val="5"/>
                <c:pt idx="0">
                  <c:v>16</c:v>
                </c:pt>
                <c:pt idx="1">
                  <c:v>35</c:v>
                </c:pt>
                <c:pt idx="2">
                  <c:v>15</c:v>
                </c:pt>
                <c:pt idx="3">
                  <c:v>6</c:v>
                </c:pt>
                <c:pt idx="4">
                  <c:v>4</c:v>
                </c:pt>
              </c:numCache>
            </c:numRef>
          </c:val>
          <c:extLst>
            <c:ext xmlns:c16="http://schemas.microsoft.com/office/drawing/2014/chart" uri="{C3380CC4-5D6E-409C-BE32-E72D297353CC}">
              <c16:uniqueId val="{00000000-B11D-4345-800C-B46DEBF9A480}"/>
            </c:ext>
          </c:extLst>
        </c:ser>
        <c:dLbls>
          <c:showLegendKey val="0"/>
          <c:showVal val="0"/>
          <c:showCatName val="0"/>
          <c:showSerName val="0"/>
          <c:showPercent val="0"/>
          <c:showBubbleSize val="0"/>
        </c:dLbls>
        <c:gapWidth val="219"/>
        <c:overlap val="-27"/>
        <c:axId val="2045868047"/>
        <c:axId val="2046345359"/>
      </c:barChart>
      <c:catAx>
        <c:axId val="204586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046345359"/>
        <c:crosses val="autoZero"/>
        <c:auto val="1"/>
        <c:lblAlgn val="ctr"/>
        <c:lblOffset val="100"/>
        <c:noMultiLvlLbl val="0"/>
      </c:catAx>
      <c:valAx>
        <c:axId val="2046345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045868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'Figura 5'!$A$2:$A$3</cx:f>
        <cx:lvl ptCount="2">
          <cx:pt idx="0">Las Tunas</cx:pt>
          <cx:pt idx="1">Puerto Padre</cx:pt>
        </cx:lvl>
      </cx:strDim>
      <cx:numDim type="colorVal">
        <cx:f>'Figura 5'!$B$2:$B$3</cx:f>
        <cx:lvl ptCount="2" formatCode="Estándar">
          <cx:pt idx="0">5</cx:pt>
          <cx:pt idx="1">1</cx:pt>
        </cx:lvl>
      </cx:numDim>
    </cx:data>
  </cx:chartData>
  <cx:chart>
    <cx:plotArea>
      <cx:plotAreaRegion>
        <cx:series layoutId="regionMap" uniqueId="{5B3CCAAC-AF1C-794B-B286-AB2F03DFE248}">
          <cx:dataLabels>
            <cx:visibility seriesName="0" categoryName="1" value="1"/>
          </cx:dataLabels>
          <cx:dataId val="0"/>
          <cx:layoutPr>
            <cx:geography cultureLanguage="es-MX" cultureRegion="MX" attribution="Con tecnología de Bing">
              <cx:geoCache provider="{E9337A44-BEBE-4D9F-B70C-5C5E7DAFC167}">
                <cx:binary>5HpHk9y4tuZfUWg97AYIwt24fSMGIJmuvJc2jLIAvQPtr5+TUhuV1N1vejPxJp42pUpWgiTM5875
9/P8r+fi9bH7MJdF1f/ref7lo3Wu+dfPP/fP9rV87H8q0+eu7us399NzXf5cv72lz68/v3SPU1qZ
n32Eg5+f7WPnXueP//k3jGZe65P6+dGldXU5vHbL1Ws/FK7/m2t/eunD40uZVmHauy59dv4vHy9g
MFd/uHh86V4/fnitXOqWm6V5/eXj+7/8+OHn7wf84eYfCng+N7zAl338E5acogAR+eWf+PihqCvz
62WPs58YwgIxFqAv//hvNz97LOH7/9eP9eWhHl/g6fseXu7Lz++//u5Nfvl48th/uBmqx/7jfzEb
z/VQueNUG5j1Xz7q4enx44e0r/XXz3V9fFN9+2Vqfn6/Rv/593cfwGR998k3y/j9zP5Xlz786ZO9
e0387j3/cl3/6bKinyRlQjBf/rCekhLuc+5/XU/yfj2/mfO/fpY/X8tvvvruDd+94J9OyH+LpXr3
zHDgvnmdv5wJ/7/TsvhfAeiHM/bNi7x7x3ev+O7K+7f/f7hkf33yfsew8NE9Rl/Q75vD9/dXfzu1
3331b0H065LvXn75SCnlQhBEREAIDXwc0G9W/TjmrwN9BcR9/fT4VP92qP5ygNfH3v3y0eP8J4SB
ROCcMiIYx3Bcp9ffLhFKhMCCUEk43LSqO2e/QDbyqZCIUEQCzCVAcl8PXy6hn1jgSyxpAIhOfU5+
J6WLulhMXf0+U7/+/qEayos6rVx/HJh9/NB8/bvjg4sgEMRHUjDJfRkweH+4/vx4BcwHf47/V78u
rcG4G2LTclUJT4/jfNYJZYIhbNBylubtTdbjey/ItrI+F/14mNttmSUPAZ3P57Xbrn0y6YktRLeJ
2VUlLULhWLuxMsCadfl4VQo0a79qvKtqkMOZ4eVa6KAfk0YvVfVsjbvuR3q1puKWjHY3yLbW1Cs+
mXm+LWwfqHFM8xgvcjonw4AivMxkI6bSKJHiz9hVIRq6WuWu9hWbcbf1B+aiMsDTWZl7r75YTzpa
NkqU9dOMp3QDoPrJDmKOiShJmImU67a1Z5Y2l4gN94OcMi2Dnr4FuR10EqxnvPUy7S8D3hRTPu0r
ySe95sm9Z2geenl156/8mnRFF4rF3Da0s7pxrVN4Fq2apehVjkkVj3WVKLTSZWf8utdinXaeM3Fd
4ivSymXTy2EzJOui+ZAkmapoZXeCT5WeDSlC36tLlft4DccGT8qVnIcTHdptO6MgavoeKYZs6BVm
DOuJlaqz8hMP6LWU+aiHZngg6LzlU7cz1tUh8skVXdvIoXSbZXKbc6OSoToE3ag5Dti5XNrxohdv
Lu/I7TS0ra6G5arFaRGmoy1VX6AsHMem0yZtqcqkfEgHf9tLQZTIDYnJiC86VlVK9LPquNBzTVQ/
JQfXDU+89HWVVHoIuDKyNqqTdWwIu6zKcZfKWqMm3WfObU3vx6zhm2zRDdkET4u4hFnfLxMZlGnt
biFvWPahv6Z31hefOpHdlmMyqCawN86vI5/L69pL3pLRe15lXkW9y7qoZesdZ8OjkCJX5eTX2tHk
yiGzG1acKl7Icbdy78DnXVv6cZGnamhH3ayX+fhGgzIsqzGiaRJXxkRrNmpkXMj89pGuWRpO3tSE
VWHSXTdV1UnnxQPy9YA2wq132RJYnfNU16Z8nBy7zAd02prcaCylmg3b1LRQAY4musGdPE3LvlRs
Sc5zlupvJdA7RHium6VLYWW/AsTvv/7nvHmtrl33+upOH5sv0uiPa+9/hW/+it9HUHz3yw+A/ReQ
/FUs/8XFf4DXnMtAMMF9JgUg6N/h9f8uH6vn9AfA/mGEPwA7YAQhihiVgL3sHWALEiCJsWDUJwEB
Kf0bZIMc45wHQnAkAskQfOsbyAahFkgZwJhHrP8nkE043OQ7yKYYUXp8EiAWyoEcvoXsAh5+kE05
xo5u60Y33houcHwWvG92JFuiErFTP0cnc3VZ1A9GpLsp9TYtuaq9OVzHTE1LqUuU6mVudekTbf1+
Y7B7bZNcd8LNWjbXecD0utKrdhE6HUZlimy/DImeTLFHqz0APO5IjTSqXrwsCBPM1cqT61RMKiF2
2w7moc0T5TWA8QHatUO5q7xuQzMa4qBtVD0XOkvP0rkMVzqHuaysygenhnmI17nYe0mlxuZ5XIuw
q+8Kae7Gpgh5kemK+RFfvO3SLKHhZ6N9TNoiLjM4aXaHTaktAE4LWEiGOVwAy6xpd9PqKdhGaqJV
GKxZuBRMUSvDAs9qGs9p4QurjF2LizzP90G/TMpr10Z5vd3ZokUxmVjs84lvK4SWjey6VY1Lg+PB
+rd0TfvYw2jadVnQxB2f7nHjXZqUqbpqM+WnAzzV5BtdT/Kh8/vIT22jJHIpcNL4lmPeHgHnxgZ8
2pWZfK45sdEUkOGULAoVSRPChrxt0TQtGs3JdjJZHFhzNiT8StpxX7bnXJTxWpLIrvnWlZ0ami6a
8zlVnu+22Muf6nlEm0H4z2JInS65A4QN8hHwUqxb1lG8GzsgK0LaIe7wVIZtkd6WpNLd4ilPTidd
X2yHvjQh5ckU9il5rMf0JhEk1XhtetV5otX9AMg7DQOwJW+TB5cjHJZB4VVhX+SDdqVN4lms8MJ0
Eew5O8Ig6Wt7sGvZbNusyw7Cd+a0sEQlWG7mgWzdYNqwINl9E3ifmGxiPsGHS6f6Jar99ayn+4S+
Nf2gZM9Dj92Sug0F6nS1jJpKLyymT62HN5MoNUdYVUGmRM3ihG5IfzfDVphnPY2vpCUbmfiRyf19
31jVeBtZ0tinp/CXYtjTKlWyGdTgBdup4qep0IzfZG2pksSdpziqTKbw0oZ24aFfRNSQ58W5zdKP
UVObG+nYXes3l3QZtmZmYedPGuEKWKyEMYAC9bxa5ecwtzoh2X48EZjGFZWqMUYhuF1uXaHqBKm2
tkoQBrx9x5q9T9h52talJvOmrRPVt4VmrAmLpDrLvDfYNPVSwWaXL0AweVS3LG47AAA8Jxe+YBvm
pr2ccACyYy1V5WWHkT4Duy4phTuFaRs1q3/SkTQOaHXwgjvhnsfhZkClQseHKbZCagP8BmubXgp2
JxjTIpUhyTPVChfOOI88PqoMNpj15o0HTG8axcZVVYMPBMs1oq3yvEGx9C6vdbqg2M53Tdde9iNs
uH1tExXUy9Vx2U3PVZGY7WwqRUqiZ1GovMnhwEd1bxRp20MJby847MFe85s+2CXJfR2MCotAe+R5
mKrtPDvdZqvOxlZL349mwZ9sRq9YslwlfdKqLs9jT8AENl44sq1Xllsi9+3qlJ2NzrztgHOF/dao
PCMgfkdAswzgzzfthRjavSf7je88puelgTkF7ZoYVcspku5mToNQ0mHDikWRJrkNXKns8uCSIsrz
Vk/1PvcO/2OYHvtcICkZ51j8rTPTdVGXTylEQ+/NHXzx/RB/UD3xGRKI+L7PKPNh9D+8GQ0oRRjo
XIIv/M6dCV9Amsao8BHBkBF8Q/UCuFlioGefgkv7R1SPj1T+3p0dqV5SiQKCIM8BnfOO6gUYlEEC
1XsBmILUxsvwKjKgsTrMAQCcQvJTKryzOjtf/GWPmu6a+LkmYuPTAyW3YopIijq15NuqvWQ9C419
mIp9RqzOjItZCe6F3WZJd7f6AMnTJ0noJpnOORgoP/VVurptLSuFs0CZxUQoWDaA7no8CTZzo9BC
oz53YQ2Gbh6ryJvbMAkIHIn5qmuoMkl9WfVbf5G7eZX70YVVN24ys2+GyypwukvteTB34MNe07I4
LUiaqioZw7Hfz8kQZ1jsyt7XSXbKlqslm456X3fGC9lReIMAL0QRFuNbu1762aRLEOlLT2Ix78hk
T4grpp0/BylQfbprpLn2A1br3PNyVbn5sQMLkLfAk+joCjywBwG1gB/gF2bSREWS3VRHI9GDo5CF
96mU+Z0PTmOpjLJgPNajA7FgRVZxCSgmS423HIxKvYD1CYatoNk+AyPDQRlYMDY9GBx7dDojWJ4a
rI8AC9R401NfmJPlaI3AIkmwSv3RM2UjuehlSWJ39FMZGKscDJY9Oq2OuU7nBc1CNudg846OrJvR
1RQMrc4GceBr3+uyaB9bVGx4PoNOC8jJQITuLb1m/Wc/GGgoOR5hE80YcLFXowTDKb2zZO0egqne
QX588OHJFKY0TktbRovsREimdFC5SHKj0qZsriZbso0webAxxtBri3N/66zttqNr7s0s38bRDcot
GVFlXe38Id2PAXDezOyseJ1e0dnsrVvwJu9waEAkqsrILWMb3NSngqanAyvuOHcXspIFLH75Zt16
g4L6pp+nt2QwmyIoClWsvR4pvzku4cZfRBLKeuhjGtiH2qX7ig3LWZLi4WRKGDmtjgKrAKXlTD7v
GGiv7IsIAzUmjrIMHwWaR1xUgWJz42L0IJpS13UF8rmnilbychyHe2+ZQY64ftoFRxHoQA1mPMVx
Q6tVZb1bNvgoGn1Qj+YoIxPQkzybGkWOElOs6X4ydXEh/QL05zieNzApAejSdKKKgE4NRBly0K1G
JsqAjmX5pH3QtQ3oW4eBNJpCt6B7S771QAVn62ePnc2gjEmRbGtQymRIdeZyENigoPHdBHp6DZ4T
UNeVzfcjqO2c92DdQX6PfAoz0ON5ehbQHHYMyPQA9HoJun0xxW5p1h2fgZsHECSg7yXofAuE52Fx
7YH+hz0Q9sEzaAgtwB2s4BLMXO5ncA1enu0tuIjFSQ3xx1W+ci2aa5AGs27AdXjIvWLXbQpwI2nb
6VJaPYJLWY5uRS5hm12P4GE8nu7+h7Ci4AwsKAg7hgiRkNr9XhP6Ia/8swLO76nl98P8xozsp4BJ
QjhYYXCgEkFu+Bszsp+AEaG2AMabMyg1ACn9ZoLxT0Ri8KU+JKqEEwR8+gczSiF9IFRBgNJg8H/C
jCBlf2BGgjECny0gAQi+JLbfMuOw5K1z2ML2TXwaz64u1Fqb9oR6FdacUwNblB1QKW56yFNjCAS5
4mveRw311xglpA/nIX+tmyQUmUwVYIGJzFzXUcDSWXnTQHaF37LrpTQ4TClbDrXzxMZL60yvvFMI
GXpbtkBWk+B3zTx0mrTmNF/bVBFUwHcmVmlvwTc5J2ejrO4omxDIXoeUTRYw1MttRUAIpzitD06c
jp7nPbQke/GzxD0VpqDKQ7RTnPd75BoTMVttszWBg/XE10ORiHCY823WwtOuybM/BocqkyGGBNXU
9caOMmxXE0rcqXEoR1W2bFeWzW0DAO13572FDJbSy5nk2iygqI8hpS0zcCRpPE48NEsXjf194pwS
XnoQCz+gXmjPW07X4NBmPC4GT40QSS48iK1XxhAcxkvQv9bMnSb8uWOQUZo5kuvlitJayWQ5WGu2
FSj/hK4bJpfY6wsJJtsUoUvbm6lcTkbW3JMxy1TfF5t6Qhp366cCst61ZgeaVdGSB5ermc+Kpoky
EcStV+wbU+8KscYS1JIqRX5P12Gbt+vLKrLTZUh3bEHbps5vUWdjfx5j0dgTByw8Ez8sUKJwmWwD
W2o6QURSBTdZhkPM8cYLHmX1yaUmWrpqX0/NJwlWDU/+lhX3UG4GL+vtfEK1tH7oz+uj7cADwnE5
BLN3IEO+zWGkiSNVjn4oph4ia++lSr3LhieHgA6gRBoZJYB5SSIOeK60q/QKdlsZb9kUGNzzMkSz
58BXTGdy9S7AOB2WND0lHMd9/SiqGWDzcSRvLmvPiqV/kza5bS0ooWbVfVvuGxBAZbX38Ek+XRlO
tZHZbcfKIzVlqubBeSOJqtvaU73cd+lyXvqQXEPqbMBr1/mjo26bQCaKDI/nZYUtwKMmWyOSV9sk
gLRgkBEi5WYtzL4fqrNq2ckxj1AJ/nq5K4pWF30aQUieoYuFHljv7bsk37C+i/EBygDalP5NDuH/
Om1tMut1nCO/PgfKhjRin3Vc0Vwq3Ey6qy8q5FSxDLonJ91yQvgVbtZwzXYjjWX6stoHW6gUY12y
7eBepHwqEgjlvVKZudEibLJ7AjoSgjU1tZARLzA3zItk2aqgj4I8lkmgiuAmxW/tdB2Y5yQFXeaA
BfNV5eDkWgfnamj0BDa2s+NznZNdOxXnbUuuXVvtHRJ3aBAb1kI0B+JlaSH02NWOxy3IL2gA2Fb0
0evFAXEZJ1DXYGtFQ1YmNPTWYldXNswJCVPeaSuWQ+Ks5jbbeYkEVZxFxgPxWS++nuEeKXmbylPO
lrO8xWGyzpoWZ6S0Co1nrrGb9fhfz4SGnPOVHjLeh14y3xk3hUMABYz+1fYwW4kXel62nybAGODx
Opk2eHjj/CEpbVg2TnPz0NRXY5cqnwd67B2gyhhPPdbF5GP48GXt0LMpl5gm11jWygXjrixmTSRE
JrY9yzu5nzl8PubboBeqaYYNJ5AHQJ2k9rxtQC7StryWgJ1dJjWERCEzqaY9vhZdo2XdbQW5L4fk
s2yyg1lrKNrgLWXtyTRnGvsQjweTkuunYDQb1+WQVk+vTdPDjfsoAVHMFwRxTR6WRN6sx7UfICEa
vUoF8i2vy1xZKIS0JlAN48pOLuTrchgHX+Ur0yMKtMB5nKaTps3DKiGRwJAasDxa8ENg/T2XOPRa
Ho7FpDP0NJmnKjuTc7tz9clizrpkVgvAK2lXxSuI4wIeAeVu8mEFPGgOtGrUmNf71rDYA2smyuB+
QcVuLpYK6gGFstgqb3jDbaUpbGr/k4EjckzwUgfADvbAollV3a3f0I0fdCFeu7BwQ4wyOHfk4OXl
riubaO3r0B8LNUHJpu4ySGrbDWdZvBqkLQriBHchl8v1nDVbO3QHOnowe/NJi1jMwHlVo4Aspr8o
eRc1wkZeT894f1mOaxTA5gCIg1AzCIv0s/UWJZd5m3ad6gyCCtW4mzr5CVdPtKL7DlIxqEWqxVyg
CSwLOEsn7xtSqWW8y4sryFJPgJB1Ps2xl/WbDEhsEij2ym438SD0sPk0ADH1nt2i+hKXsPslVWN6
lWTphctfDAzunAnrJVEdhVMAtswD04S5BR69GorTec4iQsqw7iawr8AEFY+ODTnefNnWRCMLZ5AJ
VbUg3rm2pFcplBebPgMILVXrw3Zc/DESyL+tTHWx2PXmyJq0GMF4VTEcpt1SqBGdVRDz8Gub3vo8
bJkqk2hZP/f9nak37XQrynt/3sHBHN2Dj7Y+04YqO0SsiQunJARwaPicZxDvp9fLdDUlJ0Wjmms6
xT1k1QaWbYHT1ERs3XTrpEeI6/yp0XiIBdV5+9nzYVM8UhqMsT94JFpEtcEs0zPY5RFqvMQQlUov
lj6PXJZAjJxue9q/ATg+NB1Rk+2ymE6p6rOwz854Bm/5UkKmCDlojoxmIYMCLQIvA8d9hWDRg6AO
apVNlm9GWdxLiGEDopA4ut7Pa+8rX/AQgz1D2aYGazDAoOJmIZ5OA12+0OVzQUqoJXwSSRs3vFK0
fw1a2Gv5G1+eLBi8FSar8GLRthtctWmMGrQXFiziaBVbPS0QiqYsnLMaNoW9btp1k4gsKglWkA9A
hRnO3PMsRNw0UATtIXJtptfB1KcD6c5Srw55UIUcoJ4NL1YuepFpWJqTFZ9bnu1d2lwM+K4VfNMs
7LSyfNthX0O2HK5NuvF9qFvgE9Se93UNdc9HvoorC0d43lEbrt45arXndFFdE49qsOGRD0mzB0op
yaL64AfP5ZhFCTjdIt+WsDjYuoveP6nWcw95ip1TYSDnuGrXA+2mB5yUevaGyDRjTHAQpgP4MVmE
xj2gzEaymEtF9/nU7ak4OAmR7hG8oJY9gOyDwNgHRYvlLknpVix3WVvFwViG0khdNRk40O56pU2Y
seSm4TOw5Xyai30G5tdr5IGXIvLYQ8WSvZVI8RHi9frGLDfQ8xahplXQdKeCotRyhCMbiMMAcobb
VpVQlQnGSVfw/x4X4GzPLASeTRZsULDtDStnRaFSA4fLKSiQ39sgw3GJ2ri02OieQrWWHZP8uiW1
7qGGpRqfXZWzEQDo5XLaUxyMWjAEGOeje1vUl6ts7i3QQYyD5WquaA6qtjGKVVD7miQghJziPLAn
i4WCPG4l1FiGU5vmi0opiOY28LfTSPpTnnmfRw55VgmAaEYDOtfi7KQu++pyHYda1Q06T/oZUJYW
lfrGuP1arf22X+NPXA8l/jGQxAFGKIAi47euJ7CZ37AGuxg4X6EWAb8M96l58tD8NS7+2hr3J3fy
f4weoTeFsgAaVghm8mgxv73VVEOBFBfUxbPfvVbSRat/1YvXoGbborjuFnNSDRDgDMU+AQ5qy/lA
k3qHupuqWWMHCw2Qv3EupnW2m8eTOSlyqGEvujC9qrt6643tJlu7aBrH8O8niR4f7X1qCo/OGBR4
BcwWOnbPfPvoq6glWzPuQBAihWWu1taczWlRhAES+DFpIB+Z866M+vTUbyEULbtFe2Pta8HnM7fa
S5v7l2uCIfR/K+BHPfoRrZ+Gowq3y8nE6EkwoLuWQ41HBpCugjuZONR75rB1004iEWbuGRpLY0nn
Xe3bu5F5cD5CJw9iHE7w6BT0iBgoPTLl+hXKpCh0mB/k0m8XUNgpP6fNsyB2T4EmPPjLnnRfS/9/
ucLHmPqHaWJE+D7mgh3X+P00pcWCxzYYh1gO8yMtjUbDFA+9rRTDr33WIAgWDwH0MQDNa+Iy3cjX
v1+pH7czNKVCJRtDY1Tg/9B8VA9QUsrqZYgb68dtEjxayVU2lfuxWp/+/lbBDy8bICgDUMagYQDq
898l6V1SOq/DxRgX1anIoL3p9sv4v7Y7/Hpgvuuc+O7X/z8bKQSH4gbUVqD6jTCGafvrIOmbNsP3
9ZUfxvgjRYLkBmAWaiscdtqxT+O3FIn/RBCm0JgsKTTcQSPatykStF0QgQIMDR7wUHB+/0iRoAZE
hKQY0h8owYh/kiKRP6mvkGOnB4cCj499X6L3R8BfHWnWHJACi6KPDeJvS+uBcFmy05mA0Orm6daT
8xAmi92QWlwFIJO8Ti5RkE1nqwe1iXZl6cb6HJ1na1B/YtM6gEkEHbIpIdTet7gRESshqLIplJ29
ioCVqSFHcWuLNABip9Iy2KZTAV0XgwlLh88dBZ9gSH46YMhBWmZuuF++8sFYVRoeRLK251Ur6MbV
/BIj0EddCj0FNnkpRNvETW+tqormIZgzoz2oKT+iIzE1R4rqj2Rlj7QlqwFqKZ23G7F9rAfrTnFh
yDYDtoO0K4U4OINmixq0WQddTCPUm3gKAt0GUDaq0GdoQb4yyG4NJ4eAee6QTFCoXrrp2szHHjB/
g4b8c97TRplanGbOg/wARGj2CfopTgK7MjVSp3hfLXEv/MjZPmxyT1XrJPRY1NuZNqeZpBdeYMN5
LO4olHFpYyZFJkjFXCDOiAdWM5P2RhSZ04nogauPlmqChrHEZRf+mtzVKQIFN8NClWJ9RrN9qhJ/
3CC/3c7Fum0hxoSyAcgNfyBhR6oLZnIXuaGpNNjBTSYINLBYCFHKrlCDWK6zJn9JRTVpN4IzhbmL
c4EOwGhRYPio5ZCv0eCWJDKo80+SLqujYpxaiG8KSNbL+JhQNbKBLpWLkRWTsn72Iif60mRQ1PPY
AtWREWoAZfmpTecNWefLJR8i6MH4nPLsjMz+qVimm5EswC0j9OBB8yTwjlr9mUccmkAyGHm5LatA
eWkPXRUgsSAh0QgUwmqSiy5IdAJ0NhkQgc5Ci87crBHL800bTE9dFQ3eTRtDL76eSKJasHHFUIWW
QZsgLnUu54j6yzbLm3BY6FmV8zOS+Ydu7aOCUTVYBLOF4n7ObvLmhuBaz5ULcbJow9nBJg//h7wz
W5IT6bL1q5wXoAx3JuemL4AYMyLnSbrBMqUU4IDjgDO+Ub/Cue0XO8tDSuWoVOkv626z/1jVRamU
GR4Q4Oy91rd2SLdfm8OtnPkqxfk15wxCV36SeGRhpsWqE3TVGFyG1EVZ6LrB7NbAI8wwM/OwBINa
w4pp0QbX0Fr7/nxQxconZ2XNw9gACmh/Lk0/MhLgjVnqNBsU3ArcI9MApAsSsgYRmZg+Goyu6CN3
yKIiGcwgs1x70TtAKUc7ga6q8cq8HuaIaORy0PClabYiLDWQaaneQF3Z21OYl8OKanBTgOD0xnRp
ZtPGIEA7wU5Nm6bmccA1+Kkmp4XlZdRBZ1UqqDQg2jbxJdXIKAE72nj5daxh0glUaanxUgkNY0s0
cmqUHg7PH48HiyntrTjflEZUWdfeJGBWJdjVnscurD90rYkGW9vG/DRo1LWdi3tr4jIooa2WDXvo
mgZY7GCqhTcClS00NEs0PkvB0bJx+pxTdJumRmy9pjIX8G6HE6C5fJlrFNcYwOSO/FNHyiqk0Jon
ULsN6F0I2xcjaN5k8Iy9lxdf3CzfxZ4YLvqZm/iQO3A4dseDwmj+f3n2ekQ/HVF7wQ/5DcS4fWj/
6/+2/2f/IP7rP8XXh/kN4vD6pZ4ewRYAB9/DwxKllvZdfj6C3b+QEoFbg4qIgnpnz2hG8pcGHPCP
SxwPbAQqt6dHsO8wIOiW5Tq2x5wfoQSkol5USU9/ft7QAJ58U5hRx3eBZwA0svVz/+UjuAfGW7K+
VEvDyzf9KDa2NWdLo+qOWdO0oSh8CJUlgQQDHHmlUCmHVT/213j7qJvL8bbGbRs4hb8kJj9mvbzK
h37TxIUReYZ7NKnkOuPWGBTOCFXHjD8X9o5kPtTWkX1uc283eJAMKxLCfg5o0UD8LXGVA/szeiDB
RZjTNODjN9MDfkhT3KxiV9SwS6BslYoHiiVr3+anwwxRVQyrKqtC20ujuC9Cas5hjC294yeF74Qp
NiFaGfBIjCP0uf1wIcYKLVQdCTuGKOEENsTdwTuFExGN7Kay9tgxPrvNRTLnkKtPGu+6gKiUSbqU
kKVBxwZevbG9JmoMC5qJA8YRrhVY5OlmbNtF5jNAlUsyd+GcbPFMWfVK4TlFNhXfNhYqfsuDPNcc
0/RTDguiAmg4WzLgLkAFa0/nfdyo0K8fRuzEI1TjWYPLPQkqYq5S8zguKU5jvWzFTcLrW4Oem3Ny
7RTJos/xgTmAD1uYuLYIhYJIlB7N3lWRt59Et51HsmHqvoaMFM/5ohnvGc+OBrsOfOgkA6zkQe1S
dOpxg9PYLYS5zK101cebFKZE3lwric9UOIEa5mCOUS/BcAdyFUxOHVXm1szw/MCDvkHPxnsj7Lov
vtteQjBcxmjZfAuWn4LSN8Icu+goCyoT3F0NARMZCAJ6wnCwQ075xejRBSNnBsvawGPjhYOipevI
us6TdZ8bi2w+kTZf8GH6zHycVdmuiglgnMwg0Vq24Mte9POq6Cy7hOIu/fWUqyScQKejkmRy7SeT
EQKOSwJhEhNvra2yvYzvPTYHmhaAhtFDarCrZmPUNyaDbdOjYcyiGKjc4LONcoI2F9FYzcvKiQZQ
ZjE3F7lf4mHWndvYtPHv6M6XoGbvGI94Bw/RbSL07Btb5Jf0sK3HeIAjImHWAIlbKEBW1BU8Sipc
PeVRkaS4DI6E33xLlHNeJc6SDF+mDoVm7qZRT+Qx5zGkJpd+K2WyyuvySt9PbDJ8yOnlSYmyN8GR
JKwMbBvcjxuk3rZEf1vfd00Z9jMIGB+fAGg8g8xp6MTyGjprb6FZmyz4qk0dzW4VxIZ/bc5yQXTf
btq7oinKBbISU1SlHbkjkNoiY4j3st+30MasXqLBtoCTnDidhwyJvaXFluV1UM0PtUq+WWa3EylC
ApkbElJ/GdtkRap+bY/JznLSNS3SDR5bt8Zg06Dr4zWnagxq2BrzaMJxUIukAcors2VsywWzuyvX
q/CwtiC6lXtW3TlNsza6DkArC9NKYQuyjyyUVn07r2Qldn4nTqa8hZ8kdl3Trvy+uu4bsnKBT9V4
wgfQr+z6lrAMLqUdn7OWbiqrWxW+hW2vEhdDTo4N4n7GmwMN+dUE/tIlrda6AlK0+1QC5DbvZHzh
gI0sDXObShrE2lmWInUCKnt1n6Xp1077zy3b1zMYz0o70wPrr3w5QcaDFuBq93qAjc0McpzM5JJr
f3sWcMe59rybOd7V2gW3R0dXMn1EtENuwir3DHQSUrvnqfbRJ8c1o1HFDjoFuOzOd78dzvuorGTR
dPKqqyx/w1hZBIIIFuVdd+X5KawRcS+wo0SOg0SGMxKw3MMolmVOLgw0MMvRaRYwQCcllpkrIKaT
FRfGohXNicRegIpEfhfk/v3bfpeZnoOHt+sgAKQfur9u+/d3AmHi1wXHmxd4KjjQuSMLge7d979X
FU89P0G1AT3AcqDEaNryCRyx8UaQ6QBRAgOAQCh4rDfIXyaycz7AEeYgqGb9UeDtraqpQ3Oup6sb
HMFroJLIxrNro4ZY7senFWp7xruFEd/MZRyl9ObZafpR7Dwvbt5R2F6uphW4Z+G6wityO0GIatkv
kzWiAxcpXI4VokrLaink0j3/zXq/O7pXtRQ6L7fpKNZLd/Z2bOEqL0BUZ2uyZqdxGmAHsrtwsENy
BZ/7lP9GUMTH90pPfHm0WoJ7drSGmgpueFhd1Swc+FE51yHNlh8f49vwi9bxcBFRx8LVpcPPzxfx
/d5wqkb1y7pH8CKGt5bdFoMfOnmZoa9mwWxk3+/xXwql76mUBwDZtF3TQ+zn5ZJxKktXxGBbXHZc
DWXIpnQtM7XOW+P2Xzg4jTr/WEm/k2dn0EyK3BlbHJyV24HF8IiGOUmJClN1Vfd22Pks+nhF3GJ4
zZdiOU6ojxMJWQ08maWvqWdrtu2UZJ2ABgt3aGkJF9kZrfVkDt+UEH/mWPDQ1npQpr0Q7OuQzP31
rF0S5Oh2BLZJpZIsqAeFXCUeMaRCoA6c8HlBxxaXeXuTwX4x8BhrvRH18sGacbRLU6qcodxj50o7
OPaEB2c22qgaUvyX0E5P6TRL1ddkyZ3sJk9dYCm0ilpPiTHokv5boSnUBHG74c7xskgWd3E+rCYe
L52OhQlxN3VNtzE/HhDYqxEpqdm2S4wLYXegLVPoFbhapxR2aRrUOZBK5ytt8Yjz2k9VlW6kw89H
hZPRWwssF2YNWVgsC/N21pGGsGg+tyVf5TDf87RfEHffuPdmcz0YMTDo/sg3irAsLfQKNGBkAtu/
qcwvKt4C09CvrzrzaE4H8CrIB3lI11gDmhtw0IYd1mCOZM0hxo/j1m/yO+6le2rU+ziFODOrLBSC
RAgNX6hWLmelotwb1pAYSADhCjUZuIKYV2gn5CKraWjUBnIFCH3F52JKYNhYyF9NoT3pBsJZp7zZ
GVYVDfwYJ+MYBC82DtodWXF3VZR2ELtnfZltaQmi1SGLnqudsOQyzquFSE/56C+5uHTqG9FbCP1m
PrAmYyOFA9c/WWRlc+LF6bZJPnNPbpSRRbbdLM2ZHaWZsUPs6qYv5YVrYeOQVEB7KVHwjkCAix4d
lESV7nRuHvkmd3VIeef386aKkUQyLolPVh6BDNOhITLHDSrIB4BJ0UChO1FIGsW0EEBJ09SO5CQX
qm6uEJmDNw7ZFm0lo/K48Abww/6DQ3qcJxaSabr1huIC5FjYGPeFhTtw6k/KOL+Rbg36SpxkM8BB
1wkbq8dHPa2xMQSjo1D98hPWszMiU5R6Coi8mUNLmwGBJf06i7s9n7Nz5Xl7NYIHgKvvxZ8lmPgM
DJZl522UZnzPyw6UT4mMWQvWXk7XqUiWonfAVHUIpojQz+d1L+M1sRozkOOwH1kGkXAO3VJE1IEy
5Tu7YaLAyaaijkwDNKFlwKrqNh1e1h+HNQSlALD0MlfApUFD2ulZ3TQ7E0YPlSLi4OLtag6q3FlQ
mpx3yHa3TcDRbPYpjC24xPFCWps0W3Kw0iLfTK4fNUNxJcuN4czIKx0lzIgE2feACasrUFCAjwDS
1KeK+RufdXfgO0EInlALknveL6xYbhsUff4MLN4rsJ87cTQZBghnUHmDc1ZJYB1D01wpOtwCRf4C
KXibzM1lg31CxhpXMMvLFkHBFNCkP2b4WDzkIVfCO7F4tq3TPPQBTOgdvHY5er1t1gBoitPrUbHQ
8rZtDQ49zxcxkdE4pNukyk4q+6yXcMsNGYr2yKX9FWCtOShnA80AToDjhTC5Qf0l/ItnyFNezWaA
YPs+o18TIz5qh9JHu2GGVsG2iQvMvq6RFaB8uq8N91Ns0GGhVRgU5vPlbJWbrEgQb7/1hXXs0iay
gaWAWZi7TwzXSNcYaVTjxBFvHqOGdAhadVXYtbeVIzqQHv1wSebYK8POsS6JLKDcWvEUzQSdkZmj
wRwZdulGQtGrcte6zHNE4+EC39c5vReSRgTxwH6ogjbjCFyanytc8hnkWLdAc5rJcwH7tK6NXQvR
sDblQgr073a8bA17P8Vk0aHfZ8awZ1BdYgvo1ID03khWCoRc7yQh48XKcXSMAie0kpsWoiYtZbUY
4pTulNbO07EGXqj1dAFhnUNgn8dkOdq9DN0W5EoGEV5BjC+qDmQF5PlM6/QupatWK/dIh7QLwy5O
ba3qzwXIBa3zDxD820auS+0AsDy/F7AE0AXT0J4h5uKsXZegamzEN1LtI3QNmh9ETlWYwWSg2m1o
YTtQ7T/Y2olAb70ZYE0kTRpBUjodYFl0sC5K7WHUMDNamBoNzA1XuxwdlANL+x6+2+ws/gniMW4+
A4hNvMdWKKFJ55+Bfq0GHw1r2V3AFsCFAynsaOidI2NOwcl55w7Ml4+LgN+VALrmelYCqNyoVO21
/dJozMVcipvYNyPkbmCiwPCfLwRnkZ/+DjB4r1xkBNuzTalDEbZ6uWpF+OjaMR+WxO2BzsqoqYfA
rbxgwPMtk8CSgPTl8HS4TBEebTejOaxrdofSY18hO2c7D7PDVlZT1wGqs6gRwBCc7SSzoOpQoBTr
wrg+nKh//26PYf6TaZkm9YiLf55dHm/SAvs7nt3ffanuXjd8b17jqeFDNW6jPaPWo4z82PC5CMWb
xDJ9CjMXdi8K2qeOz6S2bhQx5wRmLtq6nx0fRpxgHItrwhdGQfqHJi8xddfzssL9HhUgmMFiM5i9
Ly+0qW14X1UuskCEs4XZ9B0UkXEqz22fzJ9oiigVxF0UDemlU6XsnpT1VS28qxKyxbHCfrvy4P4B
ETXjeuUg3rKarLG46gBqRJXANekMCzq347pqAGmMg1o0dbdjdXpUKGtZI4STJhwyqGqQM2h7ni5d
rV80viijxBb3DNJGAYljFgr3mVY9Yuw1m542V23hZqA1/UiV4oHo0EKt4ws9jcHmu4g05NlEsfE6
lxXSDq6H2IOrAxDCpnLnN4hF5fmAeIQmkeIaeyUg+unS0b4wt8vbWjvFaZvLZVl7Xx3tIo9MPjil
c8ahEK1SZRx3LmaLGJOfBEbMHyYzvkA1ACOb5qCs4FMXMKyZdq4nOw8nh6497WmP2rPLe8HCWDve
KiMcbJ6rlrXCZ1BoZ1xqj9w52OWC1NUn0OjmSQZDcOUXlffgq+4bQ7o7YHK2NiXlRzJpMmjUZWvs
Bem6Rem79tek83hEUlqjYlAP/563+/M7lZgAnhzvw1v8XY7j6Ref7utfOkfeX7+cg0H++qWSY/6F
cUY6AkSp6R1ys49zQH6IKd+BmvedI8/Vffer+xrHipFKQEVgRR2cpWePLYxaKmfSY3RRliN+rgcV
YbxOsmDoiUA6fzCUKIFOiJz9z4FETatIfYJgk3978Co7r5ZbbVMeqJBJ5HyfdyyNmqTN1i9IEIjh
67T0UQ3+6nId6t7Uo23Gwgz6tKtWh02o9+XoLt/uP3WBKGowZPZ0edh4qmFIZfi057QxuOCX+83g
Zg/SNB70PuO51kS/bzEHdZQjLbo9KKOlBaEVG01YjCPcNVhtk/Lm3XsWW2GAX8ZwgR/2mpenQziy
OA0zp9xQ6c8hJg18/umr0Qbx5MHL8g1lHNxJHa/ZmNwaMTnTllkrwGVrj2z2Ffjbsj1Tk3eq3bBY
AC0DpLvRHteYtltjTC87vz3yDHXnuAZariLERAzsYZl7pF0qS/sAEywzH6i9tqIKad7A995i6/6m
nSegvsdzrLAVCWgWzAyo311oe6kn5r32ldy4Orca/9yKkdiPG3/nTsb1oy9U5vJ6LJ1zSqp77fwU
JsZClDEHU1qzmxmFozZ5QPA8PBk8KE8heH1s68iiBRDYdiPMONtdJBiHhQlZ2a4ErQFlZ053ppWS
owo9omWBWc/mIoP842R1MM/m0pOZszVKy4wqO7tGRrwJYeram3ZSWTTNbI2RM9Oy8tsLzNVCehOA
iYYsWUjRulNegbOZJhVk3nglJngXHlF3Ar0lZqMggTGWGd8dzA0Pou3SE/FXbWLMSQuba+JlkBnj
kZf61yOsHLSd5bhImbQWBz9Cxtif+yHn4WsjonQw7shXCAX0rLv8GWHryhFpaz0gyZ5gIzZmLBeP
uTRO8k8OEEPCYJfp8JkcsmudOqud9q6gyXYczFNJ1fVjxAy8FKZ7dGaI8REYzFHWW+Vz8PPMHlaZ
Dj6PeGovs2lKIlq2x485MSqKKgKzWyx1OGwYWbXRKbAqtW9tNvAFsRvMh3HU7jHeZYwNgG4vwRSa
ki+zWFkAitK9zmtRf2jQPk48aBArjnqT3cqEASJv1bb0jKvZAEiCBxsPxhbxYGsoLmntXJAUCfRY
FBcJ5qMtO4ZMwcjOaSc2gpf3dVPcNOUslz0bBMBmtYpTf2Nk/KId+i2ItXs0k9/ysnIjEPs2wmP+
fCSaGNJIO2MOTYZPUNiAzhApGkhx3ZnZt6nFPS0ruHuWzetQR4Vyl945PWJJfXw6DsxFrItvccq2
mIrRQLJq93Ybo5YxOw+2ch91Vd2Ag0Pv43rDtZ/lsMzFuB4wMuuoNUSDsRjiNjVgy+rwDaI8XaBT
N5aRV5tDxIabCB/rLM3sQ9oTpN10BBHBoR5B0LtbT7BTOSD90Hp4miue1eGUj2mksy+ll+x15IWn
5arIZOTb2Sd/kp90sMWlyWk8t8dQQc4hPZ65NYZn6QSLV1pfk6ZDL275RuB7fR7Gpb10ZXo2JRKU
rq8QTQDskvhN5Ej5MDgVJpnNAMiKoVl3c9/ASc1OLVf0UW6MJ1R2OvOfYybK94BIovPJlgvfUcc/
3N5FAAFIHzJ1HOPNWgfBMHYia9f8VItqK4z0qFQm0mHC3pqU52e8Jh30n2mL3yoQDeK+PDJlmi5Q
Tw2HbGJnjt/qlB5DELqBL5wtp1FdodNBvgISmROLtaWsEznb4PRxy8eg6VdtPgFiznF1+NUCEzNa
6OLQkJVWcxRupAPGXxPIdZ77MIoBY4nA6Vtjj2jMgIoORv+qpRWNHrXUhvYMMqu7tpFVRbjRXWnN
tIqVwKlDCqeu3Actj4rKxLyydt3m5mYo0jMtg85K3IgkvkGpeaPlTqi1X7XMiefQnZY4+4ylR1rW
HDNsXlrS9OehwVVKznPR9eedypBfre1NwkDrYyM7mz11cpAnU+ykoBfam8avbwa//2Ko8etBezSZ
NPASEv5hg1alHr6VuZ2FWmP0nHRCJ9mq5UFWtA3b3T+qicjcwmwe43MH/GYo8/FUErpzixpWKRRD
4srzqR6HhcwS1MYQBEVF4yBP+vRUS37S8Pzvcl8GvYmMFsQt6HwW4QDjpsm7kXmxHKj9TUxOtiWt
55ymqTC2GNgA/VD1V2k13KUmJwtnrOy1FsoyVrihB9E6zZDd6FJmB5XLj/hoZptHDYy0o4cQ/TPx
C4OVoB5C+ULq5swy+8XYyz3mFk5RXMQmQiHdDUYrxfs3glXL2dkv1CpgngjdZay//6lSKa6CJ31q
mrJye9CkCtgM0ZMYlVvcQor3HSHK7nN6dNCgrDmVC60/pSbCWo+iUw0MJ8Akry9oF0yM7LKOtKxU
TpYKtJYksu5u4EhP8bTuo8zw4EQnJN5rdhIlUwUu/zs46abIrswCivY08Q7zvzK2/I5K9lULRuWR
k1TSu9SMZIqJDG/5SNIM3xS9RUilDIsuvtUMJHdFvjQJFF7Izkcac4wbswfpD5YzAdKopklsO6O8
I0qdVe0qS1YDvBLV2SHH7BCf9dt0tnMksIYbPYKxRg2EB/Tj7EWCqNkNM1iyQOitCF4M8hiSuF8/
TfCoOgjEP6Z3IDpeQ1F8PrWDNzMi4L8c2GFjmNp+sKS36OamW7CexEvMEkkCakF0qfLSCQHVnj5O
48ioYZ/8cgIHsin4hJyewwRwH6du4BN4NcdMcufz8xlm6B02yAEYyyFJjKC0OrV/mlSGYRXodp+m
lHEI4udgiEAy5KiYBXHT439tIplrJNRZH0aQzQqSMYLPKDPtYpi/uYn3La2h7nqon2rhfuXgoyfT
PO4x9EMVuFIFUNzEoScKydDaLVjoKf8ypv6Jk8So4zGUziwh6euhX9yzTspUehtukZt6lpt4qtaD
hfFwiZy/InRfrCiUc9uFnEVnqPmzHM2zAaFDgOFjt++o+bVpna9t1j+YtpqiibtncrDPWQ9nMKnU
vR6PZamuPUtnGDfcc8utVxheUA5V89WUBmK4rII7VPiYTjaaYjX6yPZ2dTpEro3A2Wj56bbtKbjY
Qq0n4Z2PPL0HixLfFNhDA1kjTtzGFOxJXGLymmTu5tWcSwyhXY12TR3EXKVaPdOhfnSAz+30t4Ih
Yj2U2RgjQSxivbZ+34afLEwTwIyE30WfyDuCEaJPyCZ4EM2YHrH7Qg99GX2Ks2HNzI4AbbdQzDBU
Wc8CTrz3Tw7RpjZpF7kHv+/jY36nx8UbQfoK0QyoV695Bcz6M2jageEzqgb7RdnfT+D9P17jvfPq
Wh5GaTKAnfbrUBnjVTNjJ+oADSP3dwgAYUQCDxvEDD9e6e3RHPI+FoFRgRUPJ/5Zx/6U92konok6
7FO2UI3+fBHMRUZsxKWMQll8+ekJgXlBksOuh4F+k5bjTrMdHy9B3gctntbQB/rsQP5HQIun1fUH
+mz1fw20+AW88rTKKxjhn8Irb6/CA4eAxI8LlPnNVfjEPmDK8iKTGN9hp6vfAw/6Xb8UjV4s47xK
/PwDmOO9i52ZGNCPobC4ENkrUgU8XENjH65KBUw2zFlhBJKYy4+vxHcXIXgKW7aOtjmv6I0nHKZI
YyTdZ1NieMjvABiiT8rrk4bdEMtQE6krCnXx+QX3ZNVkBf9kdZjf8ujHiFx+SVS/O7gwjTGfj+6w
+/gQNfv1anUMwQPxgzlElmk7r29oxXun7XwPHHPRY9biuOurfMVbd1mAUeyqbGOlSGvaWy8xrs2x
/M1T5+0F83L1V7e67NOqGk0Mo0PG5WTiYtkgcd6KU4aQ/scH+vYOeLnSq9saSkZdzwIUzgSWIHfx
hEWgRGS//TTfbl4v13l1Y9c1dzE3FuvQkl1kbb/m9rBFm7Bx0IJ424LnkQBdXs49BmP7Mhj4sJYY
NWB39iqu52XckWg27e3HR//2Sn75rl5dyYST2Kl6vKu+hf2McU5UrD9e4d3jhsyt9WKbMh1GfH4V
A0sc675FBs2hSo+cwbx6EUrYhb2J8Doyrv9suVfwn2/2iqQpACOGaR9WXkc+BuHMZIg8cdohkPPx
atZ7dwmeetjdMBRWT5t+eXQthkjGSQ0tdvL9BS92duJvaswVQY235wlUDsCgEbUwHgBAV2OfxAUY
dz2/sJRnA502ce8Es3/elp/z/Ax231I0D9ykSN2rBcaErRMQ8+P0afKvcpA1JYYWDKoG/mVEHx8I
1efl5Wbj6GmdmMoOuRrh4Fe3QW93dB5cHIicvnk2XYn8c4MRfXa1H8sNhghHrBxumaCHMYxutYu7
4Xiq2dq2r2fMJ1QKU1lRe8rE2uc1Rr7C0Xfm5PTjd/nevfr8Tb66hyzYY5hpLPAmXUy3vFTVqTfs
D0v8kdm8f/xmopdz2A+2yZfHee7/bbnjH29VW8Rvxrv/tGr03x6+XuISpJf+yqJffWnHr37o0QN6
/4X+YCQ8KgfXgbbw/ki8w/KH9/bhS/6z700CRP3spP1rR/x2Qv7b1/nwEH6TzX4Bev/5WfmTrx36
3z8df8Ma/TunAN+w9PR9Wv8dZ+BvXDU/77gwzYqvh3ste2jfu9t+9QOPd9rbv/9xPempkD994Bc/
rb+H7Psb+H516T//x8tvFDpc+c/+9vFOOKz24/d/HObbN/Biscdje/yf6+yhuWu+pAA19Qbz481+
/zKevxtO+DvfpvbROn+ev/ynK/79Ydb/dKW//QUZ/3Shd8EDR3/70ushFE/X0QfffvfR5/UHGNM/
Pao/m6/6T1f7u98+9fE6792IP59db2/Px2fSe7/2cgfSP3H4usX/+H8AAAD//w==</cx:binary>
              </cx:geoCache>
            </cx:geography>
          </cx:layoutPr>
        </cx:series>
      </cx:plotAreaRegion>
    </cx:plotArea>
    <cx:legend pos="r" align="min" overlay="0"/>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E821E3-8BA9-CE40-994A-05D9541A2B7E}"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MX"/>
        </a:p>
      </dgm:t>
    </dgm:pt>
    <dgm:pt modelId="{C14F35C3-8884-C843-8B92-6B0ACB338BFE}">
      <dgm:prSet phldrT="[Texto]" custT="1"/>
      <dgm:spPr/>
      <dgm:t>
        <a:bodyPr/>
        <a:lstStyle/>
        <a:p>
          <a:r>
            <a:rPr lang="es-ES_tradnl" sz="1800" b="1" dirty="0">
              <a:solidFill>
                <a:schemeClr val="bg1"/>
              </a:solidFill>
              <a:latin typeface="Times New Roman" panose="02020603050405020304" pitchFamily="18" charset="0"/>
              <a:ea typeface="Times New Roman" panose="02020603050405020304" pitchFamily="18" charset="0"/>
            </a:rPr>
            <a:t>C</a:t>
          </a:r>
          <a:r>
            <a:rPr lang="es-ES_tradnl" sz="1800" b="1" dirty="0">
              <a:solidFill>
                <a:schemeClr val="bg1"/>
              </a:solidFill>
              <a:effectLst/>
              <a:latin typeface="Times New Roman" panose="02020603050405020304" pitchFamily="18" charset="0"/>
              <a:ea typeface="Times New Roman" panose="02020603050405020304" pitchFamily="18" charset="0"/>
            </a:rPr>
            <a:t>alculo del coeficiente de argumentación de los expertos</a:t>
          </a:r>
          <a:r>
            <a:rPr lang="es-MX" sz="1800" b="1" dirty="0">
              <a:solidFill>
                <a:schemeClr val="bg1"/>
              </a:solidFill>
              <a:latin typeface="Times New Roman" panose="02020603050405020304" pitchFamily="18" charset="0"/>
              <a:ea typeface="Times New Roman" panose="02020603050405020304" pitchFamily="18" charset="0"/>
            </a:rPr>
            <a:t>:</a:t>
          </a:r>
          <a:endParaRPr lang="es-MX" sz="1800" b="1" dirty="0">
            <a:solidFill>
              <a:schemeClr val="bg1"/>
            </a:solidFill>
          </a:endParaRPr>
        </a:p>
      </dgm:t>
    </dgm:pt>
    <dgm:pt modelId="{99ED7DCD-7B3B-E248-AD6F-41BB1CC027B4}" type="parTrans" cxnId="{66B62663-8949-D142-BDDB-304EC3D2EB9E}">
      <dgm:prSet/>
      <dgm:spPr/>
      <dgm:t>
        <a:bodyPr/>
        <a:lstStyle/>
        <a:p>
          <a:endParaRPr lang="es-MX" sz="2000"/>
        </a:p>
      </dgm:t>
    </dgm:pt>
    <dgm:pt modelId="{5BC604C2-F0C1-D94C-A5F5-15216AD0A7E7}" type="sibTrans" cxnId="{66B62663-8949-D142-BDDB-304EC3D2EB9E}">
      <dgm:prSet/>
      <dgm:spPr/>
      <dgm:t>
        <a:bodyPr/>
        <a:lstStyle/>
        <a:p>
          <a:endParaRPr lang="es-MX" sz="2000"/>
        </a:p>
      </dgm:t>
    </dgm:pt>
    <dgm:pt modelId="{039B1AA9-2A76-4D47-85C8-997D03FC9276}">
      <dgm:prSet custT="1"/>
      <dgm:spPr/>
      <dgm:t>
        <a:bodyPr/>
        <a:lstStyle/>
        <a:p>
          <a:r>
            <a:rPr lang="es-ES_tradnl" sz="1800" dirty="0">
              <a:effectLst/>
              <a:latin typeface="Times New Roman" panose="02020603050405020304" pitchFamily="18" charset="0"/>
              <a:ea typeface="Times New Roman" panose="02020603050405020304" pitchFamily="18" charset="0"/>
            </a:rPr>
            <a:t>Experiencia profesional de al menos 10 años. Formación académica básica </a:t>
          </a:r>
          <a:endParaRPr lang="es-MX" sz="1800" dirty="0">
            <a:effectLst/>
            <a:latin typeface="Times New Roman" panose="02020603050405020304" pitchFamily="18" charset="0"/>
            <a:ea typeface="Times New Roman" panose="02020603050405020304" pitchFamily="18" charset="0"/>
          </a:endParaRPr>
        </a:p>
      </dgm:t>
    </dgm:pt>
    <dgm:pt modelId="{4E1149C8-D557-1544-966F-CCC2ECC99B93}" type="parTrans" cxnId="{AECEAFEB-3C24-3B42-B186-D2D140B87FCF}">
      <dgm:prSet/>
      <dgm:spPr/>
      <dgm:t>
        <a:bodyPr/>
        <a:lstStyle/>
        <a:p>
          <a:endParaRPr lang="es-MX" sz="2000"/>
        </a:p>
      </dgm:t>
    </dgm:pt>
    <dgm:pt modelId="{561E2E7D-7B79-FE4C-8945-FFA7F607B2EA}" type="sibTrans" cxnId="{AECEAFEB-3C24-3B42-B186-D2D140B87FCF}">
      <dgm:prSet/>
      <dgm:spPr/>
      <dgm:t>
        <a:bodyPr/>
        <a:lstStyle/>
        <a:p>
          <a:endParaRPr lang="es-MX" sz="2000"/>
        </a:p>
      </dgm:t>
    </dgm:pt>
    <dgm:pt modelId="{90E9F96E-2D21-B84F-ACBE-B9E929CD658C}">
      <dgm:prSet custT="1"/>
      <dgm:spPr/>
      <dgm:t>
        <a:bodyPr/>
        <a:lstStyle/>
        <a:p>
          <a:r>
            <a:rPr lang="es-ES_tradnl" sz="1800" dirty="0">
              <a:effectLst/>
              <a:latin typeface="Times New Roman" panose="02020603050405020304" pitchFamily="18" charset="0"/>
              <a:ea typeface="Times New Roman" panose="02020603050405020304" pitchFamily="18" charset="0"/>
            </a:rPr>
            <a:t>Conocimientos técnicos en gestión tecnológica</a:t>
          </a:r>
          <a:endParaRPr lang="es-MX" sz="1800" dirty="0">
            <a:effectLst/>
            <a:latin typeface="Times New Roman" panose="02020603050405020304" pitchFamily="18" charset="0"/>
            <a:ea typeface="Times New Roman" panose="02020603050405020304" pitchFamily="18" charset="0"/>
          </a:endParaRPr>
        </a:p>
      </dgm:t>
    </dgm:pt>
    <dgm:pt modelId="{142F4585-9356-7145-937D-D2CFAFCD3F8D}" type="parTrans" cxnId="{C4871041-8F55-D44E-BF84-A65414DDE350}">
      <dgm:prSet/>
      <dgm:spPr/>
      <dgm:t>
        <a:bodyPr/>
        <a:lstStyle/>
        <a:p>
          <a:endParaRPr lang="es-MX" sz="2000"/>
        </a:p>
      </dgm:t>
    </dgm:pt>
    <dgm:pt modelId="{2AD88425-B288-8948-A123-4958BB50A072}" type="sibTrans" cxnId="{C4871041-8F55-D44E-BF84-A65414DDE350}">
      <dgm:prSet/>
      <dgm:spPr/>
      <dgm:t>
        <a:bodyPr/>
        <a:lstStyle/>
        <a:p>
          <a:endParaRPr lang="es-MX" sz="2000"/>
        </a:p>
      </dgm:t>
    </dgm:pt>
    <dgm:pt modelId="{F0AB80B3-C8C8-0449-A2EE-084DAC69AC5A}">
      <dgm:prSet custT="1"/>
      <dgm:spPr/>
      <dgm:t>
        <a:bodyPr/>
        <a:lstStyle/>
        <a:p>
          <a:r>
            <a:rPr lang="es-ES_tradnl" sz="1800">
              <a:effectLst/>
              <a:latin typeface="Times New Roman" panose="02020603050405020304" pitchFamily="18" charset="0"/>
              <a:ea typeface="Times New Roman" panose="02020603050405020304" pitchFamily="18" charset="0"/>
            </a:rPr>
            <a:t>Formación académica relevante </a:t>
          </a:r>
          <a:endParaRPr lang="es-MX" sz="1800" dirty="0">
            <a:effectLst/>
            <a:latin typeface="Times New Roman" panose="02020603050405020304" pitchFamily="18" charset="0"/>
            <a:ea typeface="Times New Roman" panose="02020603050405020304" pitchFamily="18" charset="0"/>
          </a:endParaRPr>
        </a:p>
      </dgm:t>
    </dgm:pt>
    <dgm:pt modelId="{F4D5D70C-9D44-D444-85D8-99B38809E0CE}" type="parTrans" cxnId="{4D9C02DB-AC5C-E84B-978D-3E10241C28B9}">
      <dgm:prSet/>
      <dgm:spPr/>
      <dgm:t>
        <a:bodyPr/>
        <a:lstStyle/>
        <a:p>
          <a:endParaRPr lang="es-MX" sz="2000"/>
        </a:p>
      </dgm:t>
    </dgm:pt>
    <dgm:pt modelId="{25BBB26C-3AEE-454A-ACE8-CAFA5964F0AF}" type="sibTrans" cxnId="{4D9C02DB-AC5C-E84B-978D-3E10241C28B9}">
      <dgm:prSet/>
      <dgm:spPr/>
      <dgm:t>
        <a:bodyPr/>
        <a:lstStyle/>
        <a:p>
          <a:endParaRPr lang="es-MX" sz="2000"/>
        </a:p>
      </dgm:t>
    </dgm:pt>
    <dgm:pt modelId="{C515707B-D5FC-4049-BCC4-5BFA22C29FA1}">
      <dgm:prSet custT="1"/>
      <dgm:spPr/>
      <dgm:t>
        <a:bodyPr/>
        <a:lstStyle/>
        <a:p>
          <a:r>
            <a:rPr lang="es-ES_tradnl" sz="1800" dirty="0">
              <a:effectLst/>
              <a:latin typeface="Times New Roman" panose="02020603050405020304" pitchFamily="18" charset="0"/>
              <a:ea typeface="Times New Roman" panose="02020603050405020304" pitchFamily="18" charset="0"/>
            </a:rPr>
            <a:t>Historial de colaboración</a:t>
          </a:r>
          <a:endParaRPr lang="es-ES_tradnl" sz="1800" dirty="0"/>
        </a:p>
      </dgm:t>
    </dgm:pt>
    <dgm:pt modelId="{2FC78E67-CC8D-8343-AC49-BFB67CE34127}" type="parTrans" cxnId="{06CEDC53-762D-B540-AE34-634710839058}">
      <dgm:prSet/>
      <dgm:spPr/>
      <dgm:t>
        <a:bodyPr/>
        <a:lstStyle/>
        <a:p>
          <a:endParaRPr lang="es-MX" sz="2000"/>
        </a:p>
      </dgm:t>
    </dgm:pt>
    <dgm:pt modelId="{C6621596-DE34-0B47-88E6-5E61F40435D8}" type="sibTrans" cxnId="{06CEDC53-762D-B540-AE34-634710839058}">
      <dgm:prSet/>
      <dgm:spPr/>
      <dgm:t>
        <a:bodyPr/>
        <a:lstStyle/>
        <a:p>
          <a:endParaRPr lang="es-MX" sz="2000"/>
        </a:p>
      </dgm:t>
    </dgm:pt>
    <dgm:pt modelId="{4FE53127-6D98-854D-980F-10CA40923AB0}" type="pres">
      <dgm:prSet presAssocID="{F2E821E3-8BA9-CE40-994A-05D9541A2B7E}" presName="linear" presStyleCnt="0">
        <dgm:presLayoutVars>
          <dgm:dir/>
          <dgm:animLvl val="lvl"/>
          <dgm:resizeHandles val="exact"/>
        </dgm:presLayoutVars>
      </dgm:prSet>
      <dgm:spPr/>
    </dgm:pt>
    <dgm:pt modelId="{CCA9884A-8684-E24B-A6DC-03B6BF8E681F}" type="pres">
      <dgm:prSet presAssocID="{C14F35C3-8884-C843-8B92-6B0ACB338BFE}" presName="parentLin" presStyleCnt="0"/>
      <dgm:spPr/>
    </dgm:pt>
    <dgm:pt modelId="{035AF5C0-D8B2-894F-A5AF-79AE8E2B8ECD}" type="pres">
      <dgm:prSet presAssocID="{C14F35C3-8884-C843-8B92-6B0ACB338BFE}" presName="parentLeftMargin" presStyleLbl="node1" presStyleIdx="0" presStyleCnt="5"/>
      <dgm:spPr/>
    </dgm:pt>
    <dgm:pt modelId="{5823F00B-A486-A74C-B795-3D445FB04D25}" type="pres">
      <dgm:prSet presAssocID="{C14F35C3-8884-C843-8B92-6B0ACB338BFE}" presName="parentText" presStyleLbl="node1" presStyleIdx="0" presStyleCnt="5">
        <dgm:presLayoutVars>
          <dgm:chMax val="0"/>
          <dgm:bulletEnabled val="1"/>
        </dgm:presLayoutVars>
      </dgm:prSet>
      <dgm:spPr/>
    </dgm:pt>
    <dgm:pt modelId="{2882B215-023D-BE4C-AF5B-B226B78C7455}" type="pres">
      <dgm:prSet presAssocID="{C14F35C3-8884-C843-8B92-6B0ACB338BFE}" presName="negativeSpace" presStyleCnt="0"/>
      <dgm:spPr/>
    </dgm:pt>
    <dgm:pt modelId="{F928DB43-9462-8F4C-ABB3-4F99B06BA7DD}" type="pres">
      <dgm:prSet presAssocID="{C14F35C3-8884-C843-8B92-6B0ACB338BFE}" presName="childText" presStyleLbl="conFgAcc1" presStyleIdx="0" presStyleCnt="5">
        <dgm:presLayoutVars>
          <dgm:bulletEnabled val="1"/>
        </dgm:presLayoutVars>
      </dgm:prSet>
      <dgm:spPr/>
    </dgm:pt>
    <dgm:pt modelId="{E8614789-23A8-FA42-BD95-6D9A5A6D1053}" type="pres">
      <dgm:prSet presAssocID="{5BC604C2-F0C1-D94C-A5F5-15216AD0A7E7}" presName="spaceBetweenRectangles" presStyleCnt="0"/>
      <dgm:spPr/>
    </dgm:pt>
    <dgm:pt modelId="{43859A55-8989-B749-9F5F-DC621F2173F8}" type="pres">
      <dgm:prSet presAssocID="{039B1AA9-2A76-4D47-85C8-997D03FC9276}" presName="parentLin" presStyleCnt="0"/>
      <dgm:spPr/>
    </dgm:pt>
    <dgm:pt modelId="{7A849596-4F64-D943-83B7-A84EFA008293}" type="pres">
      <dgm:prSet presAssocID="{039B1AA9-2A76-4D47-85C8-997D03FC9276}" presName="parentLeftMargin" presStyleLbl="node1" presStyleIdx="0" presStyleCnt="5"/>
      <dgm:spPr/>
    </dgm:pt>
    <dgm:pt modelId="{C6919718-D2CF-5C40-86AF-421BBC646D8E}" type="pres">
      <dgm:prSet presAssocID="{039B1AA9-2A76-4D47-85C8-997D03FC9276}" presName="parentText" presStyleLbl="node1" presStyleIdx="1" presStyleCnt="5" custScaleX="98368" custScaleY="137199">
        <dgm:presLayoutVars>
          <dgm:chMax val="0"/>
          <dgm:bulletEnabled val="1"/>
        </dgm:presLayoutVars>
      </dgm:prSet>
      <dgm:spPr/>
    </dgm:pt>
    <dgm:pt modelId="{8ECBC5DF-63C1-AF4B-974E-DB76C28D8D7D}" type="pres">
      <dgm:prSet presAssocID="{039B1AA9-2A76-4D47-85C8-997D03FC9276}" presName="negativeSpace" presStyleCnt="0"/>
      <dgm:spPr/>
    </dgm:pt>
    <dgm:pt modelId="{914403F6-392E-0D4A-BD55-9DCCB95EB58F}" type="pres">
      <dgm:prSet presAssocID="{039B1AA9-2A76-4D47-85C8-997D03FC9276}" presName="childText" presStyleLbl="conFgAcc1" presStyleIdx="1" presStyleCnt="5">
        <dgm:presLayoutVars>
          <dgm:bulletEnabled val="1"/>
        </dgm:presLayoutVars>
      </dgm:prSet>
      <dgm:spPr/>
    </dgm:pt>
    <dgm:pt modelId="{FC6B37AF-8D77-0B4E-BD52-ED8181C42507}" type="pres">
      <dgm:prSet presAssocID="{561E2E7D-7B79-FE4C-8945-FFA7F607B2EA}" presName="spaceBetweenRectangles" presStyleCnt="0"/>
      <dgm:spPr/>
    </dgm:pt>
    <dgm:pt modelId="{4CB8192C-6FB7-2F4D-BF94-3549BA39C9E3}" type="pres">
      <dgm:prSet presAssocID="{90E9F96E-2D21-B84F-ACBE-B9E929CD658C}" presName="parentLin" presStyleCnt="0"/>
      <dgm:spPr/>
    </dgm:pt>
    <dgm:pt modelId="{DFC80726-EE4B-1242-8061-29BAAB00A55B}" type="pres">
      <dgm:prSet presAssocID="{90E9F96E-2D21-B84F-ACBE-B9E929CD658C}" presName="parentLeftMargin" presStyleLbl="node1" presStyleIdx="1" presStyleCnt="5"/>
      <dgm:spPr/>
    </dgm:pt>
    <dgm:pt modelId="{0F954F26-8A49-7942-BB0B-CCE7B4D6A3EB}" type="pres">
      <dgm:prSet presAssocID="{90E9F96E-2D21-B84F-ACBE-B9E929CD658C}" presName="parentText" presStyleLbl="node1" presStyleIdx="2" presStyleCnt="5">
        <dgm:presLayoutVars>
          <dgm:chMax val="0"/>
          <dgm:bulletEnabled val="1"/>
        </dgm:presLayoutVars>
      </dgm:prSet>
      <dgm:spPr/>
    </dgm:pt>
    <dgm:pt modelId="{548D8CFB-E29B-0349-BF24-F4EA5101F0FA}" type="pres">
      <dgm:prSet presAssocID="{90E9F96E-2D21-B84F-ACBE-B9E929CD658C}" presName="negativeSpace" presStyleCnt="0"/>
      <dgm:spPr/>
    </dgm:pt>
    <dgm:pt modelId="{90BF5C03-6E4A-C044-BD30-B059397FD4DD}" type="pres">
      <dgm:prSet presAssocID="{90E9F96E-2D21-B84F-ACBE-B9E929CD658C}" presName="childText" presStyleLbl="conFgAcc1" presStyleIdx="2" presStyleCnt="5">
        <dgm:presLayoutVars>
          <dgm:bulletEnabled val="1"/>
        </dgm:presLayoutVars>
      </dgm:prSet>
      <dgm:spPr/>
    </dgm:pt>
    <dgm:pt modelId="{169E45DA-881F-FC41-B212-7156E48DDAB4}" type="pres">
      <dgm:prSet presAssocID="{2AD88425-B288-8948-A123-4958BB50A072}" presName="spaceBetweenRectangles" presStyleCnt="0"/>
      <dgm:spPr/>
    </dgm:pt>
    <dgm:pt modelId="{740E84E6-53C4-1148-A978-83791CE15A6B}" type="pres">
      <dgm:prSet presAssocID="{F0AB80B3-C8C8-0449-A2EE-084DAC69AC5A}" presName="parentLin" presStyleCnt="0"/>
      <dgm:spPr/>
    </dgm:pt>
    <dgm:pt modelId="{54F2079B-9846-8349-AE60-75D2BAA1F3F8}" type="pres">
      <dgm:prSet presAssocID="{F0AB80B3-C8C8-0449-A2EE-084DAC69AC5A}" presName="parentLeftMargin" presStyleLbl="node1" presStyleIdx="2" presStyleCnt="5"/>
      <dgm:spPr/>
    </dgm:pt>
    <dgm:pt modelId="{17E82CF7-76B7-BF4E-A72D-9806BEEE50FA}" type="pres">
      <dgm:prSet presAssocID="{F0AB80B3-C8C8-0449-A2EE-084DAC69AC5A}" presName="parentText" presStyleLbl="node1" presStyleIdx="3" presStyleCnt="5">
        <dgm:presLayoutVars>
          <dgm:chMax val="0"/>
          <dgm:bulletEnabled val="1"/>
        </dgm:presLayoutVars>
      </dgm:prSet>
      <dgm:spPr/>
    </dgm:pt>
    <dgm:pt modelId="{51E70148-B708-7B49-BA1D-EDF7C664E9AA}" type="pres">
      <dgm:prSet presAssocID="{F0AB80B3-C8C8-0449-A2EE-084DAC69AC5A}" presName="negativeSpace" presStyleCnt="0"/>
      <dgm:spPr/>
    </dgm:pt>
    <dgm:pt modelId="{8EF2C16E-044B-B04D-88CF-6087B831EB2F}" type="pres">
      <dgm:prSet presAssocID="{F0AB80B3-C8C8-0449-A2EE-084DAC69AC5A}" presName="childText" presStyleLbl="conFgAcc1" presStyleIdx="3" presStyleCnt="5">
        <dgm:presLayoutVars>
          <dgm:bulletEnabled val="1"/>
        </dgm:presLayoutVars>
      </dgm:prSet>
      <dgm:spPr/>
    </dgm:pt>
    <dgm:pt modelId="{08FCFAE3-B985-AF48-AECF-06F45C739278}" type="pres">
      <dgm:prSet presAssocID="{25BBB26C-3AEE-454A-ACE8-CAFA5964F0AF}" presName="spaceBetweenRectangles" presStyleCnt="0"/>
      <dgm:spPr/>
    </dgm:pt>
    <dgm:pt modelId="{AEB0CBFB-F553-5647-93E1-99CC084254C2}" type="pres">
      <dgm:prSet presAssocID="{C515707B-D5FC-4049-BCC4-5BFA22C29FA1}" presName="parentLin" presStyleCnt="0"/>
      <dgm:spPr/>
    </dgm:pt>
    <dgm:pt modelId="{6D6AE817-7A30-734A-9D71-196D42573A45}" type="pres">
      <dgm:prSet presAssocID="{C515707B-D5FC-4049-BCC4-5BFA22C29FA1}" presName="parentLeftMargin" presStyleLbl="node1" presStyleIdx="3" presStyleCnt="5"/>
      <dgm:spPr/>
    </dgm:pt>
    <dgm:pt modelId="{91E16EB4-D021-0F45-AC32-EB0C25DB0C43}" type="pres">
      <dgm:prSet presAssocID="{C515707B-D5FC-4049-BCC4-5BFA22C29FA1}" presName="parentText" presStyleLbl="node1" presStyleIdx="4" presStyleCnt="5">
        <dgm:presLayoutVars>
          <dgm:chMax val="0"/>
          <dgm:bulletEnabled val="1"/>
        </dgm:presLayoutVars>
      </dgm:prSet>
      <dgm:spPr/>
    </dgm:pt>
    <dgm:pt modelId="{CF4EA988-7F7F-BA47-8AC5-ACFA9B65383A}" type="pres">
      <dgm:prSet presAssocID="{C515707B-D5FC-4049-BCC4-5BFA22C29FA1}" presName="negativeSpace" presStyleCnt="0"/>
      <dgm:spPr/>
    </dgm:pt>
    <dgm:pt modelId="{90466D05-9A11-B64E-A0A3-6A24DFEB4192}" type="pres">
      <dgm:prSet presAssocID="{C515707B-D5FC-4049-BCC4-5BFA22C29FA1}" presName="childText" presStyleLbl="conFgAcc1" presStyleIdx="4" presStyleCnt="5">
        <dgm:presLayoutVars>
          <dgm:bulletEnabled val="1"/>
        </dgm:presLayoutVars>
      </dgm:prSet>
      <dgm:spPr/>
    </dgm:pt>
  </dgm:ptLst>
  <dgm:cxnLst>
    <dgm:cxn modelId="{CBA1E924-99D6-A74D-B4E4-F44DDB345F6C}" type="presOf" srcId="{039B1AA9-2A76-4D47-85C8-997D03FC9276}" destId="{C6919718-D2CF-5C40-86AF-421BBC646D8E}" srcOrd="1" destOrd="0" presId="urn:microsoft.com/office/officeart/2005/8/layout/list1"/>
    <dgm:cxn modelId="{3CFA873C-3DA3-0E48-AFAF-3DC03B887B0E}" type="presOf" srcId="{C14F35C3-8884-C843-8B92-6B0ACB338BFE}" destId="{035AF5C0-D8B2-894F-A5AF-79AE8E2B8ECD}" srcOrd="0" destOrd="0" presId="urn:microsoft.com/office/officeart/2005/8/layout/list1"/>
    <dgm:cxn modelId="{C4871041-8F55-D44E-BF84-A65414DDE350}" srcId="{F2E821E3-8BA9-CE40-994A-05D9541A2B7E}" destId="{90E9F96E-2D21-B84F-ACBE-B9E929CD658C}" srcOrd="2" destOrd="0" parTransId="{142F4585-9356-7145-937D-D2CFAFCD3F8D}" sibTransId="{2AD88425-B288-8948-A123-4958BB50A072}"/>
    <dgm:cxn modelId="{06CEDC53-762D-B540-AE34-634710839058}" srcId="{F2E821E3-8BA9-CE40-994A-05D9541A2B7E}" destId="{C515707B-D5FC-4049-BCC4-5BFA22C29FA1}" srcOrd="4" destOrd="0" parTransId="{2FC78E67-CC8D-8343-AC49-BFB67CE34127}" sibTransId="{C6621596-DE34-0B47-88E6-5E61F40435D8}"/>
    <dgm:cxn modelId="{66B62663-8949-D142-BDDB-304EC3D2EB9E}" srcId="{F2E821E3-8BA9-CE40-994A-05D9541A2B7E}" destId="{C14F35C3-8884-C843-8B92-6B0ACB338BFE}" srcOrd="0" destOrd="0" parTransId="{99ED7DCD-7B3B-E248-AD6F-41BB1CC027B4}" sibTransId="{5BC604C2-F0C1-D94C-A5F5-15216AD0A7E7}"/>
    <dgm:cxn modelId="{4CCC0E89-8B5C-F846-9E88-DC25835A66C4}" type="presOf" srcId="{90E9F96E-2D21-B84F-ACBE-B9E929CD658C}" destId="{DFC80726-EE4B-1242-8061-29BAAB00A55B}" srcOrd="0" destOrd="0" presId="urn:microsoft.com/office/officeart/2005/8/layout/list1"/>
    <dgm:cxn modelId="{7253C78C-E7F7-6F46-844E-9941A0FD9905}" type="presOf" srcId="{C515707B-D5FC-4049-BCC4-5BFA22C29FA1}" destId="{91E16EB4-D021-0F45-AC32-EB0C25DB0C43}" srcOrd="1" destOrd="0" presId="urn:microsoft.com/office/officeart/2005/8/layout/list1"/>
    <dgm:cxn modelId="{1059B992-368A-4A4E-8A96-DCC6984A2F8A}" type="presOf" srcId="{C14F35C3-8884-C843-8B92-6B0ACB338BFE}" destId="{5823F00B-A486-A74C-B795-3D445FB04D25}" srcOrd="1" destOrd="0" presId="urn:microsoft.com/office/officeart/2005/8/layout/list1"/>
    <dgm:cxn modelId="{B96745BB-17ED-944B-81B3-BA49E33FCC02}" type="presOf" srcId="{F0AB80B3-C8C8-0449-A2EE-084DAC69AC5A}" destId="{54F2079B-9846-8349-AE60-75D2BAA1F3F8}" srcOrd="0" destOrd="0" presId="urn:microsoft.com/office/officeart/2005/8/layout/list1"/>
    <dgm:cxn modelId="{D96920C4-97C2-AE45-99F5-35E5499A8455}" type="presOf" srcId="{C515707B-D5FC-4049-BCC4-5BFA22C29FA1}" destId="{6D6AE817-7A30-734A-9D71-196D42573A45}" srcOrd="0" destOrd="0" presId="urn:microsoft.com/office/officeart/2005/8/layout/list1"/>
    <dgm:cxn modelId="{4D9C02DB-AC5C-E84B-978D-3E10241C28B9}" srcId="{F2E821E3-8BA9-CE40-994A-05D9541A2B7E}" destId="{F0AB80B3-C8C8-0449-A2EE-084DAC69AC5A}" srcOrd="3" destOrd="0" parTransId="{F4D5D70C-9D44-D444-85D8-99B38809E0CE}" sibTransId="{25BBB26C-3AEE-454A-ACE8-CAFA5964F0AF}"/>
    <dgm:cxn modelId="{F8EE82E2-B299-6842-A80B-34C1E0510521}" type="presOf" srcId="{90E9F96E-2D21-B84F-ACBE-B9E929CD658C}" destId="{0F954F26-8A49-7942-BB0B-CCE7B4D6A3EB}" srcOrd="1" destOrd="0" presId="urn:microsoft.com/office/officeart/2005/8/layout/list1"/>
    <dgm:cxn modelId="{C3E6CBE9-F979-4247-AF3F-1187509596D4}" type="presOf" srcId="{F0AB80B3-C8C8-0449-A2EE-084DAC69AC5A}" destId="{17E82CF7-76B7-BF4E-A72D-9806BEEE50FA}" srcOrd="1" destOrd="0" presId="urn:microsoft.com/office/officeart/2005/8/layout/list1"/>
    <dgm:cxn modelId="{F2BDA7EA-AC5C-6E43-B783-8F8D71C771CC}" type="presOf" srcId="{039B1AA9-2A76-4D47-85C8-997D03FC9276}" destId="{7A849596-4F64-D943-83B7-A84EFA008293}" srcOrd="0" destOrd="0" presId="urn:microsoft.com/office/officeart/2005/8/layout/list1"/>
    <dgm:cxn modelId="{AECEAFEB-3C24-3B42-B186-D2D140B87FCF}" srcId="{F2E821E3-8BA9-CE40-994A-05D9541A2B7E}" destId="{039B1AA9-2A76-4D47-85C8-997D03FC9276}" srcOrd="1" destOrd="0" parTransId="{4E1149C8-D557-1544-966F-CCC2ECC99B93}" sibTransId="{561E2E7D-7B79-FE4C-8945-FFA7F607B2EA}"/>
    <dgm:cxn modelId="{7AE8FFF1-EE9F-B947-BF24-051EEA106C26}" type="presOf" srcId="{F2E821E3-8BA9-CE40-994A-05D9541A2B7E}" destId="{4FE53127-6D98-854D-980F-10CA40923AB0}" srcOrd="0" destOrd="0" presId="urn:microsoft.com/office/officeart/2005/8/layout/list1"/>
    <dgm:cxn modelId="{0CAC3797-700E-CA43-8582-569CA17FD253}" type="presParOf" srcId="{4FE53127-6D98-854D-980F-10CA40923AB0}" destId="{CCA9884A-8684-E24B-A6DC-03B6BF8E681F}" srcOrd="0" destOrd="0" presId="urn:microsoft.com/office/officeart/2005/8/layout/list1"/>
    <dgm:cxn modelId="{4C783977-0BC4-0440-A324-76F8F13579BC}" type="presParOf" srcId="{CCA9884A-8684-E24B-A6DC-03B6BF8E681F}" destId="{035AF5C0-D8B2-894F-A5AF-79AE8E2B8ECD}" srcOrd="0" destOrd="0" presId="urn:microsoft.com/office/officeart/2005/8/layout/list1"/>
    <dgm:cxn modelId="{096BA157-66BA-CF4C-B872-716D433F2566}" type="presParOf" srcId="{CCA9884A-8684-E24B-A6DC-03B6BF8E681F}" destId="{5823F00B-A486-A74C-B795-3D445FB04D25}" srcOrd="1" destOrd="0" presId="urn:microsoft.com/office/officeart/2005/8/layout/list1"/>
    <dgm:cxn modelId="{2AD2D8AA-BC79-1A46-9DA7-3F1E0352BB58}" type="presParOf" srcId="{4FE53127-6D98-854D-980F-10CA40923AB0}" destId="{2882B215-023D-BE4C-AF5B-B226B78C7455}" srcOrd="1" destOrd="0" presId="urn:microsoft.com/office/officeart/2005/8/layout/list1"/>
    <dgm:cxn modelId="{0835217E-D954-2845-B719-01CC1EEA4BC3}" type="presParOf" srcId="{4FE53127-6D98-854D-980F-10CA40923AB0}" destId="{F928DB43-9462-8F4C-ABB3-4F99B06BA7DD}" srcOrd="2" destOrd="0" presId="urn:microsoft.com/office/officeart/2005/8/layout/list1"/>
    <dgm:cxn modelId="{2E866F1C-3DA0-314D-8B63-54275C58B9FE}" type="presParOf" srcId="{4FE53127-6D98-854D-980F-10CA40923AB0}" destId="{E8614789-23A8-FA42-BD95-6D9A5A6D1053}" srcOrd="3" destOrd="0" presId="urn:microsoft.com/office/officeart/2005/8/layout/list1"/>
    <dgm:cxn modelId="{98E95A2E-CD17-A546-89C1-7669A6E59438}" type="presParOf" srcId="{4FE53127-6D98-854D-980F-10CA40923AB0}" destId="{43859A55-8989-B749-9F5F-DC621F2173F8}" srcOrd="4" destOrd="0" presId="urn:microsoft.com/office/officeart/2005/8/layout/list1"/>
    <dgm:cxn modelId="{A128740C-78B3-EA4A-AC7E-2FCB6A0CAD80}" type="presParOf" srcId="{43859A55-8989-B749-9F5F-DC621F2173F8}" destId="{7A849596-4F64-D943-83B7-A84EFA008293}" srcOrd="0" destOrd="0" presId="urn:microsoft.com/office/officeart/2005/8/layout/list1"/>
    <dgm:cxn modelId="{F7A865F0-CAF7-2248-B382-A35A505585F4}" type="presParOf" srcId="{43859A55-8989-B749-9F5F-DC621F2173F8}" destId="{C6919718-D2CF-5C40-86AF-421BBC646D8E}" srcOrd="1" destOrd="0" presId="urn:microsoft.com/office/officeart/2005/8/layout/list1"/>
    <dgm:cxn modelId="{DF683118-CD5E-374F-8F5B-B3AEF663C7B2}" type="presParOf" srcId="{4FE53127-6D98-854D-980F-10CA40923AB0}" destId="{8ECBC5DF-63C1-AF4B-974E-DB76C28D8D7D}" srcOrd="5" destOrd="0" presId="urn:microsoft.com/office/officeart/2005/8/layout/list1"/>
    <dgm:cxn modelId="{FD7F22CF-01AE-8440-8312-5D798B37A34A}" type="presParOf" srcId="{4FE53127-6D98-854D-980F-10CA40923AB0}" destId="{914403F6-392E-0D4A-BD55-9DCCB95EB58F}" srcOrd="6" destOrd="0" presId="urn:microsoft.com/office/officeart/2005/8/layout/list1"/>
    <dgm:cxn modelId="{C14BD550-3BC7-EB47-9E3E-043AB1247A51}" type="presParOf" srcId="{4FE53127-6D98-854D-980F-10CA40923AB0}" destId="{FC6B37AF-8D77-0B4E-BD52-ED8181C42507}" srcOrd="7" destOrd="0" presId="urn:microsoft.com/office/officeart/2005/8/layout/list1"/>
    <dgm:cxn modelId="{BD36756C-0487-C741-BDE6-29B25579E233}" type="presParOf" srcId="{4FE53127-6D98-854D-980F-10CA40923AB0}" destId="{4CB8192C-6FB7-2F4D-BF94-3549BA39C9E3}" srcOrd="8" destOrd="0" presId="urn:microsoft.com/office/officeart/2005/8/layout/list1"/>
    <dgm:cxn modelId="{532E1521-3B26-0442-A92F-A21E33672B9A}" type="presParOf" srcId="{4CB8192C-6FB7-2F4D-BF94-3549BA39C9E3}" destId="{DFC80726-EE4B-1242-8061-29BAAB00A55B}" srcOrd="0" destOrd="0" presId="urn:microsoft.com/office/officeart/2005/8/layout/list1"/>
    <dgm:cxn modelId="{F15E7E76-C1CA-5248-AF0A-BAB5BC894ED5}" type="presParOf" srcId="{4CB8192C-6FB7-2F4D-BF94-3549BA39C9E3}" destId="{0F954F26-8A49-7942-BB0B-CCE7B4D6A3EB}" srcOrd="1" destOrd="0" presId="urn:microsoft.com/office/officeart/2005/8/layout/list1"/>
    <dgm:cxn modelId="{285E11A4-B002-974D-9499-8C7C7070D4D5}" type="presParOf" srcId="{4FE53127-6D98-854D-980F-10CA40923AB0}" destId="{548D8CFB-E29B-0349-BF24-F4EA5101F0FA}" srcOrd="9" destOrd="0" presId="urn:microsoft.com/office/officeart/2005/8/layout/list1"/>
    <dgm:cxn modelId="{8B496CC7-DBCC-3E47-B0E1-280DCD59E431}" type="presParOf" srcId="{4FE53127-6D98-854D-980F-10CA40923AB0}" destId="{90BF5C03-6E4A-C044-BD30-B059397FD4DD}" srcOrd="10" destOrd="0" presId="urn:microsoft.com/office/officeart/2005/8/layout/list1"/>
    <dgm:cxn modelId="{9CED081B-1105-E34C-AFFA-D170AB65B568}" type="presParOf" srcId="{4FE53127-6D98-854D-980F-10CA40923AB0}" destId="{169E45DA-881F-FC41-B212-7156E48DDAB4}" srcOrd="11" destOrd="0" presId="urn:microsoft.com/office/officeart/2005/8/layout/list1"/>
    <dgm:cxn modelId="{B05DF966-EA83-9849-B43E-B6A368A57BA2}" type="presParOf" srcId="{4FE53127-6D98-854D-980F-10CA40923AB0}" destId="{740E84E6-53C4-1148-A978-83791CE15A6B}" srcOrd="12" destOrd="0" presId="urn:microsoft.com/office/officeart/2005/8/layout/list1"/>
    <dgm:cxn modelId="{0FE91D90-DFEB-0B48-A062-57D3D5949C86}" type="presParOf" srcId="{740E84E6-53C4-1148-A978-83791CE15A6B}" destId="{54F2079B-9846-8349-AE60-75D2BAA1F3F8}" srcOrd="0" destOrd="0" presId="urn:microsoft.com/office/officeart/2005/8/layout/list1"/>
    <dgm:cxn modelId="{FB953BC9-1CCB-B747-961C-C68CCD2402A9}" type="presParOf" srcId="{740E84E6-53C4-1148-A978-83791CE15A6B}" destId="{17E82CF7-76B7-BF4E-A72D-9806BEEE50FA}" srcOrd="1" destOrd="0" presId="urn:microsoft.com/office/officeart/2005/8/layout/list1"/>
    <dgm:cxn modelId="{1ED06189-821E-254D-AB34-BF7B23C932B5}" type="presParOf" srcId="{4FE53127-6D98-854D-980F-10CA40923AB0}" destId="{51E70148-B708-7B49-BA1D-EDF7C664E9AA}" srcOrd="13" destOrd="0" presId="urn:microsoft.com/office/officeart/2005/8/layout/list1"/>
    <dgm:cxn modelId="{62D256F8-9C13-BC4F-8477-16529697A0E3}" type="presParOf" srcId="{4FE53127-6D98-854D-980F-10CA40923AB0}" destId="{8EF2C16E-044B-B04D-88CF-6087B831EB2F}" srcOrd="14" destOrd="0" presId="urn:microsoft.com/office/officeart/2005/8/layout/list1"/>
    <dgm:cxn modelId="{F02A4801-E105-D844-8F66-3F3DF7E7A265}" type="presParOf" srcId="{4FE53127-6D98-854D-980F-10CA40923AB0}" destId="{08FCFAE3-B985-AF48-AECF-06F45C739278}" srcOrd="15" destOrd="0" presId="urn:microsoft.com/office/officeart/2005/8/layout/list1"/>
    <dgm:cxn modelId="{96EBA65F-327F-E343-B00B-1EF8F81C767D}" type="presParOf" srcId="{4FE53127-6D98-854D-980F-10CA40923AB0}" destId="{AEB0CBFB-F553-5647-93E1-99CC084254C2}" srcOrd="16" destOrd="0" presId="urn:microsoft.com/office/officeart/2005/8/layout/list1"/>
    <dgm:cxn modelId="{177C61E2-C92F-1445-96FE-50382A63F334}" type="presParOf" srcId="{AEB0CBFB-F553-5647-93E1-99CC084254C2}" destId="{6D6AE817-7A30-734A-9D71-196D42573A45}" srcOrd="0" destOrd="0" presId="urn:microsoft.com/office/officeart/2005/8/layout/list1"/>
    <dgm:cxn modelId="{F34BD2F9-BF99-544F-BB24-9293201C097D}" type="presParOf" srcId="{AEB0CBFB-F553-5647-93E1-99CC084254C2}" destId="{91E16EB4-D021-0F45-AC32-EB0C25DB0C43}" srcOrd="1" destOrd="0" presId="urn:microsoft.com/office/officeart/2005/8/layout/list1"/>
    <dgm:cxn modelId="{D6B60281-067B-754E-8103-88ECC8437AA9}" type="presParOf" srcId="{4FE53127-6D98-854D-980F-10CA40923AB0}" destId="{CF4EA988-7F7F-BA47-8AC5-ACFA9B65383A}" srcOrd="17" destOrd="0" presId="urn:microsoft.com/office/officeart/2005/8/layout/list1"/>
    <dgm:cxn modelId="{FB63D4FB-3D3F-D340-8C88-DD17DCC85250}" type="presParOf" srcId="{4FE53127-6D98-854D-980F-10CA40923AB0}" destId="{90466D05-9A11-B64E-A0A3-6A24DFEB4192}"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A65119-40B2-D14D-ACB7-ED9C39D2247D}"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s-MX"/>
        </a:p>
      </dgm:t>
    </dgm:pt>
    <dgm:pt modelId="{30387CE4-6984-414D-BAA1-D4C431FABECC}">
      <dgm:prSet phldrT="[Texto]"/>
      <dgm:spPr/>
      <dgm:t>
        <a:bodyPr/>
        <a:lstStyle/>
        <a:p>
          <a:r>
            <a:rPr lang="es-MX" b="1" dirty="0"/>
            <a:t>Aplicaciones móviles</a:t>
          </a:r>
          <a:endParaRPr lang="es-MX" dirty="0"/>
        </a:p>
      </dgm:t>
    </dgm:pt>
    <dgm:pt modelId="{D7314E62-4487-834E-A18B-3420BE2B2A10}" type="parTrans" cxnId="{3C2B42AF-89CB-334F-9BA5-E370D6699BB4}">
      <dgm:prSet/>
      <dgm:spPr/>
      <dgm:t>
        <a:bodyPr/>
        <a:lstStyle/>
        <a:p>
          <a:endParaRPr lang="es-MX"/>
        </a:p>
      </dgm:t>
    </dgm:pt>
    <dgm:pt modelId="{F85986C7-9E41-3A4D-AE89-7022CAAA8A95}" type="sibTrans" cxnId="{3C2B42AF-89CB-334F-9BA5-E370D6699BB4}">
      <dgm:prSet/>
      <dgm:spPr/>
      <dgm:t>
        <a:bodyPr/>
        <a:lstStyle/>
        <a:p>
          <a:endParaRPr lang="es-MX"/>
        </a:p>
      </dgm:t>
    </dgm:pt>
    <dgm:pt modelId="{666C8CBE-A4E9-954B-9238-D3E9640DF056}">
      <dgm:prSet phldrT="[Texto]"/>
      <dgm:spPr/>
      <dgm:t>
        <a:bodyPr/>
        <a:lstStyle/>
        <a:p>
          <a:r>
            <a:rPr lang="es-MX" dirty="0"/>
            <a:t>WhatsApp Business, Facebook e Instagram</a:t>
          </a:r>
        </a:p>
      </dgm:t>
    </dgm:pt>
    <dgm:pt modelId="{D1B003C4-F93B-2147-81EC-A7F7C40E6898}" type="parTrans" cxnId="{EA0B0BE1-854A-F142-A012-00B1E5CACC99}">
      <dgm:prSet/>
      <dgm:spPr/>
      <dgm:t>
        <a:bodyPr/>
        <a:lstStyle/>
        <a:p>
          <a:endParaRPr lang="es-MX"/>
        </a:p>
      </dgm:t>
    </dgm:pt>
    <dgm:pt modelId="{02A548BC-18BB-964C-8755-E8271A005DBA}" type="sibTrans" cxnId="{EA0B0BE1-854A-F142-A012-00B1E5CACC99}">
      <dgm:prSet/>
      <dgm:spPr/>
      <dgm:t>
        <a:bodyPr/>
        <a:lstStyle/>
        <a:p>
          <a:endParaRPr lang="es-MX"/>
        </a:p>
      </dgm:t>
    </dgm:pt>
    <dgm:pt modelId="{86E5994D-4D54-1E42-9AF0-D80AAD0663E4}">
      <dgm:prSet phldrT="[Texto]"/>
      <dgm:spPr/>
      <dgm:t>
        <a:bodyPr/>
        <a:lstStyle/>
        <a:p>
          <a:r>
            <a:rPr lang="es-MX" b="1" dirty="0"/>
            <a:t>Plataformas tecnológicas</a:t>
          </a:r>
          <a:endParaRPr lang="es-MX" dirty="0"/>
        </a:p>
      </dgm:t>
    </dgm:pt>
    <dgm:pt modelId="{DE5DCE36-073D-6A4C-8B4A-EAF6F89EC446}" type="parTrans" cxnId="{A50B085F-589C-B846-A6DD-99ADC03BD5B0}">
      <dgm:prSet/>
      <dgm:spPr/>
      <dgm:t>
        <a:bodyPr/>
        <a:lstStyle/>
        <a:p>
          <a:endParaRPr lang="es-MX"/>
        </a:p>
      </dgm:t>
    </dgm:pt>
    <dgm:pt modelId="{6C7907BD-DAD5-5548-9271-2AD24E10B5B5}" type="sibTrans" cxnId="{A50B085F-589C-B846-A6DD-99ADC03BD5B0}">
      <dgm:prSet/>
      <dgm:spPr/>
      <dgm:t>
        <a:bodyPr/>
        <a:lstStyle/>
        <a:p>
          <a:endParaRPr lang="es-MX"/>
        </a:p>
      </dgm:t>
    </dgm:pt>
    <dgm:pt modelId="{2D6243C7-4FE3-8147-8785-DA032D1B28F5}">
      <dgm:prSet phldrT="[Texto]"/>
      <dgm:spPr/>
      <dgm:t>
        <a:bodyPr/>
        <a:lstStyle/>
        <a:p>
          <a:r>
            <a:rPr lang="es-MX" dirty="0"/>
            <a:t>No utilizan plataformas específicas</a:t>
          </a:r>
        </a:p>
      </dgm:t>
    </dgm:pt>
    <dgm:pt modelId="{8CFA699E-BABC-124C-A99D-29F7234BBA2C}" type="parTrans" cxnId="{18B18FC6-CA47-784E-97E3-90AC1DB775E2}">
      <dgm:prSet/>
      <dgm:spPr/>
      <dgm:t>
        <a:bodyPr/>
        <a:lstStyle/>
        <a:p>
          <a:endParaRPr lang="es-MX"/>
        </a:p>
      </dgm:t>
    </dgm:pt>
    <dgm:pt modelId="{B3E9FDD1-DE2D-2745-9D44-AC81B01DFC29}" type="sibTrans" cxnId="{18B18FC6-CA47-784E-97E3-90AC1DB775E2}">
      <dgm:prSet/>
      <dgm:spPr/>
      <dgm:t>
        <a:bodyPr/>
        <a:lstStyle/>
        <a:p>
          <a:endParaRPr lang="es-MX"/>
        </a:p>
      </dgm:t>
    </dgm:pt>
    <dgm:pt modelId="{EB29711B-6E0F-AC4E-958D-050A1BCCB340}">
      <dgm:prSet phldrT="[Texto]"/>
      <dgm:spPr/>
      <dgm:t>
        <a:bodyPr/>
        <a:lstStyle/>
        <a:p>
          <a:r>
            <a:rPr lang="es-MX" b="1" dirty="0"/>
            <a:t>Software para agroturismo</a:t>
          </a:r>
          <a:endParaRPr lang="es-MX" dirty="0"/>
        </a:p>
      </dgm:t>
    </dgm:pt>
    <dgm:pt modelId="{EBE74D40-5086-5243-8AE9-696DF0111D47}" type="parTrans" cxnId="{9E7DCE81-2B0E-CF45-9905-4105CA31FF56}">
      <dgm:prSet/>
      <dgm:spPr/>
      <dgm:t>
        <a:bodyPr/>
        <a:lstStyle/>
        <a:p>
          <a:endParaRPr lang="es-MX"/>
        </a:p>
      </dgm:t>
    </dgm:pt>
    <dgm:pt modelId="{827E025D-AFA1-D446-862E-9FE206070511}" type="sibTrans" cxnId="{9E7DCE81-2B0E-CF45-9905-4105CA31FF56}">
      <dgm:prSet/>
      <dgm:spPr/>
      <dgm:t>
        <a:bodyPr/>
        <a:lstStyle/>
        <a:p>
          <a:endParaRPr lang="es-MX"/>
        </a:p>
      </dgm:t>
    </dgm:pt>
    <dgm:pt modelId="{23B4BC2F-F707-E849-AD88-5E0BD40F7460}">
      <dgm:prSet phldrT="[Texto]"/>
      <dgm:spPr/>
      <dgm:t>
        <a:bodyPr/>
        <a:lstStyle/>
        <a:p>
          <a:r>
            <a:rPr lang="es-MX" dirty="0"/>
            <a:t>No utilizan software para la promoción o gestión.</a:t>
          </a:r>
        </a:p>
      </dgm:t>
    </dgm:pt>
    <dgm:pt modelId="{DDB0E9D6-923C-354A-B040-84D1E672D554}" type="parTrans" cxnId="{83F77385-BF78-7E4A-A6F9-76A43354049B}">
      <dgm:prSet/>
      <dgm:spPr/>
      <dgm:t>
        <a:bodyPr/>
        <a:lstStyle/>
        <a:p>
          <a:endParaRPr lang="es-MX"/>
        </a:p>
      </dgm:t>
    </dgm:pt>
    <dgm:pt modelId="{505214E3-FBCD-7241-B0A1-33791B34E39A}" type="sibTrans" cxnId="{83F77385-BF78-7E4A-A6F9-76A43354049B}">
      <dgm:prSet/>
      <dgm:spPr/>
      <dgm:t>
        <a:bodyPr/>
        <a:lstStyle/>
        <a:p>
          <a:endParaRPr lang="es-MX"/>
        </a:p>
      </dgm:t>
    </dgm:pt>
    <dgm:pt modelId="{09777A1E-0D7E-D045-8A0B-9470AC88CD10}">
      <dgm:prSet/>
      <dgm:spPr/>
      <dgm:t>
        <a:bodyPr/>
        <a:lstStyle/>
        <a:p>
          <a:r>
            <a:rPr lang="es-MX" b="1"/>
            <a:t>Equipos de hardware</a:t>
          </a:r>
          <a:endParaRPr lang="es-ES_tradnl"/>
        </a:p>
      </dgm:t>
    </dgm:pt>
    <dgm:pt modelId="{100CDFC4-0ABB-5341-83FD-15785E8539EA}" type="parTrans" cxnId="{240A930C-A10F-1B47-8B8D-DC24A8083A36}">
      <dgm:prSet/>
      <dgm:spPr/>
      <dgm:t>
        <a:bodyPr/>
        <a:lstStyle/>
        <a:p>
          <a:endParaRPr lang="es-MX"/>
        </a:p>
      </dgm:t>
    </dgm:pt>
    <dgm:pt modelId="{09B78EA7-16A9-8B4D-8D01-3D1F4D46A2C8}" type="sibTrans" cxnId="{240A930C-A10F-1B47-8B8D-DC24A8083A36}">
      <dgm:prSet/>
      <dgm:spPr/>
      <dgm:t>
        <a:bodyPr/>
        <a:lstStyle/>
        <a:p>
          <a:endParaRPr lang="es-MX"/>
        </a:p>
      </dgm:t>
    </dgm:pt>
    <dgm:pt modelId="{456B4C6C-2832-5E45-B1F6-D573AF7E6EFA}">
      <dgm:prSet/>
      <dgm:spPr/>
      <dgm:t>
        <a:bodyPr/>
        <a:lstStyle/>
        <a:p>
          <a:r>
            <a:rPr lang="es-MX" dirty="0"/>
            <a:t>Cuentan con teléfonos móviles, laptops, computadoras de escritorio, módem y conexiones inalámbricas.</a:t>
          </a:r>
        </a:p>
      </dgm:t>
    </dgm:pt>
    <dgm:pt modelId="{82FFA021-6B18-2348-8D94-22E54432B0EB}" type="parTrans" cxnId="{C6D03078-1189-C044-9096-DC6767603FAE}">
      <dgm:prSet/>
      <dgm:spPr/>
      <dgm:t>
        <a:bodyPr/>
        <a:lstStyle/>
        <a:p>
          <a:endParaRPr lang="es-MX"/>
        </a:p>
      </dgm:t>
    </dgm:pt>
    <dgm:pt modelId="{2DEAF9F3-DA6E-3C4B-ADC2-AF9CE4BD7F3D}" type="sibTrans" cxnId="{C6D03078-1189-C044-9096-DC6767603FAE}">
      <dgm:prSet/>
      <dgm:spPr/>
      <dgm:t>
        <a:bodyPr/>
        <a:lstStyle/>
        <a:p>
          <a:endParaRPr lang="es-MX"/>
        </a:p>
      </dgm:t>
    </dgm:pt>
    <dgm:pt modelId="{C54F8E4F-8E7F-1044-A82C-FFCFA6A64C53}" type="pres">
      <dgm:prSet presAssocID="{8EA65119-40B2-D14D-ACB7-ED9C39D2247D}" presName="Name0" presStyleCnt="0">
        <dgm:presLayoutVars>
          <dgm:dir/>
          <dgm:animLvl val="lvl"/>
          <dgm:resizeHandles val="exact"/>
        </dgm:presLayoutVars>
      </dgm:prSet>
      <dgm:spPr/>
    </dgm:pt>
    <dgm:pt modelId="{2829037A-241D-F74F-8F49-A85A0FB701E9}" type="pres">
      <dgm:prSet presAssocID="{30387CE4-6984-414D-BAA1-D4C431FABECC}" presName="composite" presStyleCnt="0"/>
      <dgm:spPr/>
    </dgm:pt>
    <dgm:pt modelId="{2CAA5918-FA39-A44B-80C5-F9FB2C2C8E44}" type="pres">
      <dgm:prSet presAssocID="{30387CE4-6984-414D-BAA1-D4C431FABECC}" presName="parTx" presStyleLbl="alignNode1" presStyleIdx="0" presStyleCnt="4">
        <dgm:presLayoutVars>
          <dgm:chMax val="0"/>
          <dgm:chPref val="0"/>
          <dgm:bulletEnabled val="1"/>
        </dgm:presLayoutVars>
      </dgm:prSet>
      <dgm:spPr/>
    </dgm:pt>
    <dgm:pt modelId="{CBB4EEC2-6634-3C49-8A39-4D866D40B79D}" type="pres">
      <dgm:prSet presAssocID="{30387CE4-6984-414D-BAA1-D4C431FABECC}" presName="desTx" presStyleLbl="alignAccFollowNode1" presStyleIdx="0" presStyleCnt="4">
        <dgm:presLayoutVars>
          <dgm:bulletEnabled val="1"/>
        </dgm:presLayoutVars>
      </dgm:prSet>
      <dgm:spPr/>
    </dgm:pt>
    <dgm:pt modelId="{7570FF3D-6F1D-D340-97E3-37FA8251DA25}" type="pres">
      <dgm:prSet presAssocID="{F85986C7-9E41-3A4D-AE89-7022CAAA8A95}" presName="space" presStyleCnt="0"/>
      <dgm:spPr/>
    </dgm:pt>
    <dgm:pt modelId="{F1F2E516-3CFC-0342-BF2F-6655D6125FBC}" type="pres">
      <dgm:prSet presAssocID="{86E5994D-4D54-1E42-9AF0-D80AAD0663E4}" presName="composite" presStyleCnt="0"/>
      <dgm:spPr/>
    </dgm:pt>
    <dgm:pt modelId="{238EFED7-D4F5-BA48-A64C-895D9D59D77B}" type="pres">
      <dgm:prSet presAssocID="{86E5994D-4D54-1E42-9AF0-D80AAD0663E4}" presName="parTx" presStyleLbl="alignNode1" presStyleIdx="1" presStyleCnt="4">
        <dgm:presLayoutVars>
          <dgm:chMax val="0"/>
          <dgm:chPref val="0"/>
          <dgm:bulletEnabled val="1"/>
        </dgm:presLayoutVars>
      </dgm:prSet>
      <dgm:spPr/>
    </dgm:pt>
    <dgm:pt modelId="{5ADF4F7A-2E35-4645-98AE-ACB3C53034BA}" type="pres">
      <dgm:prSet presAssocID="{86E5994D-4D54-1E42-9AF0-D80AAD0663E4}" presName="desTx" presStyleLbl="alignAccFollowNode1" presStyleIdx="1" presStyleCnt="4">
        <dgm:presLayoutVars>
          <dgm:bulletEnabled val="1"/>
        </dgm:presLayoutVars>
      </dgm:prSet>
      <dgm:spPr/>
    </dgm:pt>
    <dgm:pt modelId="{B6757196-72DE-2348-A0D7-28F0FF29C7D4}" type="pres">
      <dgm:prSet presAssocID="{6C7907BD-DAD5-5548-9271-2AD24E10B5B5}" presName="space" presStyleCnt="0"/>
      <dgm:spPr/>
    </dgm:pt>
    <dgm:pt modelId="{100FD6B2-0598-7E40-89D5-73E367E478DD}" type="pres">
      <dgm:prSet presAssocID="{EB29711B-6E0F-AC4E-958D-050A1BCCB340}" presName="composite" presStyleCnt="0"/>
      <dgm:spPr/>
    </dgm:pt>
    <dgm:pt modelId="{250DFCA7-8140-C84A-819D-1413B5A38107}" type="pres">
      <dgm:prSet presAssocID="{EB29711B-6E0F-AC4E-958D-050A1BCCB340}" presName="parTx" presStyleLbl="alignNode1" presStyleIdx="2" presStyleCnt="4">
        <dgm:presLayoutVars>
          <dgm:chMax val="0"/>
          <dgm:chPref val="0"/>
          <dgm:bulletEnabled val="1"/>
        </dgm:presLayoutVars>
      </dgm:prSet>
      <dgm:spPr/>
    </dgm:pt>
    <dgm:pt modelId="{FED8B2CA-46A7-764A-A25E-D3E91D91C6FB}" type="pres">
      <dgm:prSet presAssocID="{EB29711B-6E0F-AC4E-958D-050A1BCCB340}" presName="desTx" presStyleLbl="alignAccFollowNode1" presStyleIdx="2" presStyleCnt="4">
        <dgm:presLayoutVars>
          <dgm:bulletEnabled val="1"/>
        </dgm:presLayoutVars>
      </dgm:prSet>
      <dgm:spPr/>
    </dgm:pt>
    <dgm:pt modelId="{59F869E4-CCED-764C-9D46-CEECA807A68C}" type="pres">
      <dgm:prSet presAssocID="{827E025D-AFA1-D446-862E-9FE206070511}" presName="space" presStyleCnt="0"/>
      <dgm:spPr/>
    </dgm:pt>
    <dgm:pt modelId="{269A9BAB-B048-3440-B8DC-AB56813862BF}" type="pres">
      <dgm:prSet presAssocID="{09777A1E-0D7E-D045-8A0B-9470AC88CD10}" presName="composite" presStyleCnt="0"/>
      <dgm:spPr/>
    </dgm:pt>
    <dgm:pt modelId="{D471191B-E2DD-C04A-9634-7C20256B4B9D}" type="pres">
      <dgm:prSet presAssocID="{09777A1E-0D7E-D045-8A0B-9470AC88CD10}" presName="parTx" presStyleLbl="alignNode1" presStyleIdx="3" presStyleCnt="4">
        <dgm:presLayoutVars>
          <dgm:chMax val="0"/>
          <dgm:chPref val="0"/>
          <dgm:bulletEnabled val="1"/>
        </dgm:presLayoutVars>
      </dgm:prSet>
      <dgm:spPr/>
    </dgm:pt>
    <dgm:pt modelId="{013AE623-755E-E34B-A0F5-569D1A464DDD}" type="pres">
      <dgm:prSet presAssocID="{09777A1E-0D7E-D045-8A0B-9470AC88CD10}" presName="desTx" presStyleLbl="alignAccFollowNode1" presStyleIdx="3" presStyleCnt="4">
        <dgm:presLayoutVars>
          <dgm:bulletEnabled val="1"/>
        </dgm:presLayoutVars>
      </dgm:prSet>
      <dgm:spPr/>
    </dgm:pt>
  </dgm:ptLst>
  <dgm:cxnLst>
    <dgm:cxn modelId="{A9F0740B-C938-014C-AF4D-399E46AE7CF1}" type="presOf" srcId="{EB29711B-6E0F-AC4E-958D-050A1BCCB340}" destId="{250DFCA7-8140-C84A-819D-1413B5A38107}" srcOrd="0" destOrd="0" presId="urn:microsoft.com/office/officeart/2005/8/layout/hList1"/>
    <dgm:cxn modelId="{240A930C-A10F-1B47-8B8D-DC24A8083A36}" srcId="{8EA65119-40B2-D14D-ACB7-ED9C39D2247D}" destId="{09777A1E-0D7E-D045-8A0B-9470AC88CD10}" srcOrd="3" destOrd="0" parTransId="{100CDFC4-0ABB-5341-83FD-15785E8539EA}" sibTransId="{09B78EA7-16A9-8B4D-8D01-3D1F4D46A2C8}"/>
    <dgm:cxn modelId="{3EC1CD20-7E96-D744-9277-C73C2B3B8144}" type="presOf" srcId="{30387CE4-6984-414D-BAA1-D4C431FABECC}" destId="{2CAA5918-FA39-A44B-80C5-F9FB2C2C8E44}" srcOrd="0" destOrd="0" presId="urn:microsoft.com/office/officeart/2005/8/layout/hList1"/>
    <dgm:cxn modelId="{E35B5A2C-810D-4D47-BE0D-CC5649FA604E}" type="presOf" srcId="{456B4C6C-2832-5E45-B1F6-D573AF7E6EFA}" destId="{013AE623-755E-E34B-A0F5-569D1A464DDD}" srcOrd="0" destOrd="0" presId="urn:microsoft.com/office/officeart/2005/8/layout/hList1"/>
    <dgm:cxn modelId="{B50CD63F-1277-D548-971E-52D39EF3B9E7}" type="presOf" srcId="{2D6243C7-4FE3-8147-8785-DA032D1B28F5}" destId="{5ADF4F7A-2E35-4645-98AE-ACB3C53034BA}" srcOrd="0" destOrd="0" presId="urn:microsoft.com/office/officeart/2005/8/layout/hList1"/>
    <dgm:cxn modelId="{A50B085F-589C-B846-A6DD-99ADC03BD5B0}" srcId="{8EA65119-40B2-D14D-ACB7-ED9C39D2247D}" destId="{86E5994D-4D54-1E42-9AF0-D80AAD0663E4}" srcOrd="1" destOrd="0" parTransId="{DE5DCE36-073D-6A4C-8B4A-EAF6F89EC446}" sibTransId="{6C7907BD-DAD5-5548-9271-2AD24E10B5B5}"/>
    <dgm:cxn modelId="{DF9BF963-8EDF-5145-A3A1-A2379AABA76E}" type="presOf" srcId="{09777A1E-0D7E-D045-8A0B-9470AC88CD10}" destId="{D471191B-E2DD-C04A-9634-7C20256B4B9D}" srcOrd="0" destOrd="0" presId="urn:microsoft.com/office/officeart/2005/8/layout/hList1"/>
    <dgm:cxn modelId="{C6D03078-1189-C044-9096-DC6767603FAE}" srcId="{09777A1E-0D7E-D045-8A0B-9470AC88CD10}" destId="{456B4C6C-2832-5E45-B1F6-D573AF7E6EFA}" srcOrd="0" destOrd="0" parTransId="{82FFA021-6B18-2348-8D94-22E54432B0EB}" sibTransId="{2DEAF9F3-DA6E-3C4B-ADC2-AF9CE4BD7F3D}"/>
    <dgm:cxn modelId="{9E7DCE81-2B0E-CF45-9905-4105CA31FF56}" srcId="{8EA65119-40B2-D14D-ACB7-ED9C39D2247D}" destId="{EB29711B-6E0F-AC4E-958D-050A1BCCB340}" srcOrd="2" destOrd="0" parTransId="{EBE74D40-5086-5243-8AE9-696DF0111D47}" sibTransId="{827E025D-AFA1-D446-862E-9FE206070511}"/>
    <dgm:cxn modelId="{83F77385-BF78-7E4A-A6F9-76A43354049B}" srcId="{EB29711B-6E0F-AC4E-958D-050A1BCCB340}" destId="{23B4BC2F-F707-E849-AD88-5E0BD40F7460}" srcOrd="0" destOrd="0" parTransId="{DDB0E9D6-923C-354A-B040-84D1E672D554}" sibTransId="{505214E3-FBCD-7241-B0A1-33791B34E39A}"/>
    <dgm:cxn modelId="{32DACB99-945E-B748-B0E3-6191A2AF1497}" type="presOf" srcId="{86E5994D-4D54-1E42-9AF0-D80AAD0663E4}" destId="{238EFED7-D4F5-BA48-A64C-895D9D59D77B}" srcOrd="0" destOrd="0" presId="urn:microsoft.com/office/officeart/2005/8/layout/hList1"/>
    <dgm:cxn modelId="{570FC29E-01AA-6C45-8E10-57D8534EC8F5}" type="presOf" srcId="{666C8CBE-A4E9-954B-9238-D3E9640DF056}" destId="{CBB4EEC2-6634-3C49-8A39-4D866D40B79D}" srcOrd="0" destOrd="0" presId="urn:microsoft.com/office/officeart/2005/8/layout/hList1"/>
    <dgm:cxn modelId="{3130B5A5-D1A4-1040-B588-90FB88D4E0BF}" type="presOf" srcId="{8EA65119-40B2-D14D-ACB7-ED9C39D2247D}" destId="{C54F8E4F-8E7F-1044-A82C-FFCFA6A64C53}" srcOrd="0" destOrd="0" presId="urn:microsoft.com/office/officeart/2005/8/layout/hList1"/>
    <dgm:cxn modelId="{3C2B42AF-89CB-334F-9BA5-E370D6699BB4}" srcId="{8EA65119-40B2-D14D-ACB7-ED9C39D2247D}" destId="{30387CE4-6984-414D-BAA1-D4C431FABECC}" srcOrd="0" destOrd="0" parTransId="{D7314E62-4487-834E-A18B-3420BE2B2A10}" sibTransId="{F85986C7-9E41-3A4D-AE89-7022CAAA8A95}"/>
    <dgm:cxn modelId="{CD3666BF-548E-F845-9FC3-503DBA9D8F9C}" type="presOf" srcId="{23B4BC2F-F707-E849-AD88-5E0BD40F7460}" destId="{FED8B2CA-46A7-764A-A25E-D3E91D91C6FB}" srcOrd="0" destOrd="0" presId="urn:microsoft.com/office/officeart/2005/8/layout/hList1"/>
    <dgm:cxn modelId="{18B18FC6-CA47-784E-97E3-90AC1DB775E2}" srcId="{86E5994D-4D54-1E42-9AF0-D80AAD0663E4}" destId="{2D6243C7-4FE3-8147-8785-DA032D1B28F5}" srcOrd="0" destOrd="0" parTransId="{8CFA699E-BABC-124C-A99D-29F7234BBA2C}" sibTransId="{B3E9FDD1-DE2D-2745-9D44-AC81B01DFC29}"/>
    <dgm:cxn modelId="{EA0B0BE1-854A-F142-A012-00B1E5CACC99}" srcId="{30387CE4-6984-414D-BAA1-D4C431FABECC}" destId="{666C8CBE-A4E9-954B-9238-D3E9640DF056}" srcOrd="0" destOrd="0" parTransId="{D1B003C4-F93B-2147-81EC-A7F7C40E6898}" sibTransId="{02A548BC-18BB-964C-8755-E8271A005DBA}"/>
    <dgm:cxn modelId="{62645E6D-4576-4049-BF82-FAB1B8CECD16}" type="presParOf" srcId="{C54F8E4F-8E7F-1044-A82C-FFCFA6A64C53}" destId="{2829037A-241D-F74F-8F49-A85A0FB701E9}" srcOrd="0" destOrd="0" presId="urn:microsoft.com/office/officeart/2005/8/layout/hList1"/>
    <dgm:cxn modelId="{B5B451C4-B3BB-0747-8C6C-7E5E8FB787CF}" type="presParOf" srcId="{2829037A-241D-F74F-8F49-A85A0FB701E9}" destId="{2CAA5918-FA39-A44B-80C5-F9FB2C2C8E44}" srcOrd="0" destOrd="0" presId="urn:microsoft.com/office/officeart/2005/8/layout/hList1"/>
    <dgm:cxn modelId="{AC31375C-3C8A-E041-99F4-1C6B6B2BB1C7}" type="presParOf" srcId="{2829037A-241D-F74F-8F49-A85A0FB701E9}" destId="{CBB4EEC2-6634-3C49-8A39-4D866D40B79D}" srcOrd="1" destOrd="0" presId="urn:microsoft.com/office/officeart/2005/8/layout/hList1"/>
    <dgm:cxn modelId="{18CC8E6B-6985-F849-AB56-13837B5347F8}" type="presParOf" srcId="{C54F8E4F-8E7F-1044-A82C-FFCFA6A64C53}" destId="{7570FF3D-6F1D-D340-97E3-37FA8251DA25}" srcOrd="1" destOrd="0" presId="urn:microsoft.com/office/officeart/2005/8/layout/hList1"/>
    <dgm:cxn modelId="{792BDB06-C4C7-1249-9E31-9DEA30D9B359}" type="presParOf" srcId="{C54F8E4F-8E7F-1044-A82C-FFCFA6A64C53}" destId="{F1F2E516-3CFC-0342-BF2F-6655D6125FBC}" srcOrd="2" destOrd="0" presId="urn:microsoft.com/office/officeart/2005/8/layout/hList1"/>
    <dgm:cxn modelId="{242CC415-11A1-884C-8F87-9FAEAA397C99}" type="presParOf" srcId="{F1F2E516-3CFC-0342-BF2F-6655D6125FBC}" destId="{238EFED7-D4F5-BA48-A64C-895D9D59D77B}" srcOrd="0" destOrd="0" presId="urn:microsoft.com/office/officeart/2005/8/layout/hList1"/>
    <dgm:cxn modelId="{5E6D5962-71DF-CE4C-B48F-55C0E22D356C}" type="presParOf" srcId="{F1F2E516-3CFC-0342-BF2F-6655D6125FBC}" destId="{5ADF4F7A-2E35-4645-98AE-ACB3C53034BA}" srcOrd="1" destOrd="0" presId="urn:microsoft.com/office/officeart/2005/8/layout/hList1"/>
    <dgm:cxn modelId="{FC97CF12-CBD3-EF43-8557-DE53ABCF9B2E}" type="presParOf" srcId="{C54F8E4F-8E7F-1044-A82C-FFCFA6A64C53}" destId="{B6757196-72DE-2348-A0D7-28F0FF29C7D4}" srcOrd="3" destOrd="0" presId="urn:microsoft.com/office/officeart/2005/8/layout/hList1"/>
    <dgm:cxn modelId="{E51ED9AB-A20E-EC4A-BD68-C7364E405EE6}" type="presParOf" srcId="{C54F8E4F-8E7F-1044-A82C-FFCFA6A64C53}" destId="{100FD6B2-0598-7E40-89D5-73E367E478DD}" srcOrd="4" destOrd="0" presId="urn:microsoft.com/office/officeart/2005/8/layout/hList1"/>
    <dgm:cxn modelId="{98601246-42AA-F14B-8AE4-C2EA7D2F8561}" type="presParOf" srcId="{100FD6B2-0598-7E40-89D5-73E367E478DD}" destId="{250DFCA7-8140-C84A-819D-1413B5A38107}" srcOrd="0" destOrd="0" presId="urn:microsoft.com/office/officeart/2005/8/layout/hList1"/>
    <dgm:cxn modelId="{7D629CCA-B793-5C42-8212-5693E1ACA9C0}" type="presParOf" srcId="{100FD6B2-0598-7E40-89D5-73E367E478DD}" destId="{FED8B2CA-46A7-764A-A25E-D3E91D91C6FB}" srcOrd="1" destOrd="0" presId="urn:microsoft.com/office/officeart/2005/8/layout/hList1"/>
    <dgm:cxn modelId="{9F6946CD-D53A-AF4C-B8A8-37087F211549}" type="presParOf" srcId="{C54F8E4F-8E7F-1044-A82C-FFCFA6A64C53}" destId="{59F869E4-CCED-764C-9D46-CEECA807A68C}" srcOrd="5" destOrd="0" presId="urn:microsoft.com/office/officeart/2005/8/layout/hList1"/>
    <dgm:cxn modelId="{1A5841BF-7752-CA42-B230-E74FD45869C0}" type="presParOf" srcId="{C54F8E4F-8E7F-1044-A82C-FFCFA6A64C53}" destId="{269A9BAB-B048-3440-B8DC-AB56813862BF}" srcOrd="6" destOrd="0" presId="urn:microsoft.com/office/officeart/2005/8/layout/hList1"/>
    <dgm:cxn modelId="{95349480-B11B-044D-8070-7FB27F5A9A0C}" type="presParOf" srcId="{269A9BAB-B048-3440-B8DC-AB56813862BF}" destId="{D471191B-E2DD-C04A-9634-7C20256B4B9D}" srcOrd="0" destOrd="0" presId="urn:microsoft.com/office/officeart/2005/8/layout/hList1"/>
    <dgm:cxn modelId="{0CE9DE7C-6AB6-794D-BE48-82ABF4125F72}" type="presParOf" srcId="{269A9BAB-B048-3440-B8DC-AB56813862BF}" destId="{013AE623-755E-E34B-A0F5-569D1A464DDD}" srcOrd="1" destOrd="0" presId="urn:microsoft.com/office/officeart/2005/8/layout/h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CDB90-1B8A-42D9-AD18-38C5A5532197}"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655783DD-0DBC-4CDE-A3E5-28D217CFB61D}">
      <dgm:prSet/>
      <dgm:spPr/>
      <dgm:t>
        <a:bodyPr/>
        <a:lstStyle/>
        <a:p>
          <a:r>
            <a:rPr lang="es-ES_tradnl"/>
            <a:t>Criterios para tener en cuenta para la elaboración del plan tecnológico:</a:t>
          </a:r>
          <a:endParaRPr lang="en-US"/>
        </a:p>
      </dgm:t>
    </dgm:pt>
    <dgm:pt modelId="{7BC84B0F-A1ED-485C-9175-09EAE873BD24}" type="parTrans" cxnId="{36A8C81D-F600-4B63-9B44-9DDEC6A9E9C0}">
      <dgm:prSet/>
      <dgm:spPr/>
      <dgm:t>
        <a:bodyPr/>
        <a:lstStyle/>
        <a:p>
          <a:endParaRPr lang="en-US"/>
        </a:p>
      </dgm:t>
    </dgm:pt>
    <dgm:pt modelId="{9B763AB8-0DCF-4CB7-9F5E-DF666647E1AD}" type="sibTrans" cxnId="{36A8C81D-F600-4B63-9B44-9DDEC6A9E9C0}">
      <dgm:prSet phldrT="1" phldr="0"/>
      <dgm:spPr/>
      <dgm:t>
        <a:bodyPr/>
        <a:lstStyle/>
        <a:p>
          <a:r>
            <a:rPr lang="en-US"/>
            <a:t>1</a:t>
          </a:r>
        </a:p>
      </dgm:t>
    </dgm:pt>
    <dgm:pt modelId="{2FD4D55B-1853-4032-A998-EC6591CCB840}">
      <dgm:prSet/>
      <dgm:spPr/>
      <dgm:t>
        <a:bodyPr/>
        <a:lstStyle/>
        <a:p>
          <a:r>
            <a:rPr lang="es-ES_tradnl" dirty="0"/>
            <a:t>Adaptabilidad de las características y condiciones organizacionales, financieras, tecnológicas de las fincas.</a:t>
          </a:r>
          <a:r>
            <a:rPr lang="es-MX" dirty="0"/>
            <a:t> </a:t>
          </a:r>
          <a:endParaRPr lang="en-US" dirty="0"/>
        </a:p>
      </dgm:t>
    </dgm:pt>
    <dgm:pt modelId="{E59FA692-1036-4DA6-A60E-8464774A2D17}" type="parTrans" cxnId="{79A0D8C5-CDF4-49BE-A01D-572BCB446DB4}">
      <dgm:prSet/>
      <dgm:spPr/>
      <dgm:t>
        <a:bodyPr/>
        <a:lstStyle/>
        <a:p>
          <a:endParaRPr lang="en-US"/>
        </a:p>
      </dgm:t>
    </dgm:pt>
    <dgm:pt modelId="{3E482D9B-2916-4812-BBDA-D62072A85C12}" type="sibTrans" cxnId="{79A0D8C5-CDF4-49BE-A01D-572BCB446DB4}">
      <dgm:prSet phldrT="2" phldr="0"/>
      <dgm:spPr/>
      <dgm:t>
        <a:bodyPr/>
        <a:lstStyle/>
        <a:p>
          <a:r>
            <a:rPr lang="en-US"/>
            <a:t>2</a:t>
          </a:r>
        </a:p>
      </dgm:t>
    </dgm:pt>
    <dgm:pt modelId="{26FE9F17-835B-4F3A-89C8-08E0EBCB4225}">
      <dgm:prSet/>
      <dgm:spPr/>
      <dgm:t>
        <a:bodyPr/>
        <a:lstStyle/>
        <a:p>
          <a:r>
            <a:rPr lang="es-ES_tradnl"/>
            <a:t>Percepción de la mejora operativa en cuanto a automatización de los procesos de las fincas</a:t>
          </a:r>
          <a:r>
            <a:rPr lang="es-MX"/>
            <a:t> </a:t>
          </a:r>
          <a:endParaRPr lang="en-US"/>
        </a:p>
      </dgm:t>
    </dgm:pt>
    <dgm:pt modelId="{4D7AB1BB-48F6-4D30-A73C-39BDA0A487FF}" type="parTrans" cxnId="{D90BFD54-DC7A-4B19-B8D4-33DDA7D1D6D5}">
      <dgm:prSet/>
      <dgm:spPr/>
      <dgm:t>
        <a:bodyPr/>
        <a:lstStyle/>
        <a:p>
          <a:endParaRPr lang="en-US"/>
        </a:p>
      </dgm:t>
    </dgm:pt>
    <dgm:pt modelId="{3D5966CA-0E90-43C3-8EED-4CB5FDE151C4}" type="sibTrans" cxnId="{D90BFD54-DC7A-4B19-B8D4-33DDA7D1D6D5}">
      <dgm:prSet phldrT="3" phldr="0"/>
      <dgm:spPr/>
      <dgm:t>
        <a:bodyPr/>
        <a:lstStyle/>
        <a:p>
          <a:r>
            <a:rPr lang="en-US"/>
            <a:t>3</a:t>
          </a:r>
        </a:p>
      </dgm:t>
    </dgm:pt>
    <dgm:pt modelId="{44C95470-F187-48E1-A336-B32FAF4D9156}">
      <dgm:prSet/>
      <dgm:spPr/>
      <dgm:t>
        <a:bodyPr/>
        <a:lstStyle/>
        <a:p>
          <a:r>
            <a:rPr lang="es-ES_tradnl"/>
            <a:t>Percepción de la mejora en la experiencia del cliente/satisfacción del cliente</a:t>
          </a:r>
          <a:r>
            <a:rPr lang="es-MX"/>
            <a:t> </a:t>
          </a:r>
          <a:endParaRPr lang="en-US"/>
        </a:p>
      </dgm:t>
    </dgm:pt>
    <dgm:pt modelId="{C09BEFD0-4119-4753-8FE6-24E27326AD2D}" type="parTrans" cxnId="{74F3A274-2B57-45C6-B1DF-A57FD10705E9}">
      <dgm:prSet/>
      <dgm:spPr/>
      <dgm:t>
        <a:bodyPr/>
        <a:lstStyle/>
        <a:p>
          <a:endParaRPr lang="en-US"/>
        </a:p>
      </dgm:t>
    </dgm:pt>
    <dgm:pt modelId="{738A4356-D836-4BD1-AB58-1C2223C697DC}" type="sibTrans" cxnId="{74F3A274-2B57-45C6-B1DF-A57FD10705E9}">
      <dgm:prSet phldrT="4" phldr="0"/>
      <dgm:spPr/>
      <dgm:t>
        <a:bodyPr/>
        <a:lstStyle/>
        <a:p>
          <a:r>
            <a:rPr lang="en-US"/>
            <a:t>4</a:t>
          </a:r>
        </a:p>
      </dgm:t>
    </dgm:pt>
    <dgm:pt modelId="{B04BA0F0-F3FA-46F4-88DF-4CCD228102C2}">
      <dgm:prSet/>
      <dgm:spPr/>
      <dgm:t>
        <a:bodyPr/>
        <a:lstStyle/>
        <a:p>
          <a:r>
            <a:rPr lang="es-ES_tradnl"/>
            <a:t>Adaptación a las tendencias del mercado.</a:t>
          </a:r>
          <a:r>
            <a:rPr lang="es-MX"/>
            <a:t> </a:t>
          </a:r>
          <a:endParaRPr lang="en-US"/>
        </a:p>
      </dgm:t>
    </dgm:pt>
    <dgm:pt modelId="{EC5A0D68-7528-4397-A111-2EDC79FB2CE4}" type="parTrans" cxnId="{407CBB49-87AC-4738-8D86-AF7AEFD7F8B1}">
      <dgm:prSet/>
      <dgm:spPr/>
      <dgm:t>
        <a:bodyPr/>
        <a:lstStyle/>
        <a:p>
          <a:endParaRPr lang="en-US"/>
        </a:p>
      </dgm:t>
    </dgm:pt>
    <dgm:pt modelId="{C3DAAEE4-7969-4678-BD8F-4E0B7BF4DFC8}" type="sibTrans" cxnId="{407CBB49-87AC-4738-8D86-AF7AEFD7F8B1}">
      <dgm:prSet phldrT="5" phldr="0"/>
      <dgm:spPr/>
      <dgm:t>
        <a:bodyPr/>
        <a:lstStyle/>
        <a:p>
          <a:r>
            <a:rPr lang="en-US"/>
            <a:t>5</a:t>
          </a:r>
        </a:p>
      </dgm:t>
    </dgm:pt>
    <dgm:pt modelId="{9364E054-220A-45A4-A9A2-95501BF01A78}">
      <dgm:prSet/>
      <dgm:spPr/>
      <dgm:t>
        <a:bodyPr/>
        <a:lstStyle/>
        <a:p>
          <a:r>
            <a:rPr lang="es-ES_tradnl"/>
            <a:t>Impulso a la colaboración y </a:t>
          </a:r>
          <a:r>
            <a:rPr lang="es-ES_tradnl" i="1"/>
            <a:t>networking</a:t>
          </a:r>
          <a:r>
            <a:rPr lang="es-MX"/>
            <a:t> </a:t>
          </a:r>
          <a:endParaRPr lang="en-US"/>
        </a:p>
      </dgm:t>
    </dgm:pt>
    <dgm:pt modelId="{AF53B699-71CA-4203-8415-1F46A8FC04F4}" type="parTrans" cxnId="{1A4F93F9-BF24-4D77-8568-D31C7F2BF338}">
      <dgm:prSet/>
      <dgm:spPr/>
      <dgm:t>
        <a:bodyPr/>
        <a:lstStyle/>
        <a:p>
          <a:endParaRPr lang="en-US"/>
        </a:p>
      </dgm:t>
    </dgm:pt>
    <dgm:pt modelId="{86D78566-4B04-4DCC-8B08-76EEFEEE670D}" type="sibTrans" cxnId="{1A4F93F9-BF24-4D77-8568-D31C7F2BF338}">
      <dgm:prSet phldrT="6" phldr="0"/>
      <dgm:spPr/>
      <dgm:t>
        <a:bodyPr/>
        <a:lstStyle/>
        <a:p>
          <a:r>
            <a:rPr lang="en-US"/>
            <a:t>6</a:t>
          </a:r>
        </a:p>
      </dgm:t>
    </dgm:pt>
    <dgm:pt modelId="{2D16DB0E-F794-4AED-A60F-9E4EF2637E4A}">
      <dgm:prSet/>
      <dgm:spPr/>
      <dgm:t>
        <a:bodyPr/>
        <a:lstStyle/>
        <a:p>
          <a:r>
            <a:rPr lang="es-ES_tradnl" dirty="0"/>
            <a:t>Incentivar la </a:t>
          </a:r>
          <a:r>
            <a:rPr lang="es-ES_tradnl" dirty="0" err="1"/>
            <a:t>cocreación</a:t>
          </a:r>
          <a:r>
            <a:rPr lang="es-ES_tradnl" dirty="0"/>
            <a:t> los propios turistas</a:t>
          </a:r>
          <a:r>
            <a:rPr lang="es-MX" dirty="0"/>
            <a:t> </a:t>
          </a:r>
          <a:endParaRPr lang="en-US" dirty="0"/>
        </a:p>
      </dgm:t>
    </dgm:pt>
    <dgm:pt modelId="{AA25EF5A-B0D2-4489-8170-16B34CF1948D}" type="parTrans" cxnId="{AAEA495B-527A-4CB7-B936-C7A3580FBA54}">
      <dgm:prSet/>
      <dgm:spPr/>
      <dgm:t>
        <a:bodyPr/>
        <a:lstStyle/>
        <a:p>
          <a:endParaRPr lang="en-US"/>
        </a:p>
      </dgm:t>
    </dgm:pt>
    <dgm:pt modelId="{3C32A4F9-AD40-4ABD-936B-D230A441115F}" type="sibTrans" cxnId="{AAEA495B-527A-4CB7-B936-C7A3580FBA54}">
      <dgm:prSet phldrT="7" phldr="0"/>
      <dgm:spPr/>
      <dgm:t>
        <a:bodyPr/>
        <a:lstStyle/>
        <a:p>
          <a:r>
            <a:rPr lang="en-US"/>
            <a:t>7</a:t>
          </a:r>
        </a:p>
      </dgm:t>
    </dgm:pt>
    <dgm:pt modelId="{0CC7CC0E-E0F0-406C-B137-2DF61116AA13}">
      <dgm:prSet/>
      <dgm:spPr/>
      <dgm:t>
        <a:bodyPr/>
        <a:lstStyle/>
        <a:p>
          <a:r>
            <a:rPr lang="es-ES_tradnl" i="1" dirty="0" err="1"/>
            <a:t>crowsourcing</a:t>
          </a:r>
          <a:endParaRPr lang="en-US" dirty="0"/>
        </a:p>
      </dgm:t>
    </dgm:pt>
    <dgm:pt modelId="{886E35FC-3798-489D-8B11-23D0CE11B5C8}" type="parTrans" cxnId="{8B3E72AD-E0B0-4634-8FB2-E940C3C49AC2}">
      <dgm:prSet/>
      <dgm:spPr/>
      <dgm:t>
        <a:bodyPr/>
        <a:lstStyle/>
        <a:p>
          <a:endParaRPr lang="en-US"/>
        </a:p>
      </dgm:t>
    </dgm:pt>
    <dgm:pt modelId="{42C8BC9A-BE2A-42B1-918B-02DF7512342A}" type="sibTrans" cxnId="{8B3E72AD-E0B0-4634-8FB2-E940C3C49AC2}">
      <dgm:prSet phldrT="8" phldr="0"/>
      <dgm:spPr/>
      <dgm:t>
        <a:bodyPr/>
        <a:lstStyle/>
        <a:p>
          <a:r>
            <a:rPr lang="en-US"/>
            <a:t>8</a:t>
          </a:r>
        </a:p>
      </dgm:t>
    </dgm:pt>
    <dgm:pt modelId="{9EE10617-F516-4810-A16D-0B30816FCE9D}">
      <dgm:prSet/>
      <dgm:spPr/>
      <dgm:t>
        <a:bodyPr/>
        <a:lstStyle/>
        <a:p>
          <a:r>
            <a:rPr lang="es-ES_tradnl"/>
            <a:t>Susceptibilidad para la inclusión de las PT a la gestión y comercialización de las fincas</a:t>
          </a:r>
          <a:r>
            <a:rPr lang="es-MX"/>
            <a:t> </a:t>
          </a:r>
          <a:endParaRPr lang="en-US"/>
        </a:p>
      </dgm:t>
    </dgm:pt>
    <dgm:pt modelId="{CDE5B998-992C-493A-AC01-FB31A96F0089}" type="parTrans" cxnId="{88F3A820-1AA2-4448-8CA8-80C26915D5CB}">
      <dgm:prSet/>
      <dgm:spPr/>
      <dgm:t>
        <a:bodyPr/>
        <a:lstStyle/>
        <a:p>
          <a:endParaRPr lang="en-US"/>
        </a:p>
      </dgm:t>
    </dgm:pt>
    <dgm:pt modelId="{1270A0BF-9521-443A-A8AA-3D845FAA2958}" type="sibTrans" cxnId="{88F3A820-1AA2-4448-8CA8-80C26915D5CB}">
      <dgm:prSet phldrT="9" phldr="0"/>
      <dgm:spPr/>
      <dgm:t>
        <a:bodyPr/>
        <a:lstStyle/>
        <a:p>
          <a:r>
            <a:rPr lang="en-US"/>
            <a:t>9</a:t>
          </a:r>
        </a:p>
      </dgm:t>
    </dgm:pt>
    <dgm:pt modelId="{3A46B955-F3EE-444A-A1E1-44D6538E6BC2}">
      <dgm:prSet/>
      <dgm:spPr/>
      <dgm:t>
        <a:bodyPr/>
        <a:lstStyle/>
        <a:p>
          <a:r>
            <a:rPr lang="es-ES_tradnl"/>
            <a:t>Capacidad de socialización o implementación en otras provincias</a:t>
          </a:r>
          <a:r>
            <a:rPr lang="es-MX"/>
            <a:t> </a:t>
          </a:r>
          <a:endParaRPr lang="en-US"/>
        </a:p>
      </dgm:t>
    </dgm:pt>
    <dgm:pt modelId="{6CD682A3-6C55-40C2-AFE4-E6DDCD6DC929}" type="parTrans" cxnId="{8546CD84-633B-4510-95F8-A9A78BAA8D64}">
      <dgm:prSet/>
      <dgm:spPr/>
      <dgm:t>
        <a:bodyPr/>
        <a:lstStyle/>
        <a:p>
          <a:endParaRPr lang="en-US"/>
        </a:p>
      </dgm:t>
    </dgm:pt>
    <dgm:pt modelId="{CFA74117-2858-4B70-B233-E8235933182E}" type="sibTrans" cxnId="{8546CD84-633B-4510-95F8-A9A78BAA8D64}">
      <dgm:prSet phldrT="10" phldr="0"/>
      <dgm:spPr/>
      <dgm:t>
        <a:bodyPr/>
        <a:lstStyle/>
        <a:p>
          <a:r>
            <a:rPr lang="en-US"/>
            <a:t>10</a:t>
          </a:r>
        </a:p>
      </dgm:t>
    </dgm:pt>
    <dgm:pt modelId="{B5CDADEB-B597-684E-8019-FB740E45FBA5}" type="pres">
      <dgm:prSet presAssocID="{41FCDB90-1B8A-42D9-AD18-38C5A5532197}" presName="linearFlow" presStyleCnt="0">
        <dgm:presLayoutVars>
          <dgm:dir/>
          <dgm:animLvl val="lvl"/>
          <dgm:resizeHandles val="exact"/>
        </dgm:presLayoutVars>
      </dgm:prSet>
      <dgm:spPr/>
    </dgm:pt>
    <dgm:pt modelId="{42340863-09DE-844E-BE8C-76E41FBCD078}" type="pres">
      <dgm:prSet presAssocID="{655783DD-0DBC-4CDE-A3E5-28D217CFB61D}" presName="compositeNode" presStyleCnt="0"/>
      <dgm:spPr/>
    </dgm:pt>
    <dgm:pt modelId="{17773DCE-FAD3-4C44-9B10-17C629206039}" type="pres">
      <dgm:prSet presAssocID="{655783DD-0DBC-4CDE-A3E5-28D217CFB61D}" presName="parTx" presStyleLbl="node1" presStyleIdx="0" presStyleCnt="0">
        <dgm:presLayoutVars>
          <dgm:chMax val="0"/>
          <dgm:chPref val="0"/>
          <dgm:bulletEnabled val="1"/>
        </dgm:presLayoutVars>
      </dgm:prSet>
      <dgm:spPr/>
    </dgm:pt>
    <dgm:pt modelId="{23BA9D64-3CC2-EC4C-B8AD-101BD5DC3870}" type="pres">
      <dgm:prSet presAssocID="{655783DD-0DBC-4CDE-A3E5-28D217CFB61D}" presName="parSh" presStyleCnt="0"/>
      <dgm:spPr/>
    </dgm:pt>
    <dgm:pt modelId="{98F9D69D-5F3A-9347-9035-59D38B074833}" type="pres">
      <dgm:prSet presAssocID="{655783DD-0DBC-4CDE-A3E5-28D217CFB61D}" presName="lineNode" presStyleLbl="alignAccFollowNode1" presStyleIdx="0" presStyleCnt="30"/>
      <dgm:spPr/>
    </dgm:pt>
    <dgm:pt modelId="{C6116118-0D2D-D540-80B3-5D6E96528FF5}" type="pres">
      <dgm:prSet presAssocID="{655783DD-0DBC-4CDE-A3E5-28D217CFB61D}" presName="lineArrowNode" presStyleLbl="alignAccFollowNode1" presStyleIdx="1" presStyleCnt="30"/>
      <dgm:spPr/>
    </dgm:pt>
    <dgm:pt modelId="{2C078A21-B99F-6A4B-A5FB-D238200A9050}" type="pres">
      <dgm:prSet presAssocID="{9B763AB8-0DCF-4CB7-9F5E-DF666647E1AD}" presName="sibTransNodeCircle" presStyleLbl="alignNode1" presStyleIdx="0" presStyleCnt="10">
        <dgm:presLayoutVars>
          <dgm:chMax val="0"/>
          <dgm:bulletEnabled/>
        </dgm:presLayoutVars>
      </dgm:prSet>
      <dgm:spPr/>
    </dgm:pt>
    <dgm:pt modelId="{6088C477-1DDC-4140-B8E6-CB780179B859}" type="pres">
      <dgm:prSet presAssocID="{9B763AB8-0DCF-4CB7-9F5E-DF666647E1AD}" presName="spacerBetweenCircleAndCallout" presStyleCnt="0">
        <dgm:presLayoutVars/>
      </dgm:prSet>
      <dgm:spPr/>
    </dgm:pt>
    <dgm:pt modelId="{206B012F-1DD0-154F-A0A8-2F35D1E9F285}" type="pres">
      <dgm:prSet presAssocID="{655783DD-0DBC-4CDE-A3E5-28D217CFB61D}" presName="nodeText" presStyleLbl="alignAccFollowNode1" presStyleIdx="2" presStyleCnt="30">
        <dgm:presLayoutVars>
          <dgm:bulletEnabled val="1"/>
        </dgm:presLayoutVars>
      </dgm:prSet>
      <dgm:spPr/>
    </dgm:pt>
    <dgm:pt modelId="{BDFC119E-4FF3-B54F-BAEF-3691090B69F6}" type="pres">
      <dgm:prSet presAssocID="{9B763AB8-0DCF-4CB7-9F5E-DF666647E1AD}" presName="sibTransComposite" presStyleCnt="0"/>
      <dgm:spPr/>
    </dgm:pt>
    <dgm:pt modelId="{F9E3F0C4-E3F1-9C48-9447-41AE118B93F7}" type="pres">
      <dgm:prSet presAssocID="{2FD4D55B-1853-4032-A998-EC6591CCB840}" presName="compositeNode" presStyleCnt="0"/>
      <dgm:spPr/>
    </dgm:pt>
    <dgm:pt modelId="{82CDD48E-DAFF-8846-AF68-4CB1BBBAA075}" type="pres">
      <dgm:prSet presAssocID="{2FD4D55B-1853-4032-A998-EC6591CCB840}" presName="parTx" presStyleLbl="node1" presStyleIdx="0" presStyleCnt="0">
        <dgm:presLayoutVars>
          <dgm:chMax val="0"/>
          <dgm:chPref val="0"/>
          <dgm:bulletEnabled val="1"/>
        </dgm:presLayoutVars>
      </dgm:prSet>
      <dgm:spPr/>
    </dgm:pt>
    <dgm:pt modelId="{82A36464-343F-D847-8A03-B0E187907108}" type="pres">
      <dgm:prSet presAssocID="{2FD4D55B-1853-4032-A998-EC6591CCB840}" presName="parSh" presStyleCnt="0"/>
      <dgm:spPr/>
    </dgm:pt>
    <dgm:pt modelId="{3E35284B-708E-F342-BA18-126194865E46}" type="pres">
      <dgm:prSet presAssocID="{2FD4D55B-1853-4032-A998-EC6591CCB840}" presName="lineNode" presStyleLbl="alignAccFollowNode1" presStyleIdx="3" presStyleCnt="30"/>
      <dgm:spPr/>
    </dgm:pt>
    <dgm:pt modelId="{91E76B5D-3F96-7F49-B33F-C87C01D71F97}" type="pres">
      <dgm:prSet presAssocID="{2FD4D55B-1853-4032-A998-EC6591CCB840}" presName="lineArrowNode" presStyleLbl="alignAccFollowNode1" presStyleIdx="4" presStyleCnt="30"/>
      <dgm:spPr/>
    </dgm:pt>
    <dgm:pt modelId="{31BC980B-6655-144E-B510-F4E38772A908}" type="pres">
      <dgm:prSet presAssocID="{3E482D9B-2916-4812-BBDA-D62072A85C12}" presName="sibTransNodeCircle" presStyleLbl="alignNode1" presStyleIdx="1" presStyleCnt="10">
        <dgm:presLayoutVars>
          <dgm:chMax val="0"/>
          <dgm:bulletEnabled/>
        </dgm:presLayoutVars>
      </dgm:prSet>
      <dgm:spPr/>
    </dgm:pt>
    <dgm:pt modelId="{3E20068C-EEDC-4B4A-BDED-F9098DA13C3B}" type="pres">
      <dgm:prSet presAssocID="{3E482D9B-2916-4812-BBDA-D62072A85C12}" presName="spacerBetweenCircleAndCallout" presStyleCnt="0">
        <dgm:presLayoutVars/>
      </dgm:prSet>
      <dgm:spPr/>
    </dgm:pt>
    <dgm:pt modelId="{B82A6F46-699C-E74F-B7C3-5E76BFDB1979}" type="pres">
      <dgm:prSet presAssocID="{2FD4D55B-1853-4032-A998-EC6591CCB840}" presName="nodeText" presStyleLbl="alignAccFollowNode1" presStyleIdx="5" presStyleCnt="30" custScaleY="100000">
        <dgm:presLayoutVars>
          <dgm:bulletEnabled val="1"/>
        </dgm:presLayoutVars>
      </dgm:prSet>
      <dgm:spPr/>
    </dgm:pt>
    <dgm:pt modelId="{A2C3E08A-8AF5-5E43-B13A-5521295F6E30}" type="pres">
      <dgm:prSet presAssocID="{3E482D9B-2916-4812-BBDA-D62072A85C12}" presName="sibTransComposite" presStyleCnt="0"/>
      <dgm:spPr/>
    </dgm:pt>
    <dgm:pt modelId="{AC6D5E0B-41FC-154C-A2C7-07C8543773CB}" type="pres">
      <dgm:prSet presAssocID="{26FE9F17-835B-4F3A-89C8-08E0EBCB4225}" presName="compositeNode" presStyleCnt="0"/>
      <dgm:spPr/>
    </dgm:pt>
    <dgm:pt modelId="{45F48B9A-56ED-6D4A-8AA0-8398F7C844BB}" type="pres">
      <dgm:prSet presAssocID="{26FE9F17-835B-4F3A-89C8-08E0EBCB4225}" presName="parTx" presStyleLbl="node1" presStyleIdx="0" presStyleCnt="0">
        <dgm:presLayoutVars>
          <dgm:chMax val="0"/>
          <dgm:chPref val="0"/>
          <dgm:bulletEnabled val="1"/>
        </dgm:presLayoutVars>
      </dgm:prSet>
      <dgm:spPr/>
    </dgm:pt>
    <dgm:pt modelId="{ABBB57D4-2184-254E-B3D4-A1AC2EB04BD6}" type="pres">
      <dgm:prSet presAssocID="{26FE9F17-835B-4F3A-89C8-08E0EBCB4225}" presName="parSh" presStyleCnt="0"/>
      <dgm:spPr/>
    </dgm:pt>
    <dgm:pt modelId="{B8A889F0-BC15-3D48-A444-7DEC2154E1B1}" type="pres">
      <dgm:prSet presAssocID="{26FE9F17-835B-4F3A-89C8-08E0EBCB4225}" presName="lineNode" presStyleLbl="alignAccFollowNode1" presStyleIdx="6" presStyleCnt="30"/>
      <dgm:spPr/>
    </dgm:pt>
    <dgm:pt modelId="{E5A1AFAA-EDCE-9745-B416-C034A5987663}" type="pres">
      <dgm:prSet presAssocID="{26FE9F17-835B-4F3A-89C8-08E0EBCB4225}" presName="lineArrowNode" presStyleLbl="alignAccFollowNode1" presStyleIdx="7" presStyleCnt="30"/>
      <dgm:spPr/>
    </dgm:pt>
    <dgm:pt modelId="{538CDDFB-B717-F04F-96A5-D48ABB10D442}" type="pres">
      <dgm:prSet presAssocID="{3D5966CA-0E90-43C3-8EED-4CB5FDE151C4}" presName="sibTransNodeCircle" presStyleLbl="alignNode1" presStyleIdx="2" presStyleCnt="10">
        <dgm:presLayoutVars>
          <dgm:chMax val="0"/>
          <dgm:bulletEnabled/>
        </dgm:presLayoutVars>
      </dgm:prSet>
      <dgm:spPr/>
    </dgm:pt>
    <dgm:pt modelId="{0C07CE41-B15B-944C-B6B0-F24E93096CE5}" type="pres">
      <dgm:prSet presAssocID="{3D5966CA-0E90-43C3-8EED-4CB5FDE151C4}" presName="spacerBetweenCircleAndCallout" presStyleCnt="0">
        <dgm:presLayoutVars/>
      </dgm:prSet>
      <dgm:spPr/>
    </dgm:pt>
    <dgm:pt modelId="{4A245573-4288-3243-B359-2429F21F419A}" type="pres">
      <dgm:prSet presAssocID="{26FE9F17-835B-4F3A-89C8-08E0EBCB4225}" presName="nodeText" presStyleLbl="alignAccFollowNode1" presStyleIdx="8" presStyleCnt="30">
        <dgm:presLayoutVars>
          <dgm:bulletEnabled val="1"/>
        </dgm:presLayoutVars>
      </dgm:prSet>
      <dgm:spPr/>
    </dgm:pt>
    <dgm:pt modelId="{EA883718-70FA-3042-89E5-304ACC1A6974}" type="pres">
      <dgm:prSet presAssocID="{3D5966CA-0E90-43C3-8EED-4CB5FDE151C4}" presName="sibTransComposite" presStyleCnt="0"/>
      <dgm:spPr/>
    </dgm:pt>
    <dgm:pt modelId="{957C0111-1751-D247-B422-01B4B07EE97A}" type="pres">
      <dgm:prSet presAssocID="{44C95470-F187-48E1-A336-B32FAF4D9156}" presName="compositeNode" presStyleCnt="0"/>
      <dgm:spPr/>
    </dgm:pt>
    <dgm:pt modelId="{CD821983-366E-3248-B715-B290108D594C}" type="pres">
      <dgm:prSet presAssocID="{44C95470-F187-48E1-A336-B32FAF4D9156}" presName="parTx" presStyleLbl="node1" presStyleIdx="0" presStyleCnt="0">
        <dgm:presLayoutVars>
          <dgm:chMax val="0"/>
          <dgm:chPref val="0"/>
          <dgm:bulletEnabled val="1"/>
        </dgm:presLayoutVars>
      </dgm:prSet>
      <dgm:spPr/>
    </dgm:pt>
    <dgm:pt modelId="{F0A3B2CF-C99C-A942-B8D0-A354343F8174}" type="pres">
      <dgm:prSet presAssocID="{44C95470-F187-48E1-A336-B32FAF4D9156}" presName="parSh" presStyleCnt="0"/>
      <dgm:spPr/>
    </dgm:pt>
    <dgm:pt modelId="{0B62329B-B906-7B46-AF5A-0489F7C86C5D}" type="pres">
      <dgm:prSet presAssocID="{44C95470-F187-48E1-A336-B32FAF4D9156}" presName="lineNode" presStyleLbl="alignAccFollowNode1" presStyleIdx="9" presStyleCnt="30"/>
      <dgm:spPr/>
    </dgm:pt>
    <dgm:pt modelId="{AF0718D0-7C1F-9C41-86BF-68BF668149A2}" type="pres">
      <dgm:prSet presAssocID="{44C95470-F187-48E1-A336-B32FAF4D9156}" presName="lineArrowNode" presStyleLbl="alignAccFollowNode1" presStyleIdx="10" presStyleCnt="30"/>
      <dgm:spPr/>
    </dgm:pt>
    <dgm:pt modelId="{076737D5-2CFC-344C-AE86-7CE04069134D}" type="pres">
      <dgm:prSet presAssocID="{738A4356-D836-4BD1-AB58-1C2223C697DC}" presName="sibTransNodeCircle" presStyleLbl="alignNode1" presStyleIdx="3" presStyleCnt="10">
        <dgm:presLayoutVars>
          <dgm:chMax val="0"/>
          <dgm:bulletEnabled/>
        </dgm:presLayoutVars>
      </dgm:prSet>
      <dgm:spPr/>
    </dgm:pt>
    <dgm:pt modelId="{C16BD7C3-258C-7F43-B3B5-CEDFA0468DA2}" type="pres">
      <dgm:prSet presAssocID="{738A4356-D836-4BD1-AB58-1C2223C697DC}" presName="spacerBetweenCircleAndCallout" presStyleCnt="0">
        <dgm:presLayoutVars/>
      </dgm:prSet>
      <dgm:spPr/>
    </dgm:pt>
    <dgm:pt modelId="{AC84DFC4-E5C1-6C4E-8328-43C6386AE883}" type="pres">
      <dgm:prSet presAssocID="{44C95470-F187-48E1-A336-B32FAF4D9156}" presName="nodeText" presStyleLbl="alignAccFollowNode1" presStyleIdx="11" presStyleCnt="30">
        <dgm:presLayoutVars>
          <dgm:bulletEnabled val="1"/>
        </dgm:presLayoutVars>
      </dgm:prSet>
      <dgm:spPr/>
    </dgm:pt>
    <dgm:pt modelId="{9F4C06BC-1592-F049-B2EE-25822A6944B5}" type="pres">
      <dgm:prSet presAssocID="{738A4356-D836-4BD1-AB58-1C2223C697DC}" presName="sibTransComposite" presStyleCnt="0"/>
      <dgm:spPr/>
    </dgm:pt>
    <dgm:pt modelId="{35A8B34F-F102-D547-8E59-5D77F294ACE1}" type="pres">
      <dgm:prSet presAssocID="{B04BA0F0-F3FA-46F4-88DF-4CCD228102C2}" presName="compositeNode" presStyleCnt="0"/>
      <dgm:spPr/>
    </dgm:pt>
    <dgm:pt modelId="{9D02CD08-3B20-F843-BF31-6AAE2BD9B016}" type="pres">
      <dgm:prSet presAssocID="{B04BA0F0-F3FA-46F4-88DF-4CCD228102C2}" presName="parTx" presStyleLbl="node1" presStyleIdx="0" presStyleCnt="0">
        <dgm:presLayoutVars>
          <dgm:chMax val="0"/>
          <dgm:chPref val="0"/>
          <dgm:bulletEnabled val="1"/>
        </dgm:presLayoutVars>
      </dgm:prSet>
      <dgm:spPr/>
    </dgm:pt>
    <dgm:pt modelId="{C0A41830-65EC-A94F-BD4A-81024140F1A7}" type="pres">
      <dgm:prSet presAssocID="{B04BA0F0-F3FA-46F4-88DF-4CCD228102C2}" presName="parSh" presStyleCnt="0"/>
      <dgm:spPr/>
    </dgm:pt>
    <dgm:pt modelId="{F140FC48-3E9C-624B-808B-0EAB89962683}" type="pres">
      <dgm:prSet presAssocID="{B04BA0F0-F3FA-46F4-88DF-4CCD228102C2}" presName="lineNode" presStyleLbl="alignAccFollowNode1" presStyleIdx="12" presStyleCnt="30"/>
      <dgm:spPr/>
    </dgm:pt>
    <dgm:pt modelId="{078798BC-A6D3-894B-B754-856DE5DE8B60}" type="pres">
      <dgm:prSet presAssocID="{B04BA0F0-F3FA-46F4-88DF-4CCD228102C2}" presName="lineArrowNode" presStyleLbl="alignAccFollowNode1" presStyleIdx="13" presStyleCnt="30"/>
      <dgm:spPr/>
    </dgm:pt>
    <dgm:pt modelId="{2718E66E-5AB4-EB4C-83AB-02EA78851BA7}" type="pres">
      <dgm:prSet presAssocID="{C3DAAEE4-7969-4678-BD8F-4E0B7BF4DFC8}" presName="sibTransNodeCircle" presStyleLbl="alignNode1" presStyleIdx="4" presStyleCnt="10">
        <dgm:presLayoutVars>
          <dgm:chMax val="0"/>
          <dgm:bulletEnabled/>
        </dgm:presLayoutVars>
      </dgm:prSet>
      <dgm:spPr/>
    </dgm:pt>
    <dgm:pt modelId="{B47BDBF0-A620-7D4E-9B04-168517006CD6}" type="pres">
      <dgm:prSet presAssocID="{C3DAAEE4-7969-4678-BD8F-4E0B7BF4DFC8}" presName="spacerBetweenCircleAndCallout" presStyleCnt="0">
        <dgm:presLayoutVars/>
      </dgm:prSet>
      <dgm:spPr/>
    </dgm:pt>
    <dgm:pt modelId="{58DE564A-6496-4B46-B6F6-74738592C734}" type="pres">
      <dgm:prSet presAssocID="{B04BA0F0-F3FA-46F4-88DF-4CCD228102C2}" presName="nodeText" presStyleLbl="alignAccFollowNode1" presStyleIdx="14" presStyleCnt="30">
        <dgm:presLayoutVars>
          <dgm:bulletEnabled val="1"/>
        </dgm:presLayoutVars>
      </dgm:prSet>
      <dgm:spPr/>
    </dgm:pt>
    <dgm:pt modelId="{D841BF66-768B-DC4F-8654-003B88EB7DAC}" type="pres">
      <dgm:prSet presAssocID="{C3DAAEE4-7969-4678-BD8F-4E0B7BF4DFC8}" presName="sibTransComposite" presStyleCnt="0"/>
      <dgm:spPr/>
    </dgm:pt>
    <dgm:pt modelId="{5CFAC7BE-495C-D646-A4BE-1B95EFA95C60}" type="pres">
      <dgm:prSet presAssocID="{9364E054-220A-45A4-A9A2-95501BF01A78}" presName="compositeNode" presStyleCnt="0"/>
      <dgm:spPr/>
    </dgm:pt>
    <dgm:pt modelId="{2932308D-A4F9-DC49-B953-FDE68D4A17F6}" type="pres">
      <dgm:prSet presAssocID="{9364E054-220A-45A4-A9A2-95501BF01A78}" presName="parTx" presStyleLbl="node1" presStyleIdx="0" presStyleCnt="0">
        <dgm:presLayoutVars>
          <dgm:chMax val="0"/>
          <dgm:chPref val="0"/>
          <dgm:bulletEnabled val="1"/>
        </dgm:presLayoutVars>
      </dgm:prSet>
      <dgm:spPr/>
    </dgm:pt>
    <dgm:pt modelId="{93BE4578-10A5-1A47-9550-1BA2FA6A144E}" type="pres">
      <dgm:prSet presAssocID="{9364E054-220A-45A4-A9A2-95501BF01A78}" presName="parSh" presStyleCnt="0"/>
      <dgm:spPr/>
    </dgm:pt>
    <dgm:pt modelId="{D9D78A0E-A2C9-7E4B-9170-66B6BB87E749}" type="pres">
      <dgm:prSet presAssocID="{9364E054-220A-45A4-A9A2-95501BF01A78}" presName="lineNode" presStyleLbl="alignAccFollowNode1" presStyleIdx="15" presStyleCnt="30"/>
      <dgm:spPr/>
    </dgm:pt>
    <dgm:pt modelId="{E734B216-56A1-2347-BEA3-2E28D2E0B152}" type="pres">
      <dgm:prSet presAssocID="{9364E054-220A-45A4-A9A2-95501BF01A78}" presName="lineArrowNode" presStyleLbl="alignAccFollowNode1" presStyleIdx="16" presStyleCnt="30"/>
      <dgm:spPr/>
    </dgm:pt>
    <dgm:pt modelId="{0E00F96D-950D-8948-A330-02407F625BBB}" type="pres">
      <dgm:prSet presAssocID="{86D78566-4B04-4DCC-8B08-76EEFEEE670D}" presName="sibTransNodeCircle" presStyleLbl="alignNode1" presStyleIdx="5" presStyleCnt="10">
        <dgm:presLayoutVars>
          <dgm:chMax val="0"/>
          <dgm:bulletEnabled/>
        </dgm:presLayoutVars>
      </dgm:prSet>
      <dgm:spPr/>
    </dgm:pt>
    <dgm:pt modelId="{4595400C-D4C9-2B4E-A6B8-CDC8010448DE}" type="pres">
      <dgm:prSet presAssocID="{86D78566-4B04-4DCC-8B08-76EEFEEE670D}" presName="spacerBetweenCircleAndCallout" presStyleCnt="0">
        <dgm:presLayoutVars/>
      </dgm:prSet>
      <dgm:spPr/>
    </dgm:pt>
    <dgm:pt modelId="{BB7CF22F-18CE-9D44-9B60-BCC26C443323}" type="pres">
      <dgm:prSet presAssocID="{9364E054-220A-45A4-A9A2-95501BF01A78}" presName="nodeText" presStyleLbl="alignAccFollowNode1" presStyleIdx="17" presStyleCnt="30">
        <dgm:presLayoutVars>
          <dgm:bulletEnabled val="1"/>
        </dgm:presLayoutVars>
      </dgm:prSet>
      <dgm:spPr/>
    </dgm:pt>
    <dgm:pt modelId="{760A8E02-C12B-3D4A-9250-AD1EEEDB1309}" type="pres">
      <dgm:prSet presAssocID="{86D78566-4B04-4DCC-8B08-76EEFEEE670D}" presName="sibTransComposite" presStyleCnt="0"/>
      <dgm:spPr/>
    </dgm:pt>
    <dgm:pt modelId="{7F28812D-D3AA-514F-84C0-1D7590533D7D}" type="pres">
      <dgm:prSet presAssocID="{2D16DB0E-F794-4AED-A60F-9E4EF2637E4A}" presName="compositeNode" presStyleCnt="0"/>
      <dgm:spPr/>
    </dgm:pt>
    <dgm:pt modelId="{D927CF77-BD3C-CC46-AB34-5CC27D0EFA4A}" type="pres">
      <dgm:prSet presAssocID="{2D16DB0E-F794-4AED-A60F-9E4EF2637E4A}" presName="parTx" presStyleLbl="node1" presStyleIdx="0" presStyleCnt="0">
        <dgm:presLayoutVars>
          <dgm:chMax val="0"/>
          <dgm:chPref val="0"/>
          <dgm:bulletEnabled val="1"/>
        </dgm:presLayoutVars>
      </dgm:prSet>
      <dgm:spPr/>
    </dgm:pt>
    <dgm:pt modelId="{57BFD779-A18D-B14B-937E-DCBEBAF7D285}" type="pres">
      <dgm:prSet presAssocID="{2D16DB0E-F794-4AED-A60F-9E4EF2637E4A}" presName="parSh" presStyleCnt="0"/>
      <dgm:spPr/>
    </dgm:pt>
    <dgm:pt modelId="{DD771A91-BBF4-CD48-A986-0A5E945BEB91}" type="pres">
      <dgm:prSet presAssocID="{2D16DB0E-F794-4AED-A60F-9E4EF2637E4A}" presName="lineNode" presStyleLbl="alignAccFollowNode1" presStyleIdx="18" presStyleCnt="30"/>
      <dgm:spPr/>
    </dgm:pt>
    <dgm:pt modelId="{4EE9CC22-C169-7146-AC33-0E0528118CAC}" type="pres">
      <dgm:prSet presAssocID="{2D16DB0E-F794-4AED-A60F-9E4EF2637E4A}" presName="lineArrowNode" presStyleLbl="alignAccFollowNode1" presStyleIdx="19" presStyleCnt="30"/>
      <dgm:spPr/>
    </dgm:pt>
    <dgm:pt modelId="{B7F28CE9-0A98-2240-90D4-2000C7CD9C42}" type="pres">
      <dgm:prSet presAssocID="{3C32A4F9-AD40-4ABD-936B-D230A441115F}" presName="sibTransNodeCircle" presStyleLbl="alignNode1" presStyleIdx="6" presStyleCnt="10">
        <dgm:presLayoutVars>
          <dgm:chMax val="0"/>
          <dgm:bulletEnabled/>
        </dgm:presLayoutVars>
      </dgm:prSet>
      <dgm:spPr/>
    </dgm:pt>
    <dgm:pt modelId="{8AFE2F0A-875A-0943-BAB3-947DC4A7426F}" type="pres">
      <dgm:prSet presAssocID="{3C32A4F9-AD40-4ABD-936B-D230A441115F}" presName="spacerBetweenCircleAndCallout" presStyleCnt="0">
        <dgm:presLayoutVars/>
      </dgm:prSet>
      <dgm:spPr/>
    </dgm:pt>
    <dgm:pt modelId="{91A91252-8D36-2040-A44F-D3E53DF5F78D}" type="pres">
      <dgm:prSet presAssocID="{2D16DB0E-F794-4AED-A60F-9E4EF2637E4A}" presName="nodeText" presStyleLbl="alignAccFollowNode1" presStyleIdx="20" presStyleCnt="30">
        <dgm:presLayoutVars>
          <dgm:bulletEnabled val="1"/>
        </dgm:presLayoutVars>
      </dgm:prSet>
      <dgm:spPr/>
    </dgm:pt>
    <dgm:pt modelId="{00C88231-C3FF-7F44-8E82-C5F9F7EFC943}" type="pres">
      <dgm:prSet presAssocID="{3C32A4F9-AD40-4ABD-936B-D230A441115F}" presName="sibTransComposite" presStyleCnt="0"/>
      <dgm:spPr/>
    </dgm:pt>
    <dgm:pt modelId="{6AF7FD73-0FC2-6142-90C3-090CCF8081B8}" type="pres">
      <dgm:prSet presAssocID="{0CC7CC0E-E0F0-406C-B137-2DF61116AA13}" presName="compositeNode" presStyleCnt="0"/>
      <dgm:spPr/>
    </dgm:pt>
    <dgm:pt modelId="{D364D277-1BAB-264B-8B46-4074A19E5FBC}" type="pres">
      <dgm:prSet presAssocID="{0CC7CC0E-E0F0-406C-B137-2DF61116AA13}" presName="parTx" presStyleLbl="node1" presStyleIdx="0" presStyleCnt="0">
        <dgm:presLayoutVars>
          <dgm:chMax val="0"/>
          <dgm:chPref val="0"/>
          <dgm:bulletEnabled val="1"/>
        </dgm:presLayoutVars>
      </dgm:prSet>
      <dgm:spPr/>
    </dgm:pt>
    <dgm:pt modelId="{5B715A20-60D5-A749-9512-651E21C6D024}" type="pres">
      <dgm:prSet presAssocID="{0CC7CC0E-E0F0-406C-B137-2DF61116AA13}" presName="parSh" presStyleCnt="0"/>
      <dgm:spPr/>
    </dgm:pt>
    <dgm:pt modelId="{8B11C13D-DE28-E749-87D5-AABE91C10DCB}" type="pres">
      <dgm:prSet presAssocID="{0CC7CC0E-E0F0-406C-B137-2DF61116AA13}" presName="lineNode" presStyleLbl="alignAccFollowNode1" presStyleIdx="21" presStyleCnt="30"/>
      <dgm:spPr/>
    </dgm:pt>
    <dgm:pt modelId="{F807C482-3C63-F942-B356-B25FE8958AF9}" type="pres">
      <dgm:prSet presAssocID="{0CC7CC0E-E0F0-406C-B137-2DF61116AA13}" presName="lineArrowNode" presStyleLbl="alignAccFollowNode1" presStyleIdx="22" presStyleCnt="30"/>
      <dgm:spPr/>
    </dgm:pt>
    <dgm:pt modelId="{3A3F9020-8A02-2144-B2BF-1D7F0A295D25}" type="pres">
      <dgm:prSet presAssocID="{42C8BC9A-BE2A-42B1-918B-02DF7512342A}" presName="sibTransNodeCircle" presStyleLbl="alignNode1" presStyleIdx="7" presStyleCnt="10">
        <dgm:presLayoutVars>
          <dgm:chMax val="0"/>
          <dgm:bulletEnabled/>
        </dgm:presLayoutVars>
      </dgm:prSet>
      <dgm:spPr/>
    </dgm:pt>
    <dgm:pt modelId="{0A863FCC-85E3-104E-A66F-10506952B796}" type="pres">
      <dgm:prSet presAssocID="{42C8BC9A-BE2A-42B1-918B-02DF7512342A}" presName="spacerBetweenCircleAndCallout" presStyleCnt="0">
        <dgm:presLayoutVars/>
      </dgm:prSet>
      <dgm:spPr/>
    </dgm:pt>
    <dgm:pt modelId="{4BFBEA06-AED8-4846-93D5-D4E33A27DD16}" type="pres">
      <dgm:prSet presAssocID="{0CC7CC0E-E0F0-406C-B137-2DF61116AA13}" presName="nodeText" presStyleLbl="alignAccFollowNode1" presStyleIdx="23" presStyleCnt="30">
        <dgm:presLayoutVars>
          <dgm:bulletEnabled val="1"/>
        </dgm:presLayoutVars>
      </dgm:prSet>
      <dgm:spPr/>
    </dgm:pt>
    <dgm:pt modelId="{31B2B047-A620-2C4E-8BA1-F02176CFF1C6}" type="pres">
      <dgm:prSet presAssocID="{42C8BC9A-BE2A-42B1-918B-02DF7512342A}" presName="sibTransComposite" presStyleCnt="0"/>
      <dgm:spPr/>
    </dgm:pt>
    <dgm:pt modelId="{D5B03C7A-28FD-964A-A560-6D3ABBC9A97F}" type="pres">
      <dgm:prSet presAssocID="{9EE10617-F516-4810-A16D-0B30816FCE9D}" presName="compositeNode" presStyleCnt="0"/>
      <dgm:spPr/>
    </dgm:pt>
    <dgm:pt modelId="{2D07B04D-DE00-8E4C-A123-8FF3C28C9FAF}" type="pres">
      <dgm:prSet presAssocID="{9EE10617-F516-4810-A16D-0B30816FCE9D}" presName="parTx" presStyleLbl="node1" presStyleIdx="0" presStyleCnt="0">
        <dgm:presLayoutVars>
          <dgm:chMax val="0"/>
          <dgm:chPref val="0"/>
          <dgm:bulletEnabled val="1"/>
        </dgm:presLayoutVars>
      </dgm:prSet>
      <dgm:spPr/>
    </dgm:pt>
    <dgm:pt modelId="{A25255C0-2A05-CF46-A931-6D4B2B444FF7}" type="pres">
      <dgm:prSet presAssocID="{9EE10617-F516-4810-A16D-0B30816FCE9D}" presName="parSh" presStyleCnt="0"/>
      <dgm:spPr/>
    </dgm:pt>
    <dgm:pt modelId="{2FAFA824-F1FA-6946-A560-E5CC7AFE5D8A}" type="pres">
      <dgm:prSet presAssocID="{9EE10617-F516-4810-A16D-0B30816FCE9D}" presName="lineNode" presStyleLbl="alignAccFollowNode1" presStyleIdx="24" presStyleCnt="30"/>
      <dgm:spPr/>
    </dgm:pt>
    <dgm:pt modelId="{F0E0A815-B0F7-C145-BD1A-CD7163DD2A02}" type="pres">
      <dgm:prSet presAssocID="{9EE10617-F516-4810-A16D-0B30816FCE9D}" presName="lineArrowNode" presStyleLbl="alignAccFollowNode1" presStyleIdx="25" presStyleCnt="30"/>
      <dgm:spPr/>
    </dgm:pt>
    <dgm:pt modelId="{AC616DEA-4EE3-E540-9A6F-3F4AFF0DEA65}" type="pres">
      <dgm:prSet presAssocID="{1270A0BF-9521-443A-A8AA-3D845FAA2958}" presName="sibTransNodeCircle" presStyleLbl="alignNode1" presStyleIdx="8" presStyleCnt="10">
        <dgm:presLayoutVars>
          <dgm:chMax val="0"/>
          <dgm:bulletEnabled/>
        </dgm:presLayoutVars>
      </dgm:prSet>
      <dgm:spPr/>
    </dgm:pt>
    <dgm:pt modelId="{853502EC-CA19-914D-A76C-BFBD687433AB}" type="pres">
      <dgm:prSet presAssocID="{1270A0BF-9521-443A-A8AA-3D845FAA2958}" presName="spacerBetweenCircleAndCallout" presStyleCnt="0">
        <dgm:presLayoutVars/>
      </dgm:prSet>
      <dgm:spPr/>
    </dgm:pt>
    <dgm:pt modelId="{F2C8C4CB-B851-9246-AD16-1248C5CDDEDB}" type="pres">
      <dgm:prSet presAssocID="{9EE10617-F516-4810-A16D-0B30816FCE9D}" presName="nodeText" presStyleLbl="alignAccFollowNode1" presStyleIdx="26" presStyleCnt="30">
        <dgm:presLayoutVars>
          <dgm:bulletEnabled val="1"/>
        </dgm:presLayoutVars>
      </dgm:prSet>
      <dgm:spPr/>
    </dgm:pt>
    <dgm:pt modelId="{DDC1048E-BE11-CC45-9382-EEA045B98BEE}" type="pres">
      <dgm:prSet presAssocID="{1270A0BF-9521-443A-A8AA-3D845FAA2958}" presName="sibTransComposite" presStyleCnt="0"/>
      <dgm:spPr/>
    </dgm:pt>
    <dgm:pt modelId="{026856E9-13AE-FD41-8A59-4A03EE42B8F1}" type="pres">
      <dgm:prSet presAssocID="{3A46B955-F3EE-444A-A1E1-44D6538E6BC2}" presName="compositeNode" presStyleCnt="0"/>
      <dgm:spPr/>
    </dgm:pt>
    <dgm:pt modelId="{89B94D79-6693-614E-A625-78B801496447}" type="pres">
      <dgm:prSet presAssocID="{3A46B955-F3EE-444A-A1E1-44D6538E6BC2}" presName="parTx" presStyleLbl="node1" presStyleIdx="0" presStyleCnt="0">
        <dgm:presLayoutVars>
          <dgm:chMax val="0"/>
          <dgm:chPref val="0"/>
          <dgm:bulletEnabled val="1"/>
        </dgm:presLayoutVars>
      </dgm:prSet>
      <dgm:spPr/>
    </dgm:pt>
    <dgm:pt modelId="{537350F6-7678-A942-9491-338FE1C469D6}" type="pres">
      <dgm:prSet presAssocID="{3A46B955-F3EE-444A-A1E1-44D6538E6BC2}" presName="parSh" presStyleCnt="0"/>
      <dgm:spPr/>
    </dgm:pt>
    <dgm:pt modelId="{B8692EE8-35EE-0240-888E-3C2C1F43837B}" type="pres">
      <dgm:prSet presAssocID="{3A46B955-F3EE-444A-A1E1-44D6538E6BC2}" presName="lineNode" presStyleLbl="alignAccFollowNode1" presStyleIdx="27" presStyleCnt="30"/>
      <dgm:spPr/>
    </dgm:pt>
    <dgm:pt modelId="{BFA5E306-22E3-8B41-8ECC-2E8CD6CC38AF}" type="pres">
      <dgm:prSet presAssocID="{3A46B955-F3EE-444A-A1E1-44D6538E6BC2}" presName="lineArrowNode" presStyleLbl="alignAccFollowNode1" presStyleIdx="28" presStyleCnt="30"/>
      <dgm:spPr/>
    </dgm:pt>
    <dgm:pt modelId="{240E4D59-A4B1-5140-B298-FAAEC80C1C34}" type="pres">
      <dgm:prSet presAssocID="{CFA74117-2858-4B70-B233-E8235933182E}" presName="sibTransNodeCircle" presStyleLbl="alignNode1" presStyleIdx="9" presStyleCnt="10">
        <dgm:presLayoutVars>
          <dgm:chMax val="0"/>
          <dgm:bulletEnabled/>
        </dgm:presLayoutVars>
      </dgm:prSet>
      <dgm:spPr/>
    </dgm:pt>
    <dgm:pt modelId="{F79F6FFF-00AA-344F-AF19-F94A7B603875}" type="pres">
      <dgm:prSet presAssocID="{CFA74117-2858-4B70-B233-E8235933182E}" presName="spacerBetweenCircleAndCallout" presStyleCnt="0">
        <dgm:presLayoutVars/>
      </dgm:prSet>
      <dgm:spPr/>
    </dgm:pt>
    <dgm:pt modelId="{99DB43C5-2343-6B4C-8D49-31AE07E5E00F}" type="pres">
      <dgm:prSet presAssocID="{3A46B955-F3EE-444A-A1E1-44D6538E6BC2}" presName="nodeText" presStyleLbl="alignAccFollowNode1" presStyleIdx="29" presStyleCnt="30">
        <dgm:presLayoutVars>
          <dgm:bulletEnabled val="1"/>
        </dgm:presLayoutVars>
      </dgm:prSet>
      <dgm:spPr/>
    </dgm:pt>
  </dgm:ptLst>
  <dgm:cxnLst>
    <dgm:cxn modelId="{69F56F01-185C-834A-A62C-776335A77E32}" type="presOf" srcId="{26FE9F17-835B-4F3A-89C8-08E0EBCB4225}" destId="{4A245573-4288-3243-B359-2429F21F419A}" srcOrd="0" destOrd="0" presId="urn:microsoft.com/office/officeart/2016/7/layout/LinearArrowProcessNumbered"/>
    <dgm:cxn modelId="{3D57B60F-D75A-284C-A4CA-E57506B12DD2}" type="presOf" srcId="{42C8BC9A-BE2A-42B1-918B-02DF7512342A}" destId="{3A3F9020-8A02-2144-B2BF-1D7F0A295D25}" srcOrd="0" destOrd="0" presId="urn:microsoft.com/office/officeart/2016/7/layout/LinearArrowProcessNumbered"/>
    <dgm:cxn modelId="{36A8C81D-F600-4B63-9B44-9DDEC6A9E9C0}" srcId="{41FCDB90-1B8A-42D9-AD18-38C5A5532197}" destId="{655783DD-0DBC-4CDE-A3E5-28D217CFB61D}" srcOrd="0" destOrd="0" parTransId="{7BC84B0F-A1ED-485C-9175-09EAE873BD24}" sibTransId="{9B763AB8-0DCF-4CB7-9F5E-DF666647E1AD}"/>
    <dgm:cxn modelId="{88F3A820-1AA2-4448-8CA8-80C26915D5CB}" srcId="{41FCDB90-1B8A-42D9-AD18-38C5A5532197}" destId="{9EE10617-F516-4810-A16D-0B30816FCE9D}" srcOrd="8" destOrd="0" parTransId="{CDE5B998-992C-493A-AC01-FB31A96F0089}" sibTransId="{1270A0BF-9521-443A-A8AA-3D845FAA2958}"/>
    <dgm:cxn modelId="{D78E4121-E8CF-8C42-B003-12EA6A9A2FEE}" type="presOf" srcId="{44C95470-F187-48E1-A336-B32FAF4D9156}" destId="{AC84DFC4-E5C1-6C4E-8328-43C6386AE883}" srcOrd="0" destOrd="0" presId="urn:microsoft.com/office/officeart/2016/7/layout/LinearArrowProcessNumbered"/>
    <dgm:cxn modelId="{A4671426-DD2A-DF47-9226-71BCF5868068}" type="presOf" srcId="{3C32A4F9-AD40-4ABD-936B-D230A441115F}" destId="{B7F28CE9-0A98-2240-90D4-2000C7CD9C42}" srcOrd="0" destOrd="0" presId="urn:microsoft.com/office/officeart/2016/7/layout/LinearArrowProcessNumbered"/>
    <dgm:cxn modelId="{34952C37-BACA-BF43-A8F8-A91399BD8A4C}" type="presOf" srcId="{3E482D9B-2916-4812-BBDA-D62072A85C12}" destId="{31BC980B-6655-144E-B510-F4E38772A908}" srcOrd="0" destOrd="0" presId="urn:microsoft.com/office/officeart/2016/7/layout/LinearArrowProcessNumbered"/>
    <dgm:cxn modelId="{E0E6F23F-7B07-604E-958F-260E253E8B15}" type="presOf" srcId="{41FCDB90-1B8A-42D9-AD18-38C5A5532197}" destId="{B5CDADEB-B597-684E-8019-FB740E45FBA5}" srcOrd="0" destOrd="0" presId="urn:microsoft.com/office/officeart/2016/7/layout/LinearArrowProcessNumbered"/>
    <dgm:cxn modelId="{407CBB49-87AC-4738-8D86-AF7AEFD7F8B1}" srcId="{41FCDB90-1B8A-42D9-AD18-38C5A5532197}" destId="{B04BA0F0-F3FA-46F4-88DF-4CCD228102C2}" srcOrd="4" destOrd="0" parTransId="{EC5A0D68-7528-4397-A111-2EDC79FB2CE4}" sibTransId="{C3DAAEE4-7969-4678-BD8F-4E0B7BF4DFC8}"/>
    <dgm:cxn modelId="{FDCA564F-19AD-E541-BF92-0F64FDD410AC}" type="presOf" srcId="{3A46B955-F3EE-444A-A1E1-44D6538E6BC2}" destId="{99DB43C5-2343-6B4C-8D49-31AE07E5E00F}" srcOrd="0" destOrd="0" presId="urn:microsoft.com/office/officeart/2016/7/layout/LinearArrowProcessNumbered"/>
    <dgm:cxn modelId="{8C212050-BAB5-234A-8D5E-3BF4C5111537}" type="presOf" srcId="{3D5966CA-0E90-43C3-8EED-4CB5FDE151C4}" destId="{538CDDFB-B717-F04F-96A5-D48ABB10D442}" srcOrd="0" destOrd="0" presId="urn:microsoft.com/office/officeart/2016/7/layout/LinearArrowProcessNumbered"/>
    <dgm:cxn modelId="{D90BFD54-DC7A-4B19-B8D4-33DDA7D1D6D5}" srcId="{41FCDB90-1B8A-42D9-AD18-38C5A5532197}" destId="{26FE9F17-835B-4F3A-89C8-08E0EBCB4225}" srcOrd="2" destOrd="0" parTransId="{4D7AB1BB-48F6-4D30-A73C-39BDA0A487FF}" sibTransId="{3D5966CA-0E90-43C3-8EED-4CB5FDE151C4}"/>
    <dgm:cxn modelId="{A3D9C65A-D5D1-9D45-A2AD-8A70F457B875}" type="presOf" srcId="{9B763AB8-0DCF-4CB7-9F5E-DF666647E1AD}" destId="{2C078A21-B99F-6A4B-A5FB-D238200A9050}" srcOrd="0" destOrd="0" presId="urn:microsoft.com/office/officeart/2016/7/layout/LinearArrowProcessNumbered"/>
    <dgm:cxn modelId="{AAEA495B-527A-4CB7-B936-C7A3580FBA54}" srcId="{41FCDB90-1B8A-42D9-AD18-38C5A5532197}" destId="{2D16DB0E-F794-4AED-A60F-9E4EF2637E4A}" srcOrd="6" destOrd="0" parTransId="{AA25EF5A-B0D2-4489-8170-16B34CF1948D}" sibTransId="{3C32A4F9-AD40-4ABD-936B-D230A441115F}"/>
    <dgm:cxn modelId="{B9148F67-B87D-FF4F-BBE4-0DB9276548B2}" type="presOf" srcId="{C3DAAEE4-7969-4678-BD8F-4E0B7BF4DFC8}" destId="{2718E66E-5AB4-EB4C-83AB-02EA78851BA7}" srcOrd="0" destOrd="0" presId="urn:microsoft.com/office/officeart/2016/7/layout/LinearArrowProcessNumbered"/>
    <dgm:cxn modelId="{1CF33071-E519-024E-ACAD-7BFB0E532FBB}" type="presOf" srcId="{655783DD-0DBC-4CDE-A3E5-28D217CFB61D}" destId="{206B012F-1DD0-154F-A0A8-2F35D1E9F285}" srcOrd="0" destOrd="0" presId="urn:microsoft.com/office/officeart/2016/7/layout/LinearArrowProcessNumbered"/>
    <dgm:cxn modelId="{74F3A274-2B57-45C6-B1DF-A57FD10705E9}" srcId="{41FCDB90-1B8A-42D9-AD18-38C5A5532197}" destId="{44C95470-F187-48E1-A336-B32FAF4D9156}" srcOrd="3" destOrd="0" parTransId="{C09BEFD0-4119-4753-8FE6-24E27326AD2D}" sibTransId="{738A4356-D836-4BD1-AB58-1C2223C697DC}"/>
    <dgm:cxn modelId="{8546CD84-633B-4510-95F8-A9A78BAA8D64}" srcId="{41FCDB90-1B8A-42D9-AD18-38C5A5532197}" destId="{3A46B955-F3EE-444A-A1E1-44D6538E6BC2}" srcOrd="9" destOrd="0" parTransId="{6CD682A3-6C55-40C2-AFE4-E6DDCD6DC929}" sibTransId="{CFA74117-2858-4B70-B233-E8235933182E}"/>
    <dgm:cxn modelId="{91A99589-0006-6946-BA1E-F4D2DAB22B2B}" type="presOf" srcId="{738A4356-D836-4BD1-AB58-1C2223C697DC}" destId="{076737D5-2CFC-344C-AE86-7CE04069134D}" srcOrd="0" destOrd="0" presId="urn:microsoft.com/office/officeart/2016/7/layout/LinearArrowProcessNumbered"/>
    <dgm:cxn modelId="{9710AE94-A515-504B-BAE1-90C812E7DEAD}" type="presOf" srcId="{9EE10617-F516-4810-A16D-0B30816FCE9D}" destId="{F2C8C4CB-B851-9246-AD16-1248C5CDDEDB}" srcOrd="0" destOrd="0" presId="urn:microsoft.com/office/officeart/2016/7/layout/LinearArrowProcessNumbered"/>
    <dgm:cxn modelId="{E67CFE9C-21B9-7F4D-B2D6-7ED1D65653FF}" type="presOf" srcId="{2D16DB0E-F794-4AED-A60F-9E4EF2637E4A}" destId="{91A91252-8D36-2040-A44F-D3E53DF5F78D}" srcOrd="0" destOrd="0" presId="urn:microsoft.com/office/officeart/2016/7/layout/LinearArrowProcessNumbered"/>
    <dgm:cxn modelId="{8B3E72AD-E0B0-4634-8FB2-E940C3C49AC2}" srcId="{41FCDB90-1B8A-42D9-AD18-38C5A5532197}" destId="{0CC7CC0E-E0F0-406C-B137-2DF61116AA13}" srcOrd="7" destOrd="0" parTransId="{886E35FC-3798-489D-8B11-23D0CE11B5C8}" sibTransId="{42C8BC9A-BE2A-42B1-918B-02DF7512342A}"/>
    <dgm:cxn modelId="{3794EFB2-430B-5448-9E7E-B927561A5DB3}" type="presOf" srcId="{86D78566-4B04-4DCC-8B08-76EEFEEE670D}" destId="{0E00F96D-950D-8948-A330-02407F625BBB}" srcOrd="0" destOrd="0" presId="urn:microsoft.com/office/officeart/2016/7/layout/LinearArrowProcessNumbered"/>
    <dgm:cxn modelId="{8B7BF6C1-C1F2-A24C-AC6A-7EF9E2E7BDDA}" type="presOf" srcId="{2FD4D55B-1853-4032-A998-EC6591CCB840}" destId="{B82A6F46-699C-E74F-B7C3-5E76BFDB1979}" srcOrd="0" destOrd="0" presId="urn:microsoft.com/office/officeart/2016/7/layout/LinearArrowProcessNumbered"/>
    <dgm:cxn modelId="{0D4D3FC3-D041-FB43-AFA9-7C211EC439F9}" type="presOf" srcId="{1270A0BF-9521-443A-A8AA-3D845FAA2958}" destId="{AC616DEA-4EE3-E540-9A6F-3F4AFF0DEA65}" srcOrd="0" destOrd="0" presId="urn:microsoft.com/office/officeart/2016/7/layout/LinearArrowProcessNumbered"/>
    <dgm:cxn modelId="{79A0D8C5-CDF4-49BE-A01D-572BCB446DB4}" srcId="{41FCDB90-1B8A-42D9-AD18-38C5A5532197}" destId="{2FD4D55B-1853-4032-A998-EC6591CCB840}" srcOrd="1" destOrd="0" parTransId="{E59FA692-1036-4DA6-A60E-8464774A2D17}" sibTransId="{3E482D9B-2916-4812-BBDA-D62072A85C12}"/>
    <dgm:cxn modelId="{C59C1DC9-8105-5C4F-94FC-9E28004883C3}" type="presOf" srcId="{0CC7CC0E-E0F0-406C-B137-2DF61116AA13}" destId="{4BFBEA06-AED8-4846-93D5-D4E33A27DD16}" srcOrd="0" destOrd="0" presId="urn:microsoft.com/office/officeart/2016/7/layout/LinearArrowProcessNumbered"/>
    <dgm:cxn modelId="{B66D3FF3-CD81-F148-AF96-014E8F88F155}" type="presOf" srcId="{B04BA0F0-F3FA-46F4-88DF-4CCD228102C2}" destId="{58DE564A-6496-4B46-B6F6-74738592C734}" srcOrd="0" destOrd="0" presId="urn:microsoft.com/office/officeart/2016/7/layout/LinearArrowProcessNumbered"/>
    <dgm:cxn modelId="{35535AF7-685E-C04D-9675-3DF93667022C}" type="presOf" srcId="{CFA74117-2858-4B70-B233-E8235933182E}" destId="{240E4D59-A4B1-5140-B298-FAAEC80C1C34}" srcOrd="0" destOrd="0" presId="urn:microsoft.com/office/officeart/2016/7/layout/LinearArrowProcessNumbered"/>
    <dgm:cxn modelId="{D72B7EF7-D147-874A-817D-FC31453C46FC}" type="presOf" srcId="{9364E054-220A-45A4-A9A2-95501BF01A78}" destId="{BB7CF22F-18CE-9D44-9B60-BCC26C443323}" srcOrd="0" destOrd="0" presId="urn:microsoft.com/office/officeart/2016/7/layout/LinearArrowProcessNumbered"/>
    <dgm:cxn modelId="{1A4F93F9-BF24-4D77-8568-D31C7F2BF338}" srcId="{41FCDB90-1B8A-42D9-AD18-38C5A5532197}" destId="{9364E054-220A-45A4-A9A2-95501BF01A78}" srcOrd="5" destOrd="0" parTransId="{AF53B699-71CA-4203-8415-1F46A8FC04F4}" sibTransId="{86D78566-4B04-4DCC-8B08-76EEFEEE670D}"/>
    <dgm:cxn modelId="{1A17FC16-5F2E-284E-ADFD-A24A5C6AAD0F}" type="presParOf" srcId="{B5CDADEB-B597-684E-8019-FB740E45FBA5}" destId="{42340863-09DE-844E-BE8C-76E41FBCD078}" srcOrd="0" destOrd="0" presId="urn:microsoft.com/office/officeart/2016/7/layout/LinearArrowProcessNumbered"/>
    <dgm:cxn modelId="{360EA578-9C1F-B243-9483-CD312637858E}" type="presParOf" srcId="{42340863-09DE-844E-BE8C-76E41FBCD078}" destId="{17773DCE-FAD3-4C44-9B10-17C629206039}" srcOrd="0" destOrd="0" presId="urn:microsoft.com/office/officeart/2016/7/layout/LinearArrowProcessNumbered"/>
    <dgm:cxn modelId="{A26B37D4-66FF-CE4F-8856-862BA4482D06}" type="presParOf" srcId="{42340863-09DE-844E-BE8C-76E41FBCD078}" destId="{23BA9D64-3CC2-EC4C-B8AD-101BD5DC3870}" srcOrd="1" destOrd="0" presId="urn:microsoft.com/office/officeart/2016/7/layout/LinearArrowProcessNumbered"/>
    <dgm:cxn modelId="{F234737F-06FA-434B-9A7B-BF337D9B9B37}" type="presParOf" srcId="{23BA9D64-3CC2-EC4C-B8AD-101BD5DC3870}" destId="{98F9D69D-5F3A-9347-9035-59D38B074833}" srcOrd="0" destOrd="0" presId="urn:microsoft.com/office/officeart/2016/7/layout/LinearArrowProcessNumbered"/>
    <dgm:cxn modelId="{DC258B7C-7648-7645-BE24-118A736EA43F}" type="presParOf" srcId="{23BA9D64-3CC2-EC4C-B8AD-101BD5DC3870}" destId="{C6116118-0D2D-D540-80B3-5D6E96528FF5}" srcOrd="1" destOrd="0" presId="urn:microsoft.com/office/officeart/2016/7/layout/LinearArrowProcessNumbered"/>
    <dgm:cxn modelId="{6AA0AC2F-0953-5C4A-B4CC-80895385DC54}" type="presParOf" srcId="{23BA9D64-3CC2-EC4C-B8AD-101BD5DC3870}" destId="{2C078A21-B99F-6A4B-A5FB-D238200A9050}" srcOrd="2" destOrd="0" presId="urn:microsoft.com/office/officeart/2016/7/layout/LinearArrowProcessNumbered"/>
    <dgm:cxn modelId="{A264D044-2B72-DE41-B1AA-EA393C5B2873}" type="presParOf" srcId="{23BA9D64-3CC2-EC4C-B8AD-101BD5DC3870}" destId="{6088C477-1DDC-4140-B8E6-CB780179B859}" srcOrd="3" destOrd="0" presId="urn:microsoft.com/office/officeart/2016/7/layout/LinearArrowProcessNumbered"/>
    <dgm:cxn modelId="{3318391D-5F71-B949-97A7-912A2FCD70C9}" type="presParOf" srcId="{42340863-09DE-844E-BE8C-76E41FBCD078}" destId="{206B012F-1DD0-154F-A0A8-2F35D1E9F285}" srcOrd="2" destOrd="0" presId="urn:microsoft.com/office/officeart/2016/7/layout/LinearArrowProcessNumbered"/>
    <dgm:cxn modelId="{36832A24-6712-FD47-A955-A881FF1BCD36}" type="presParOf" srcId="{B5CDADEB-B597-684E-8019-FB740E45FBA5}" destId="{BDFC119E-4FF3-B54F-BAEF-3691090B69F6}" srcOrd="1" destOrd="0" presId="urn:microsoft.com/office/officeart/2016/7/layout/LinearArrowProcessNumbered"/>
    <dgm:cxn modelId="{AE9CBAAD-3263-E34A-9A99-675026487C44}" type="presParOf" srcId="{B5CDADEB-B597-684E-8019-FB740E45FBA5}" destId="{F9E3F0C4-E3F1-9C48-9447-41AE118B93F7}" srcOrd="2" destOrd="0" presId="urn:microsoft.com/office/officeart/2016/7/layout/LinearArrowProcessNumbered"/>
    <dgm:cxn modelId="{3FA49E46-5D18-C443-9514-7C9C1980857E}" type="presParOf" srcId="{F9E3F0C4-E3F1-9C48-9447-41AE118B93F7}" destId="{82CDD48E-DAFF-8846-AF68-4CB1BBBAA075}" srcOrd="0" destOrd="0" presId="urn:microsoft.com/office/officeart/2016/7/layout/LinearArrowProcessNumbered"/>
    <dgm:cxn modelId="{13BF9A8F-2056-614A-8417-0C63B647C066}" type="presParOf" srcId="{F9E3F0C4-E3F1-9C48-9447-41AE118B93F7}" destId="{82A36464-343F-D847-8A03-B0E187907108}" srcOrd="1" destOrd="0" presId="urn:microsoft.com/office/officeart/2016/7/layout/LinearArrowProcessNumbered"/>
    <dgm:cxn modelId="{19534064-FE7C-D14B-BE56-B21D8E9817FD}" type="presParOf" srcId="{82A36464-343F-D847-8A03-B0E187907108}" destId="{3E35284B-708E-F342-BA18-126194865E46}" srcOrd="0" destOrd="0" presId="urn:microsoft.com/office/officeart/2016/7/layout/LinearArrowProcessNumbered"/>
    <dgm:cxn modelId="{E059A829-A560-0346-A81F-5CF168FBCCA5}" type="presParOf" srcId="{82A36464-343F-D847-8A03-B0E187907108}" destId="{91E76B5D-3F96-7F49-B33F-C87C01D71F97}" srcOrd="1" destOrd="0" presId="urn:microsoft.com/office/officeart/2016/7/layout/LinearArrowProcessNumbered"/>
    <dgm:cxn modelId="{C1D78269-17F7-3345-BD9B-742B95365BA2}" type="presParOf" srcId="{82A36464-343F-D847-8A03-B0E187907108}" destId="{31BC980B-6655-144E-B510-F4E38772A908}" srcOrd="2" destOrd="0" presId="urn:microsoft.com/office/officeart/2016/7/layout/LinearArrowProcessNumbered"/>
    <dgm:cxn modelId="{25B09EB8-A94C-3945-AB70-3D51F607BFEE}" type="presParOf" srcId="{82A36464-343F-D847-8A03-B0E187907108}" destId="{3E20068C-EEDC-4B4A-BDED-F9098DA13C3B}" srcOrd="3" destOrd="0" presId="urn:microsoft.com/office/officeart/2016/7/layout/LinearArrowProcessNumbered"/>
    <dgm:cxn modelId="{58E33076-2281-CE40-B3E5-BD379E66E2C8}" type="presParOf" srcId="{F9E3F0C4-E3F1-9C48-9447-41AE118B93F7}" destId="{B82A6F46-699C-E74F-B7C3-5E76BFDB1979}" srcOrd="2" destOrd="0" presId="urn:microsoft.com/office/officeart/2016/7/layout/LinearArrowProcessNumbered"/>
    <dgm:cxn modelId="{1AE110ED-951F-F244-9C76-56299D4B72C0}" type="presParOf" srcId="{B5CDADEB-B597-684E-8019-FB740E45FBA5}" destId="{A2C3E08A-8AF5-5E43-B13A-5521295F6E30}" srcOrd="3" destOrd="0" presId="urn:microsoft.com/office/officeart/2016/7/layout/LinearArrowProcessNumbered"/>
    <dgm:cxn modelId="{869EAE81-7DA2-8B49-AB6D-489C0552650A}" type="presParOf" srcId="{B5CDADEB-B597-684E-8019-FB740E45FBA5}" destId="{AC6D5E0B-41FC-154C-A2C7-07C8543773CB}" srcOrd="4" destOrd="0" presId="urn:microsoft.com/office/officeart/2016/7/layout/LinearArrowProcessNumbered"/>
    <dgm:cxn modelId="{C5EA0EC4-95FC-2045-A2F3-0051F69F991F}" type="presParOf" srcId="{AC6D5E0B-41FC-154C-A2C7-07C8543773CB}" destId="{45F48B9A-56ED-6D4A-8AA0-8398F7C844BB}" srcOrd="0" destOrd="0" presId="urn:microsoft.com/office/officeart/2016/7/layout/LinearArrowProcessNumbered"/>
    <dgm:cxn modelId="{176A6257-FB45-F442-8901-152CE568FD6A}" type="presParOf" srcId="{AC6D5E0B-41FC-154C-A2C7-07C8543773CB}" destId="{ABBB57D4-2184-254E-B3D4-A1AC2EB04BD6}" srcOrd="1" destOrd="0" presId="urn:microsoft.com/office/officeart/2016/7/layout/LinearArrowProcessNumbered"/>
    <dgm:cxn modelId="{FD9B7E7D-EC68-AB47-ADC2-F9FA74E92187}" type="presParOf" srcId="{ABBB57D4-2184-254E-B3D4-A1AC2EB04BD6}" destId="{B8A889F0-BC15-3D48-A444-7DEC2154E1B1}" srcOrd="0" destOrd="0" presId="urn:microsoft.com/office/officeart/2016/7/layout/LinearArrowProcessNumbered"/>
    <dgm:cxn modelId="{D754396E-A318-E74E-A744-4346A82D9E2A}" type="presParOf" srcId="{ABBB57D4-2184-254E-B3D4-A1AC2EB04BD6}" destId="{E5A1AFAA-EDCE-9745-B416-C034A5987663}" srcOrd="1" destOrd="0" presId="urn:microsoft.com/office/officeart/2016/7/layout/LinearArrowProcessNumbered"/>
    <dgm:cxn modelId="{C0120D20-913D-F247-8C59-606DF26C3062}" type="presParOf" srcId="{ABBB57D4-2184-254E-B3D4-A1AC2EB04BD6}" destId="{538CDDFB-B717-F04F-96A5-D48ABB10D442}" srcOrd="2" destOrd="0" presId="urn:microsoft.com/office/officeart/2016/7/layout/LinearArrowProcessNumbered"/>
    <dgm:cxn modelId="{FDF0C831-E1F7-094F-A5CA-C07A6DF68713}" type="presParOf" srcId="{ABBB57D4-2184-254E-B3D4-A1AC2EB04BD6}" destId="{0C07CE41-B15B-944C-B6B0-F24E93096CE5}" srcOrd="3" destOrd="0" presId="urn:microsoft.com/office/officeart/2016/7/layout/LinearArrowProcessNumbered"/>
    <dgm:cxn modelId="{6F695113-9C65-544E-8405-2C653F1FB157}" type="presParOf" srcId="{AC6D5E0B-41FC-154C-A2C7-07C8543773CB}" destId="{4A245573-4288-3243-B359-2429F21F419A}" srcOrd="2" destOrd="0" presId="urn:microsoft.com/office/officeart/2016/7/layout/LinearArrowProcessNumbered"/>
    <dgm:cxn modelId="{8AE3CC19-5B5E-2D4C-AD0F-CB20637073C5}" type="presParOf" srcId="{B5CDADEB-B597-684E-8019-FB740E45FBA5}" destId="{EA883718-70FA-3042-89E5-304ACC1A6974}" srcOrd="5" destOrd="0" presId="urn:microsoft.com/office/officeart/2016/7/layout/LinearArrowProcessNumbered"/>
    <dgm:cxn modelId="{F73A6F61-E8AB-5C48-8611-F70FA64EC77B}" type="presParOf" srcId="{B5CDADEB-B597-684E-8019-FB740E45FBA5}" destId="{957C0111-1751-D247-B422-01B4B07EE97A}" srcOrd="6" destOrd="0" presId="urn:microsoft.com/office/officeart/2016/7/layout/LinearArrowProcessNumbered"/>
    <dgm:cxn modelId="{9E9AC6BA-01EC-A544-8B8B-0BD3BF7650EA}" type="presParOf" srcId="{957C0111-1751-D247-B422-01B4B07EE97A}" destId="{CD821983-366E-3248-B715-B290108D594C}" srcOrd="0" destOrd="0" presId="urn:microsoft.com/office/officeart/2016/7/layout/LinearArrowProcessNumbered"/>
    <dgm:cxn modelId="{A354227E-29E8-F54C-8BC9-80FC5BBCE56F}" type="presParOf" srcId="{957C0111-1751-D247-B422-01B4B07EE97A}" destId="{F0A3B2CF-C99C-A942-B8D0-A354343F8174}" srcOrd="1" destOrd="0" presId="urn:microsoft.com/office/officeart/2016/7/layout/LinearArrowProcessNumbered"/>
    <dgm:cxn modelId="{B2C18875-FFB9-1145-8480-B19FFD7A05E9}" type="presParOf" srcId="{F0A3B2CF-C99C-A942-B8D0-A354343F8174}" destId="{0B62329B-B906-7B46-AF5A-0489F7C86C5D}" srcOrd="0" destOrd="0" presId="urn:microsoft.com/office/officeart/2016/7/layout/LinearArrowProcessNumbered"/>
    <dgm:cxn modelId="{A5E8E899-B121-C64F-848E-C1699C51E5D3}" type="presParOf" srcId="{F0A3B2CF-C99C-A942-B8D0-A354343F8174}" destId="{AF0718D0-7C1F-9C41-86BF-68BF668149A2}" srcOrd="1" destOrd="0" presId="urn:microsoft.com/office/officeart/2016/7/layout/LinearArrowProcessNumbered"/>
    <dgm:cxn modelId="{17D93556-A283-5F46-8DD0-F85D7A36B86F}" type="presParOf" srcId="{F0A3B2CF-C99C-A942-B8D0-A354343F8174}" destId="{076737D5-2CFC-344C-AE86-7CE04069134D}" srcOrd="2" destOrd="0" presId="urn:microsoft.com/office/officeart/2016/7/layout/LinearArrowProcessNumbered"/>
    <dgm:cxn modelId="{A6CAA450-FFDD-D743-AECF-25ADE0ECB86F}" type="presParOf" srcId="{F0A3B2CF-C99C-A942-B8D0-A354343F8174}" destId="{C16BD7C3-258C-7F43-B3B5-CEDFA0468DA2}" srcOrd="3" destOrd="0" presId="urn:microsoft.com/office/officeart/2016/7/layout/LinearArrowProcessNumbered"/>
    <dgm:cxn modelId="{43716CC3-703D-7043-914D-94D29ED2F37C}" type="presParOf" srcId="{957C0111-1751-D247-B422-01B4B07EE97A}" destId="{AC84DFC4-E5C1-6C4E-8328-43C6386AE883}" srcOrd="2" destOrd="0" presId="urn:microsoft.com/office/officeart/2016/7/layout/LinearArrowProcessNumbered"/>
    <dgm:cxn modelId="{1EF5C029-C6FB-A74B-981E-CCD0926F050B}" type="presParOf" srcId="{B5CDADEB-B597-684E-8019-FB740E45FBA5}" destId="{9F4C06BC-1592-F049-B2EE-25822A6944B5}" srcOrd="7" destOrd="0" presId="urn:microsoft.com/office/officeart/2016/7/layout/LinearArrowProcessNumbered"/>
    <dgm:cxn modelId="{DFCA65A7-66B3-B642-9790-7178DAE17D73}" type="presParOf" srcId="{B5CDADEB-B597-684E-8019-FB740E45FBA5}" destId="{35A8B34F-F102-D547-8E59-5D77F294ACE1}" srcOrd="8" destOrd="0" presId="urn:microsoft.com/office/officeart/2016/7/layout/LinearArrowProcessNumbered"/>
    <dgm:cxn modelId="{720491F2-B7F6-574B-A8DF-5A220B52578C}" type="presParOf" srcId="{35A8B34F-F102-D547-8E59-5D77F294ACE1}" destId="{9D02CD08-3B20-F843-BF31-6AAE2BD9B016}" srcOrd="0" destOrd="0" presId="urn:microsoft.com/office/officeart/2016/7/layout/LinearArrowProcessNumbered"/>
    <dgm:cxn modelId="{333DF1D3-D81B-9643-B50E-66B311B16A1E}" type="presParOf" srcId="{35A8B34F-F102-D547-8E59-5D77F294ACE1}" destId="{C0A41830-65EC-A94F-BD4A-81024140F1A7}" srcOrd="1" destOrd="0" presId="urn:microsoft.com/office/officeart/2016/7/layout/LinearArrowProcessNumbered"/>
    <dgm:cxn modelId="{7E28A60B-E275-7A42-AC36-C1A84B814C8D}" type="presParOf" srcId="{C0A41830-65EC-A94F-BD4A-81024140F1A7}" destId="{F140FC48-3E9C-624B-808B-0EAB89962683}" srcOrd="0" destOrd="0" presId="urn:microsoft.com/office/officeart/2016/7/layout/LinearArrowProcessNumbered"/>
    <dgm:cxn modelId="{97C1873A-9E1A-1A4D-86CE-325496676FCA}" type="presParOf" srcId="{C0A41830-65EC-A94F-BD4A-81024140F1A7}" destId="{078798BC-A6D3-894B-B754-856DE5DE8B60}" srcOrd="1" destOrd="0" presId="urn:microsoft.com/office/officeart/2016/7/layout/LinearArrowProcessNumbered"/>
    <dgm:cxn modelId="{026203AE-D15D-EA4C-A7E4-01EA5195C631}" type="presParOf" srcId="{C0A41830-65EC-A94F-BD4A-81024140F1A7}" destId="{2718E66E-5AB4-EB4C-83AB-02EA78851BA7}" srcOrd="2" destOrd="0" presId="urn:microsoft.com/office/officeart/2016/7/layout/LinearArrowProcessNumbered"/>
    <dgm:cxn modelId="{FB1E375C-384D-4846-B660-82FC344DD1D6}" type="presParOf" srcId="{C0A41830-65EC-A94F-BD4A-81024140F1A7}" destId="{B47BDBF0-A620-7D4E-9B04-168517006CD6}" srcOrd="3" destOrd="0" presId="urn:microsoft.com/office/officeart/2016/7/layout/LinearArrowProcessNumbered"/>
    <dgm:cxn modelId="{942A370C-6F28-5E4C-9330-7CB7A7BAA3CC}" type="presParOf" srcId="{35A8B34F-F102-D547-8E59-5D77F294ACE1}" destId="{58DE564A-6496-4B46-B6F6-74738592C734}" srcOrd="2" destOrd="0" presId="urn:microsoft.com/office/officeart/2016/7/layout/LinearArrowProcessNumbered"/>
    <dgm:cxn modelId="{122A148A-57D0-244A-9EB7-12C4E39813DC}" type="presParOf" srcId="{B5CDADEB-B597-684E-8019-FB740E45FBA5}" destId="{D841BF66-768B-DC4F-8654-003B88EB7DAC}" srcOrd="9" destOrd="0" presId="urn:microsoft.com/office/officeart/2016/7/layout/LinearArrowProcessNumbered"/>
    <dgm:cxn modelId="{08BF1A0C-12DA-1540-899B-C17902784CB0}" type="presParOf" srcId="{B5CDADEB-B597-684E-8019-FB740E45FBA5}" destId="{5CFAC7BE-495C-D646-A4BE-1B95EFA95C60}" srcOrd="10" destOrd="0" presId="urn:microsoft.com/office/officeart/2016/7/layout/LinearArrowProcessNumbered"/>
    <dgm:cxn modelId="{23E01CFB-7D58-2F40-B07B-B48305B35B19}" type="presParOf" srcId="{5CFAC7BE-495C-D646-A4BE-1B95EFA95C60}" destId="{2932308D-A4F9-DC49-B953-FDE68D4A17F6}" srcOrd="0" destOrd="0" presId="urn:microsoft.com/office/officeart/2016/7/layout/LinearArrowProcessNumbered"/>
    <dgm:cxn modelId="{7B73AA13-E81A-594F-A71D-A4014A20F430}" type="presParOf" srcId="{5CFAC7BE-495C-D646-A4BE-1B95EFA95C60}" destId="{93BE4578-10A5-1A47-9550-1BA2FA6A144E}" srcOrd="1" destOrd="0" presId="urn:microsoft.com/office/officeart/2016/7/layout/LinearArrowProcessNumbered"/>
    <dgm:cxn modelId="{0EB4C3E8-3DCF-DE48-B410-DCC3CD97C950}" type="presParOf" srcId="{93BE4578-10A5-1A47-9550-1BA2FA6A144E}" destId="{D9D78A0E-A2C9-7E4B-9170-66B6BB87E749}" srcOrd="0" destOrd="0" presId="urn:microsoft.com/office/officeart/2016/7/layout/LinearArrowProcessNumbered"/>
    <dgm:cxn modelId="{85B2AACE-1496-ED46-B977-4EA0F88847C8}" type="presParOf" srcId="{93BE4578-10A5-1A47-9550-1BA2FA6A144E}" destId="{E734B216-56A1-2347-BEA3-2E28D2E0B152}" srcOrd="1" destOrd="0" presId="urn:microsoft.com/office/officeart/2016/7/layout/LinearArrowProcessNumbered"/>
    <dgm:cxn modelId="{8E1E29A9-9960-404A-9C45-CDB4E259CBAB}" type="presParOf" srcId="{93BE4578-10A5-1A47-9550-1BA2FA6A144E}" destId="{0E00F96D-950D-8948-A330-02407F625BBB}" srcOrd="2" destOrd="0" presId="urn:microsoft.com/office/officeart/2016/7/layout/LinearArrowProcessNumbered"/>
    <dgm:cxn modelId="{B6AC40BF-1E00-DF41-AF8C-66EB2126E728}" type="presParOf" srcId="{93BE4578-10A5-1A47-9550-1BA2FA6A144E}" destId="{4595400C-D4C9-2B4E-A6B8-CDC8010448DE}" srcOrd="3" destOrd="0" presId="urn:microsoft.com/office/officeart/2016/7/layout/LinearArrowProcessNumbered"/>
    <dgm:cxn modelId="{52379C18-DE84-1B4A-99B9-304025A7F931}" type="presParOf" srcId="{5CFAC7BE-495C-D646-A4BE-1B95EFA95C60}" destId="{BB7CF22F-18CE-9D44-9B60-BCC26C443323}" srcOrd="2" destOrd="0" presId="urn:microsoft.com/office/officeart/2016/7/layout/LinearArrowProcessNumbered"/>
    <dgm:cxn modelId="{59FCF077-82A5-6C45-A573-CBBD516FF1C8}" type="presParOf" srcId="{B5CDADEB-B597-684E-8019-FB740E45FBA5}" destId="{760A8E02-C12B-3D4A-9250-AD1EEEDB1309}" srcOrd="11" destOrd="0" presId="urn:microsoft.com/office/officeart/2016/7/layout/LinearArrowProcessNumbered"/>
    <dgm:cxn modelId="{D0E4B32E-1B13-DB46-A9D0-5E3162C2AACC}" type="presParOf" srcId="{B5CDADEB-B597-684E-8019-FB740E45FBA5}" destId="{7F28812D-D3AA-514F-84C0-1D7590533D7D}" srcOrd="12" destOrd="0" presId="urn:microsoft.com/office/officeart/2016/7/layout/LinearArrowProcessNumbered"/>
    <dgm:cxn modelId="{93FCCB24-465C-3E43-93F6-A26FA4F7B32C}" type="presParOf" srcId="{7F28812D-D3AA-514F-84C0-1D7590533D7D}" destId="{D927CF77-BD3C-CC46-AB34-5CC27D0EFA4A}" srcOrd="0" destOrd="0" presId="urn:microsoft.com/office/officeart/2016/7/layout/LinearArrowProcessNumbered"/>
    <dgm:cxn modelId="{010FA62F-B33D-D74B-918C-9C6890D9B621}" type="presParOf" srcId="{7F28812D-D3AA-514F-84C0-1D7590533D7D}" destId="{57BFD779-A18D-B14B-937E-DCBEBAF7D285}" srcOrd="1" destOrd="0" presId="urn:microsoft.com/office/officeart/2016/7/layout/LinearArrowProcessNumbered"/>
    <dgm:cxn modelId="{6AB1628C-8F44-8B42-B860-B9F27A995AAC}" type="presParOf" srcId="{57BFD779-A18D-B14B-937E-DCBEBAF7D285}" destId="{DD771A91-BBF4-CD48-A986-0A5E945BEB91}" srcOrd="0" destOrd="0" presId="urn:microsoft.com/office/officeart/2016/7/layout/LinearArrowProcessNumbered"/>
    <dgm:cxn modelId="{411C7C05-8393-1949-B778-5B46E093EA01}" type="presParOf" srcId="{57BFD779-A18D-B14B-937E-DCBEBAF7D285}" destId="{4EE9CC22-C169-7146-AC33-0E0528118CAC}" srcOrd="1" destOrd="0" presId="urn:microsoft.com/office/officeart/2016/7/layout/LinearArrowProcessNumbered"/>
    <dgm:cxn modelId="{DE7C3E48-0004-B849-8C69-68AA7F2E7EBF}" type="presParOf" srcId="{57BFD779-A18D-B14B-937E-DCBEBAF7D285}" destId="{B7F28CE9-0A98-2240-90D4-2000C7CD9C42}" srcOrd="2" destOrd="0" presId="urn:microsoft.com/office/officeart/2016/7/layout/LinearArrowProcessNumbered"/>
    <dgm:cxn modelId="{9D6F545D-9688-C340-BAC7-256D169EBA6A}" type="presParOf" srcId="{57BFD779-A18D-B14B-937E-DCBEBAF7D285}" destId="{8AFE2F0A-875A-0943-BAB3-947DC4A7426F}" srcOrd="3" destOrd="0" presId="urn:microsoft.com/office/officeart/2016/7/layout/LinearArrowProcessNumbered"/>
    <dgm:cxn modelId="{BC7B08F1-0ABB-9E43-B128-C75B2A38E922}" type="presParOf" srcId="{7F28812D-D3AA-514F-84C0-1D7590533D7D}" destId="{91A91252-8D36-2040-A44F-D3E53DF5F78D}" srcOrd="2" destOrd="0" presId="urn:microsoft.com/office/officeart/2016/7/layout/LinearArrowProcessNumbered"/>
    <dgm:cxn modelId="{F5D3A8E1-345D-4E4F-86AD-31AD7A48BAD1}" type="presParOf" srcId="{B5CDADEB-B597-684E-8019-FB740E45FBA5}" destId="{00C88231-C3FF-7F44-8E82-C5F9F7EFC943}" srcOrd="13" destOrd="0" presId="urn:microsoft.com/office/officeart/2016/7/layout/LinearArrowProcessNumbered"/>
    <dgm:cxn modelId="{18384314-E179-B44D-A57D-F018F8CBCEF8}" type="presParOf" srcId="{B5CDADEB-B597-684E-8019-FB740E45FBA5}" destId="{6AF7FD73-0FC2-6142-90C3-090CCF8081B8}" srcOrd="14" destOrd="0" presId="urn:microsoft.com/office/officeart/2016/7/layout/LinearArrowProcessNumbered"/>
    <dgm:cxn modelId="{5EC228B6-03EA-1F4E-A4D0-FF55CD6660A7}" type="presParOf" srcId="{6AF7FD73-0FC2-6142-90C3-090CCF8081B8}" destId="{D364D277-1BAB-264B-8B46-4074A19E5FBC}" srcOrd="0" destOrd="0" presId="urn:microsoft.com/office/officeart/2016/7/layout/LinearArrowProcessNumbered"/>
    <dgm:cxn modelId="{487BBBC8-778A-E044-9996-0659C6235E10}" type="presParOf" srcId="{6AF7FD73-0FC2-6142-90C3-090CCF8081B8}" destId="{5B715A20-60D5-A749-9512-651E21C6D024}" srcOrd="1" destOrd="0" presId="urn:microsoft.com/office/officeart/2016/7/layout/LinearArrowProcessNumbered"/>
    <dgm:cxn modelId="{3403ED19-7244-E74D-94A2-24AFB0F7D932}" type="presParOf" srcId="{5B715A20-60D5-A749-9512-651E21C6D024}" destId="{8B11C13D-DE28-E749-87D5-AABE91C10DCB}" srcOrd="0" destOrd="0" presId="urn:microsoft.com/office/officeart/2016/7/layout/LinearArrowProcessNumbered"/>
    <dgm:cxn modelId="{599FEB91-15FE-424B-B213-E6F69091A222}" type="presParOf" srcId="{5B715A20-60D5-A749-9512-651E21C6D024}" destId="{F807C482-3C63-F942-B356-B25FE8958AF9}" srcOrd="1" destOrd="0" presId="urn:microsoft.com/office/officeart/2016/7/layout/LinearArrowProcessNumbered"/>
    <dgm:cxn modelId="{45164CBA-A0E7-3940-91E7-92FED1D0371E}" type="presParOf" srcId="{5B715A20-60D5-A749-9512-651E21C6D024}" destId="{3A3F9020-8A02-2144-B2BF-1D7F0A295D25}" srcOrd="2" destOrd="0" presId="urn:microsoft.com/office/officeart/2016/7/layout/LinearArrowProcessNumbered"/>
    <dgm:cxn modelId="{7D82BE97-D259-3743-862A-33A4529FCE62}" type="presParOf" srcId="{5B715A20-60D5-A749-9512-651E21C6D024}" destId="{0A863FCC-85E3-104E-A66F-10506952B796}" srcOrd="3" destOrd="0" presId="urn:microsoft.com/office/officeart/2016/7/layout/LinearArrowProcessNumbered"/>
    <dgm:cxn modelId="{C366BA46-F08E-AC49-B03B-1580C9B974BB}" type="presParOf" srcId="{6AF7FD73-0FC2-6142-90C3-090CCF8081B8}" destId="{4BFBEA06-AED8-4846-93D5-D4E33A27DD16}" srcOrd="2" destOrd="0" presId="urn:microsoft.com/office/officeart/2016/7/layout/LinearArrowProcessNumbered"/>
    <dgm:cxn modelId="{6B3A97BB-CACB-2241-87A7-DF26CA212314}" type="presParOf" srcId="{B5CDADEB-B597-684E-8019-FB740E45FBA5}" destId="{31B2B047-A620-2C4E-8BA1-F02176CFF1C6}" srcOrd="15" destOrd="0" presId="urn:microsoft.com/office/officeart/2016/7/layout/LinearArrowProcessNumbered"/>
    <dgm:cxn modelId="{2FD45E21-A5CE-7F49-9D08-134956EE1E8E}" type="presParOf" srcId="{B5CDADEB-B597-684E-8019-FB740E45FBA5}" destId="{D5B03C7A-28FD-964A-A560-6D3ABBC9A97F}" srcOrd="16" destOrd="0" presId="urn:microsoft.com/office/officeart/2016/7/layout/LinearArrowProcessNumbered"/>
    <dgm:cxn modelId="{C648846A-4A7B-6749-91E1-DA5BC3A55BE2}" type="presParOf" srcId="{D5B03C7A-28FD-964A-A560-6D3ABBC9A97F}" destId="{2D07B04D-DE00-8E4C-A123-8FF3C28C9FAF}" srcOrd="0" destOrd="0" presId="urn:microsoft.com/office/officeart/2016/7/layout/LinearArrowProcessNumbered"/>
    <dgm:cxn modelId="{6823CC08-E2CA-7946-8D1A-4746D8D78F84}" type="presParOf" srcId="{D5B03C7A-28FD-964A-A560-6D3ABBC9A97F}" destId="{A25255C0-2A05-CF46-A931-6D4B2B444FF7}" srcOrd="1" destOrd="0" presId="urn:microsoft.com/office/officeart/2016/7/layout/LinearArrowProcessNumbered"/>
    <dgm:cxn modelId="{91E26A7C-4080-BA48-9A93-6313160A6975}" type="presParOf" srcId="{A25255C0-2A05-CF46-A931-6D4B2B444FF7}" destId="{2FAFA824-F1FA-6946-A560-E5CC7AFE5D8A}" srcOrd="0" destOrd="0" presId="urn:microsoft.com/office/officeart/2016/7/layout/LinearArrowProcessNumbered"/>
    <dgm:cxn modelId="{DD2DD92F-DE6A-9E46-93F4-B20FD2B3F45B}" type="presParOf" srcId="{A25255C0-2A05-CF46-A931-6D4B2B444FF7}" destId="{F0E0A815-B0F7-C145-BD1A-CD7163DD2A02}" srcOrd="1" destOrd="0" presId="urn:microsoft.com/office/officeart/2016/7/layout/LinearArrowProcessNumbered"/>
    <dgm:cxn modelId="{DC90F7CB-3630-7248-B570-D237CD847DA7}" type="presParOf" srcId="{A25255C0-2A05-CF46-A931-6D4B2B444FF7}" destId="{AC616DEA-4EE3-E540-9A6F-3F4AFF0DEA65}" srcOrd="2" destOrd="0" presId="urn:microsoft.com/office/officeart/2016/7/layout/LinearArrowProcessNumbered"/>
    <dgm:cxn modelId="{07F55103-9196-BA41-95F6-6648DE887C3C}" type="presParOf" srcId="{A25255C0-2A05-CF46-A931-6D4B2B444FF7}" destId="{853502EC-CA19-914D-A76C-BFBD687433AB}" srcOrd="3" destOrd="0" presId="urn:microsoft.com/office/officeart/2016/7/layout/LinearArrowProcessNumbered"/>
    <dgm:cxn modelId="{26539F9E-34AF-244E-85C1-855CD962E7F6}" type="presParOf" srcId="{D5B03C7A-28FD-964A-A560-6D3ABBC9A97F}" destId="{F2C8C4CB-B851-9246-AD16-1248C5CDDEDB}" srcOrd="2" destOrd="0" presId="urn:microsoft.com/office/officeart/2016/7/layout/LinearArrowProcessNumbered"/>
    <dgm:cxn modelId="{24CC8D76-E795-EF4A-A04C-846189CE9EB8}" type="presParOf" srcId="{B5CDADEB-B597-684E-8019-FB740E45FBA5}" destId="{DDC1048E-BE11-CC45-9382-EEA045B98BEE}" srcOrd="17" destOrd="0" presId="urn:microsoft.com/office/officeart/2016/7/layout/LinearArrowProcessNumbered"/>
    <dgm:cxn modelId="{66C34180-CE64-C84B-815B-73EC118B4A5A}" type="presParOf" srcId="{B5CDADEB-B597-684E-8019-FB740E45FBA5}" destId="{026856E9-13AE-FD41-8A59-4A03EE42B8F1}" srcOrd="18" destOrd="0" presId="urn:microsoft.com/office/officeart/2016/7/layout/LinearArrowProcessNumbered"/>
    <dgm:cxn modelId="{07B2E98A-81B1-1F41-81A6-81B99F805E50}" type="presParOf" srcId="{026856E9-13AE-FD41-8A59-4A03EE42B8F1}" destId="{89B94D79-6693-614E-A625-78B801496447}" srcOrd="0" destOrd="0" presId="urn:microsoft.com/office/officeart/2016/7/layout/LinearArrowProcessNumbered"/>
    <dgm:cxn modelId="{44F92C09-66B9-B54A-9064-E6FDA888F2DA}" type="presParOf" srcId="{026856E9-13AE-FD41-8A59-4A03EE42B8F1}" destId="{537350F6-7678-A942-9491-338FE1C469D6}" srcOrd="1" destOrd="0" presId="urn:microsoft.com/office/officeart/2016/7/layout/LinearArrowProcessNumbered"/>
    <dgm:cxn modelId="{F9C6D294-7F54-164E-A48E-EA1E0541D514}" type="presParOf" srcId="{537350F6-7678-A942-9491-338FE1C469D6}" destId="{B8692EE8-35EE-0240-888E-3C2C1F43837B}" srcOrd="0" destOrd="0" presId="urn:microsoft.com/office/officeart/2016/7/layout/LinearArrowProcessNumbered"/>
    <dgm:cxn modelId="{94E42FD9-4DC8-C54F-80FA-9842D2E60D77}" type="presParOf" srcId="{537350F6-7678-A942-9491-338FE1C469D6}" destId="{BFA5E306-22E3-8B41-8ECC-2E8CD6CC38AF}" srcOrd="1" destOrd="0" presId="urn:microsoft.com/office/officeart/2016/7/layout/LinearArrowProcessNumbered"/>
    <dgm:cxn modelId="{B14DACD2-90B8-A140-BD95-132DDF64F3E1}" type="presParOf" srcId="{537350F6-7678-A942-9491-338FE1C469D6}" destId="{240E4D59-A4B1-5140-B298-FAAEC80C1C34}" srcOrd="2" destOrd="0" presId="urn:microsoft.com/office/officeart/2016/7/layout/LinearArrowProcessNumbered"/>
    <dgm:cxn modelId="{3D27EFE0-2524-4E44-B4F1-DFD4E261C4B2}" type="presParOf" srcId="{537350F6-7678-A942-9491-338FE1C469D6}" destId="{F79F6FFF-00AA-344F-AF19-F94A7B603875}" srcOrd="3" destOrd="0" presId="urn:microsoft.com/office/officeart/2016/7/layout/LinearArrowProcessNumbered"/>
    <dgm:cxn modelId="{762709F1-3FBC-E34D-9F68-DBC51E73A0E3}" type="presParOf" srcId="{026856E9-13AE-FD41-8A59-4A03EE42B8F1}" destId="{99DB43C5-2343-6B4C-8D49-31AE07E5E00F}"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EFC689-5DF4-E146-B737-477F1F275896}"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s-MX"/>
        </a:p>
      </dgm:t>
    </dgm:pt>
    <dgm:pt modelId="{A611CA85-80A9-4947-AB04-A435D7C08500}">
      <dgm:prSet phldrT="[Texto]" custT="1"/>
      <dgm:spPr/>
      <dgm:t>
        <a:bodyPr/>
        <a:lstStyle/>
        <a:p>
          <a:r>
            <a:rPr lang="es-MX" sz="1400" b="1" dirty="0"/>
            <a:t>Modelo procedimental de la metodología</a:t>
          </a:r>
        </a:p>
      </dgm:t>
    </dgm:pt>
    <dgm:pt modelId="{4911446E-E0F9-4643-9204-2825EE75A3FB}" type="parTrans" cxnId="{E61F12E2-866B-4048-A913-D4C5A62088C8}">
      <dgm:prSet/>
      <dgm:spPr/>
      <dgm:t>
        <a:bodyPr/>
        <a:lstStyle/>
        <a:p>
          <a:endParaRPr lang="es-MX" sz="1400"/>
        </a:p>
      </dgm:t>
    </dgm:pt>
    <dgm:pt modelId="{942A8B1A-0842-4D47-BE5B-FC928B8A8290}" type="sibTrans" cxnId="{E61F12E2-866B-4048-A913-D4C5A62088C8}">
      <dgm:prSet/>
      <dgm:spPr/>
      <dgm:t>
        <a:bodyPr/>
        <a:lstStyle/>
        <a:p>
          <a:endParaRPr lang="es-MX" sz="1400"/>
        </a:p>
      </dgm:t>
    </dgm:pt>
    <dgm:pt modelId="{442C0617-1416-214C-849F-CA21285061BC}">
      <dgm:prSet phldrT="[Texto]" custT="1"/>
      <dgm:spPr/>
      <dgm:t>
        <a:bodyPr/>
        <a:lstStyle/>
        <a:p>
          <a:r>
            <a:rPr lang="es-MX" sz="1400" b="1" dirty="0"/>
            <a:t>Primera Etapa:</a:t>
          </a:r>
        </a:p>
      </dgm:t>
    </dgm:pt>
    <dgm:pt modelId="{7960800D-A5AF-A14E-AC99-D12932598B41}" type="parTrans" cxnId="{34EE7AD0-AC13-2448-9BAF-9EE89D4EDBB4}">
      <dgm:prSet/>
      <dgm:spPr/>
      <dgm:t>
        <a:bodyPr/>
        <a:lstStyle/>
        <a:p>
          <a:endParaRPr lang="es-MX" sz="1400"/>
        </a:p>
      </dgm:t>
    </dgm:pt>
    <dgm:pt modelId="{A9FA62AE-EA60-514D-B13C-76DCA08692A0}" type="sibTrans" cxnId="{34EE7AD0-AC13-2448-9BAF-9EE89D4EDBB4}">
      <dgm:prSet/>
      <dgm:spPr/>
      <dgm:t>
        <a:bodyPr/>
        <a:lstStyle/>
        <a:p>
          <a:endParaRPr lang="es-MX" sz="1400"/>
        </a:p>
      </dgm:t>
    </dgm:pt>
    <dgm:pt modelId="{07E35905-7ECB-7040-842F-9495A0356380}">
      <dgm:prSet phldrT="[Texto]" custT="1"/>
      <dgm:spPr/>
      <dgm:t>
        <a:bodyPr/>
        <a:lstStyle/>
        <a:p>
          <a:r>
            <a:rPr lang="es-MX" sz="1400" dirty="0"/>
            <a:t>Selección y Evaluación de Fincas</a:t>
          </a:r>
        </a:p>
      </dgm:t>
    </dgm:pt>
    <dgm:pt modelId="{4C521AFA-0C6B-944D-9D55-9F7D104477EC}" type="parTrans" cxnId="{F517BE11-694D-B548-90EE-0F32AAFDDABF}">
      <dgm:prSet/>
      <dgm:spPr/>
      <dgm:t>
        <a:bodyPr/>
        <a:lstStyle/>
        <a:p>
          <a:endParaRPr lang="es-MX" sz="1400"/>
        </a:p>
      </dgm:t>
    </dgm:pt>
    <dgm:pt modelId="{09CF9A52-9F99-D34E-9529-E1712A6950F9}" type="sibTrans" cxnId="{F517BE11-694D-B548-90EE-0F32AAFDDABF}">
      <dgm:prSet/>
      <dgm:spPr/>
      <dgm:t>
        <a:bodyPr/>
        <a:lstStyle/>
        <a:p>
          <a:endParaRPr lang="es-MX" sz="1400"/>
        </a:p>
      </dgm:t>
    </dgm:pt>
    <dgm:pt modelId="{804321EB-8FFF-7743-B6F8-0077847117F6}">
      <dgm:prSet phldrT="[Texto]" custT="1"/>
      <dgm:spPr/>
      <dgm:t>
        <a:bodyPr/>
        <a:lstStyle/>
        <a:p>
          <a:r>
            <a:rPr lang="es-MX" sz="1400" dirty="0"/>
            <a:t>Aplicación de los instrumentos</a:t>
          </a:r>
        </a:p>
      </dgm:t>
    </dgm:pt>
    <dgm:pt modelId="{7162BC36-AE79-7843-B751-BE97155A951D}" type="parTrans" cxnId="{CFB48B40-096D-1743-8C03-3DBC3201E07C}">
      <dgm:prSet/>
      <dgm:spPr/>
      <dgm:t>
        <a:bodyPr/>
        <a:lstStyle/>
        <a:p>
          <a:endParaRPr lang="es-MX" sz="1400"/>
        </a:p>
      </dgm:t>
    </dgm:pt>
    <dgm:pt modelId="{56A0A11B-F189-5440-B5C1-CE385B13934A}" type="sibTrans" cxnId="{CFB48B40-096D-1743-8C03-3DBC3201E07C}">
      <dgm:prSet/>
      <dgm:spPr/>
      <dgm:t>
        <a:bodyPr/>
        <a:lstStyle/>
        <a:p>
          <a:endParaRPr lang="es-MX" sz="1400"/>
        </a:p>
      </dgm:t>
    </dgm:pt>
    <dgm:pt modelId="{23BB127F-9748-034E-B69E-3AFC2865C2EE}">
      <dgm:prSet phldrT="[Texto]" custT="1"/>
      <dgm:spPr/>
      <dgm:t>
        <a:bodyPr/>
        <a:lstStyle/>
        <a:p>
          <a:r>
            <a:rPr lang="es-MX" sz="1400" b="1" dirty="0"/>
            <a:t>Segunda Etapa:</a:t>
          </a:r>
        </a:p>
      </dgm:t>
    </dgm:pt>
    <dgm:pt modelId="{556C7B62-2A6F-6344-829A-9C9B3D02DEE0}" type="parTrans" cxnId="{133ECAF3-945C-6545-9812-D7AF2AEB3629}">
      <dgm:prSet/>
      <dgm:spPr/>
      <dgm:t>
        <a:bodyPr/>
        <a:lstStyle/>
        <a:p>
          <a:endParaRPr lang="es-MX" sz="1400"/>
        </a:p>
      </dgm:t>
    </dgm:pt>
    <dgm:pt modelId="{A8FFDD4C-43F2-5146-BCF8-A4CCEB93BD02}" type="sibTrans" cxnId="{133ECAF3-945C-6545-9812-D7AF2AEB3629}">
      <dgm:prSet/>
      <dgm:spPr/>
      <dgm:t>
        <a:bodyPr/>
        <a:lstStyle/>
        <a:p>
          <a:endParaRPr lang="es-MX" sz="1400"/>
        </a:p>
      </dgm:t>
    </dgm:pt>
    <dgm:pt modelId="{C63F177B-B8B4-0E43-AFA7-280B766EF44A}">
      <dgm:prSet phldrT="[Texto]" custT="1"/>
      <dgm:spPr/>
      <dgm:t>
        <a:bodyPr/>
        <a:lstStyle/>
        <a:p>
          <a:r>
            <a:rPr lang="es-MX" sz="1400" dirty="0"/>
            <a:t>Aplicación con el panel de expertos</a:t>
          </a:r>
        </a:p>
      </dgm:t>
    </dgm:pt>
    <dgm:pt modelId="{0D69DB94-D1DF-374D-9C74-8FF0CDFD459C}" type="parTrans" cxnId="{815180F6-0CCD-7044-877B-AA10B7D136DF}">
      <dgm:prSet/>
      <dgm:spPr/>
      <dgm:t>
        <a:bodyPr/>
        <a:lstStyle/>
        <a:p>
          <a:endParaRPr lang="es-MX" sz="1400"/>
        </a:p>
      </dgm:t>
    </dgm:pt>
    <dgm:pt modelId="{CB875103-96D2-A841-B889-6B2C9219F1A9}" type="sibTrans" cxnId="{815180F6-0CCD-7044-877B-AA10B7D136DF}">
      <dgm:prSet/>
      <dgm:spPr/>
      <dgm:t>
        <a:bodyPr/>
        <a:lstStyle/>
        <a:p>
          <a:endParaRPr lang="es-MX" sz="1400"/>
        </a:p>
      </dgm:t>
    </dgm:pt>
    <dgm:pt modelId="{262C4241-EB7E-D64A-B957-146B2428008D}">
      <dgm:prSet custT="1"/>
      <dgm:spPr/>
      <dgm:t>
        <a:bodyPr/>
        <a:lstStyle/>
        <a:p>
          <a:r>
            <a:rPr lang="es-MX" sz="1400" b="1" dirty="0"/>
            <a:t>Primera Fase</a:t>
          </a:r>
        </a:p>
      </dgm:t>
    </dgm:pt>
    <dgm:pt modelId="{755272BB-42A4-F548-B39F-4419BAFC17C8}" type="parTrans" cxnId="{F763DF34-5C46-5C41-A485-46D76C2749A7}">
      <dgm:prSet/>
      <dgm:spPr/>
      <dgm:t>
        <a:bodyPr/>
        <a:lstStyle/>
        <a:p>
          <a:endParaRPr lang="es-MX" sz="1400"/>
        </a:p>
      </dgm:t>
    </dgm:pt>
    <dgm:pt modelId="{42F971C4-3F88-DB44-8F56-AF72C7460CDC}" type="sibTrans" cxnId="{F763DF34-5C46-5C41-A485-46D76C2749A7}">
      <dgm:prSet/>
      <dgm:spPr/>
      <dgm:t>
        <a:bodyPr/>
        <a:lstStyle/>
        <a:p>
          <a:endParaRPr lang="es-MX" sz="1400"/>
        </a:p>
      </dgm:t>
    </dgm:pt>
    <dgm:pt modelId="{4B8580EC-925A-324A-9E3D-F95E92A6CABF}">
      <dgm:prSet custT="1"/>
      <dgm:spPr/>
      <dgm:t>
        <a:bodyPr/>
        <a:lstStyle/>
        <a:p>
          <a:r>
            <a:rPr lang="es-MX" sz="1400" b="1" dirty="0"/>
            <a:t>Segunda Fase</a:t>
          </a:r>
        </a:p>
      </dgm:t>
    </dgm:pt>
    <dgm:pt modelId="{A3A9E781-6829-B04C-AAD3-21AF8DC1B2A8}" type="parTrans" cxnId="{17A6DD0D-65BB-2B48-AEC1-6E68B65FA3F6}">
      <dgm:prSet/>
      <dgm:spPr/>
      <dgm:t>
        <a:bodyPr/>
        <a:lstStyle/>
        <a:p>
          <a:endParaRPr lang="es-MX" sz="1400"/>
        </a:p>
      </dgm:t>
    </dgm:pt>
    <dgm:pt modelId="{1DD2CBBB-4398-FF48-9389-D3A8AC328552}" type="sibTrans" cxnId="{17A6DD0D-65BB-2B48-AEC1-6E68B65FA3F6}">
      <dgm:prSet/>
      <dgm:spPr/>
      <dgm:t>
        <a:bodyPr/>
        <a:lstStyle/>
        <a:p>
          <a:endParaRPr lang="es-MX" sz="1400"/>
        </a:p>
      </dgm:t>
    </dgm:pt>
    <dgm:pt modelId="{87031DDD-BE3A-6E43-9E97-EC62B18F0414}">
      <dgm:prSet custT="1"/>
      <dgm:spPr/>
      <dgm:t>
        <a:bodyPr/>
        <a:lstStyle/>
        <a:p>
          <a:r>
            <a:rPr lang="es-MX" sz="1400" dirty="0"/>
            <a:t>Determinación de los expertos</a:t>
          </a:r>
        </a:p>
      </dgm:t>
    </dgm:pt>
    <dgm:pt modelId="{4157993E-4808-C948-9BEC-910A287AE38C}" type="parTrans" cxnId="{A4E8CB45-F999-7F48-9447-FA44ADB29FC4}">
      <dgm:prSet/>
      <dgm:spPr/>
      <dgm:t>
        <a:bodyPr/>
        <a:lstStyle/>
        <a:p>
          <a:endParaRPr lang="es-MX" sz="1400"/>
        </a:p>
      </dgm:t>
    </dgm:pt>
    <dgm:pt modelId="{BB42AAD9-4865-904A-B0FE-780477153970}" type="sibTrans" cxnId="{A4E8CB45-F999-7F48-9447-FA44ADB29FC4}">
      <dgm:prSet/>
      <dgm:spPr/>
      <dgm:t>
        <a:bodyPr/>
        <a:lstStyle/>
        <a:p>
          <a:endParaRPr lang="es-MX" sz="1400"/>
        </a:p>
      </dgm:t>
    </dgm:pt>
    <dgm:pt modelId="{F575EA26-935B-3742-9AF0-5F00BE7AE14B}">
      <dgm:prSet custT="1"/>
      <dgm:spPr/>
      <dgm:t>
        <a:bodyPr/>
        <a:lstStyle/>
        <a:p>
          <a:r>
            <a:rPr lang="es-MX" sz="1400" dirty="0"/>
            <a:t>Aplicación del cuestionario a los expertos</a:t>
          </a:r>
        </a:p>
      </dgm:t>
    </dgm:pt>
    <dgm:pt modelId="{D4308BC6-5FFF-C842-8E24-84F8C9C0B4A4}" type="parTrans" cxnId="{638223E6-CF27-1846-94C4-18481D0A571D}">
      <dgm:prSet/>
      <dgm:spPr/>
      <dgm:t>
        <a:bodyPr/>
        <a:lstStyle/>
        <a:p>
          <a:endParaRPr lang="es-MX" sz="1400"/>
        </a:p>
      </dgm:t>
    </dgm:pt>
    <dgm:pt modelId="{97862CBF-E800-8046-9FF7-EE686320F522}" type="sibTrans" cxnId="{638223E6-CF27-1846-94C4-18481D0A571D}">
      <dgm:prSet/>
      <dgm:spPr/>
      <dgm:t>
        <a:bodyPr/>
        <a:lstStyle/>
        <a:p>
          <a:endParaRPr lang="es-MX" sz="1400"/>
        </a:p>
      </dgm:t>
    </dgm:pt>
    <dgm:pt modelId="{5705458A-428F-164A-9736-7A8E0AB998FE}">
      <dgm:prSet custT="1"/>
      <dgm:spPr/>
      <dgm:t>
        <a:bodyPr/>
        <a:lstStyle/>
        <a:p>
          <a:pPr algn="just"/>
          <a:r>
            <a:rPr lang="es-MX" sz="1400" dirty="0"/>
            <a:t>Selección de las fincas</a:t>
          </a:r>
        </a:p>
        <a:p>
          <a:pPr algn="just"/>
          <a:r>
            <a:rPr lang="es-MX" sz="1400" dirty="0"/>
            <a:t>Evaluación de la sostenibilidad y las operaciones</a:t>
          </a:r>
        </a:p>
        <a:p>
          <a:pPr algn="just"/>
          <a:r>
            <a:rPr lang="es-MX" sz="1400" dirty="0"/>
            <a:t>Revisión de la literatura en Cuba y México</a:t>
          </a:r>
        </a:p>
      </dgm:t>
    </dgm:pt>
    <dgm:pt modelId="{B8726A30-B78E-E64A-93ED-C280049F9193}" type="parTrans" cxnId="{4577D20C-11A4-F345-8F40-37982018C874}">
      <dgm:prSet/>
      <dgm:spPr/>
      <dgm:t>
        <a:bodyPr/>
        <a:lstStyle/>
        <a:p>
          <a:endParaRPr lang="es-MX" sz="1400"/>
        </a:p>
      </dgm:t>
    </dgm:pt>
    <dgm:pt modelId="{F82DEC0F-381C-114A-92F2-E671FBA1DA98}" type="sibTrans" cxnId="{4577D20C-11A4-F345-8F40-37982018C874}">
      <dgm:prSet/>
      <dgm:spPr/>
      <dgm:t>
        <a:bodyPr/>
        <a:lstStyle/>
        <a:p>
          <a:endParaRPr lang="es-MX" sz="1400"/>
        </a:p>
      </dgm:t>
    </dgm:pt>
    <dgm:pt modelId="{85C54C29-3DE9-5444-B8A4-8E900CE8DF95}">
      <dgm:prSet custT="1"/>
      <dgm:spPr/>
      <dgm:t>
        <a:bodyPr/>
        <a:lstStyle/>
        <a:p>
          <a:r>
            <a:rPr lang="es-MX" sz="1400" dirty="0"/>
            <a:t>Estrategia de investigación-acción</a:t>
          </a:r>
        </a:p>
      </dgm:t>
    </dgm:pt>
    <dgm:pt modelId="{649FDCB7-B79F-3C41-8010-A01AA67DEF97}" type="parTrans" cxnId="{7EB03CA6-CD66-4844-B0C4-0D3F88F976A7}">
      <dgm:prSet/>
      <dgm:spPr/>
      <dgm:t>
        <a:bodyPr/>
        <a:lstStyle/>
        <a:p>
          <a:endParaRPr lang="es-MX" sz="1400"/>
        </a:p>
      </dgm:t>
    </dgm:pt>
    <dgm:pt modelId="{D65B18FA-82F8-BB46-A8AE-C5BA199338D2}" type="sibTrans" cxnId="{7EB03CA6-CD66-4844-B0C4-0D3F88F976A7}">
      <dgm:prSet/>
      <dgm:spPr/>
      <dgm:t>
        <a:bodyPr/>
        <a:lstStyle/>
        <a:p>
          <a:endParaRPr lang="es-MX" sz="1400"/>
        </a:p>
      </dgm:t>
    </dgm:pt>
    <dgm:pt modelId="{A26F7E32-A49F-604C-BC50-E846C0A00FA5}">
      <dgm:prSet phldrT="[Texto]" custT="1"/>
      <dgm:spPr/>
      <dgm:t>
        <a:bodyPr/>
        <a:lstStyle/>
        <a:p>
          <a:r>
            <a:rPr lang="es-MX" sz="1400" dirty="0"/>
            <a:t>Encuestas, entrevistas, observación, análisis de documentos</a:t>
          </a:r>
        </a:p>
      </dgm:t>
    </dgm:pt>
    <dgm:pt modelId="{6C9F043E-7C63-C045-955B-03C1355BB174}" type="parTrans" cxnId="{979D4D2E-C0B3-134F-995E-AC3AAA699787}">
      <dgm:prSet/>
      <dgm:spPr/>
      <dgm:t>
        <a:bodyPr/>
        <a:lstStyle/>
        <a:p>
          <a:endParaRPr lang="es-MX" sz="1400"/>
        </a:p>
      </dgm:t>
    </dgm:pt>
    <dgm:pt modelId="{3CD884A2-F61F-F94D-9E34-2093205BD51C}" type="sibTrans" cxnId="{979D4D2E-C0B3-134F-995E-AC3AAA699787}">
      <dgm:prSet/>
      <dgm:spPr/>
      <dgm:t>
        <a:bodyPr/>
        <a:lstStyle/>
        <a:p>
          <a:endParaRPr lang="es-MX" sz="1400"/>
        </a:p>
      </dgm:t>
    </dgm:pt>
    <dgm:pt modelId="{D9DAE5AA-427F-F04F-A992-77D1EEA87C67}">
      <dgm:prSet custT="1"/>
      <dgm:spPr/>
      <dgm:t>
        <a:bodyPr/>
        <a:lstStyle/>
        <a:p>
          <a:r>
            <a:rPr lang="es-MX" sz="1400" dirty="0"/>
            <a:t>Triangulación de los datos</a:t>
          </a:r>
        </a:p>
      </dgm:t>
    </dgm:pt>
    <dgm:pt modelId="{D9C87420-28AD-8C49-8077-A3BAC0519F76}" type="parTrans" cxnId="{56E238A2-684E-3744-930A-6F216A43A3BC}">
      <dgm:prSet/>
      <dgm:spPr/>
      <dgm:t>
        <a:bodyPr/>
        <a:lstStyle/>
        <a:p>
          <a:endParaRPr lang="es-MX" sz="1400"/>
        </a:p>
      </dgm:t>
    </dgm:pt>
    <dgm:pt modelId="{7AB0FA88-6932-4E43-9512-74FA283A09CE}" type="sibTrans" cxnId="{56E238A2-684E-3744-930A-6F216A43A3BC}">
      <dgm:prSet/>
      <dgm:spPr/>
      <dgm:t>
        <a:bodyPr/>
        <a:lstStyle/>
        <a:p>
          <a:endParaRPr lang="es-MX" sz="1400"/>
        </a:p>
      </dgm:t>
    </dgm:pt>
    <dgm:pt modelId="{21ED200D-4F31-3D48-A143-49FA83010B3A}">
      <dgm:prSet custT="1"/>
      <dgm:spPr/>
      <dgm:t>
        <a:bodyPr/>
        <a:lstStyle/>
        <a:p>
          <a:r>
            <a:rPr lang="es-MX" sz="1400" dirty="0"/>
            <a:t>Identificación de patrones, tendencias y toma de decisiones</a:t>
          </a:r>
        </a:p>
      </dgm:t>
    </dgm:pt>
    <dgm:pt modelId="{18ABDD5B-52F3-2045-BB62-3D249DF11CA7}" type="parTrans" cxnId="{B2D7C61E-84EE-434F-85F0-DF9BAC23F8AB}">
      <dgm:prSet/>
      <dgm:spPr/>
      <dgm:t>
        <a:bodyPr/>
        <a:lstStyle/>
        <a:p>
          <a:endParaRPr lang="es-MX" sz="1400"/>
        </a:p>
      </dgm:t>
    </dgm:pt>
    <dgm:pt modelId="{60FD9ED5-E2DA-4E41-B750-47261DFEEE16}" type="sibTrans" cxnId="{B2D7C61E-84EE-434F-85F0-DF9BAC23F8AB}">
      <dgm:prSet/>
      <dgm:spPr/>
      <dgm:t>
        <a:bodyPr/>
        <a:lstStyle/>
        <a:p>
          <a:endParaRPr lang="es-MX" sz="1400"/>
        </a:p>
      </dgm:t>
    </dgm:pt>
    <dgm:pt modelId="{0488CB8D-1DD6-2A45-AFF9-D9DA0BA7DBF1}" type="pres">
      <dgm:prSet presAssocID="{B7EFC689-5DF4-E146-B737-477F1F275896}" presName="hierChild1" presStyleCnt="0">
        <dgm:presLayoutVars>
          <dgm:chPref val="1"/>
          <dgm:dir/>
          <dgm:animOne val="branch"/>
          <dgm:animLvl val="lvl"/>
          <dgm:resizeHandles/>
        </dgm:presLayoutVars>
      </dgm:prSet>
      <dgm:spPr/>
    </dgm:pt>
    <dgm:pt modelId="{186EC515-CB4D-364A-AC08-C7E560E29731}" type="pres">
      <dgm:prSet presAssocID="{A611CA85-80A9-4947-AB04-A435D7C08500}" presName="hierRoot1" presStyleCnt="0"/>
      <dgm:spPr/>
    </dgm:pt>
    <dgm:pt modelId="{BDEDEEB5-1C94-6040-A32B-212875E01485}" type="pres">
      <dgm:prSet presAssocID="{A611CA85-80A9-4947-AB04-A435D7C08500}" presName="composite" presStyleCnt="0"/>
      <dgm:spPr/>
    </dgm:pt>
    <dgm:pt modelId="{92A0A678-1227-D14D-8F71-55550D23EE38}" type="pres">
      <dgm:prSet presAssocID="{A611CA85-80A9-4947-AB04-A435D7C08500}" presName="background" presStyleLbl="node0" presStyleIdx="0" presStyleCnt="1"/>
      <dgm:spPr/>
    </dgm:pt>
    <dgm:pt modelId="{8E7B70F0-7277-BD4E-8A87-D06466711869}" type="pres">
      <dgm:prSet presAssocID="{A611CA85-80A9-4947-AB04-A435D7C08500}" presName="text" presStyleLbl="fgAcc0" presStyleIdx="0" presStyleCnt="1" custScaleX="274539" custScaleY="92098" custLinFactNeighborX="-968" custLinFactNeighborY="1524">
        <dgm:presLayoutVars>
          <dgm:chPref val="3"/>
        </dgm:presLayoutVars>
      </dgm:prSet>
      <dgm:spPr/>
    </dgm:pt>
    <dgm:pt modelId="{1C7AE128-99A5-224B-B91F-B80D3478767E}" type="pres">
      <dgm:prSet presAssocID="{A611CA85-80A9-4947-AB04-A435D7C08500}" presName="hierChild2" presStyleCnt="0"/>
      <dgm:spPr/>
    </dgm:pt>
    <dgm:pt modelId="{B9BF7BE1-C21B-BC4C-B04E-38ABF1CA1322}" type="pres">
      <dgm:prSet presAssocID="{7960800D-A5AF-A14E-AC99-D12932598B41}" presName="Name10" presStyleLbl="parChTrans1D2" presStyleIdx="0" presStyleCnt="2"/>
      <dgm:spPr/>
    </dgm:pt>
    <dgm:pt modelId="{BE95BB56-A714-B748-9EFC-C01F28ABB2C3}" type="pres">
      <dgm:prSet presAssocID="{442C0617-1416-214C-849F-CA21285061BC}" presName="hierRoot2" presStyleCnt="0"/>
      <dgm:spPr/>
    </dgm:pt>
    <dgm:pt modelId="{EE47CA18-43CB-4B47-9C27-53BE68B1B206}" type="pres">
      <dgm:prSet presAssocID="{442C0617-1416-214C-849F-CA21285061BC}" presName="composite2" presStyleCnt="0"/>
      <dgm:spPr/>
    </dgm:pt>
    <dgm:pt modelId="{99F42767-58DB-9645-AE8E-7986FD986ECC}" type="pres">
      <dgm:prSet presAssocID="{442C0617-1416-214C-849F-CA21285061BC}" presName="background2" presStyleLbl="node2" presStyleIdx="0" presStyleCnt="2"/>
      <dgm:spPr/>
    </dgm:pt>
    <dgm:pt modelId="{5C82E1C0-F413-A742-98CA-C51FB953AC99}" type="pres">
      <dgm:prSet presAssocID="{442C0617-1416-214C-849F-CA21285061BC}" presName="text2" presStyleLbl="fgAcc2" presStyleIdx="0" presStyleCnt="2">
        <dgm:presLayoutVars>
          <dgm:chPref val="3"/>
        </dgm:presLayoutVars>
      </dgm:prSet>
      <dgm:spPr/>
    </dgm:pt>
    <dgm:pt modelId="{CA865923-5489-554C-B268-FB9814583EA7}" type="pres">
      <dgm:prSet presAssocID="{442C0617-1416-214C-849F-CA21285061BC}" presName="hierChild3" presStyleCnt="0"/>
      <dgm:spPr/>
    </dgm:pt>
    <dgm:pt modelId="{7985DBDF-3CCB-FA47-A807-D254F3191164}" type="pres">
      <dgm:prSet presAssocID="{4C521AFA-0C6B-944D-9D55-9F7D104477EC}" presName="Name17" presStyleLbl="parChTrans1D3" presStyleIdx="0" presStyleCnt="3"/>
      <dgm:spPr/>
    </dgm:pt>
    <dgm:pt modelId="{69E1414D-CBF6-E743-9372-431F2940D4CB}" type="pres">
      <dgm:prSet presAssocID="{07E35905-7ECB-7040-842F-9495A0356380}" presName="hierRoot3" presStyleCnt="0"/>
      <dgm:spPr/>
    </dgm:pt>
    <dgm:pt modelId="{0A487085-6E47-1B4E-A713-3559E474E5F1}" type="pres">
      <dgm:prSet presAssocID="{07E35905-7ECB-7040-842F-9495A0356380}" presName="composite3" presStyleCnt="0"/>
      <dgm:spPr/>
    </dgm:pt>
    <dgm:pt modelId="{4E10B42F-4A58-924F-B349-1549973C8CBD}" type="pres">
      <dgm:prSet presAssocID="{07E35905-7ECB-7040-842F-9495A0356380}" presName="background3" presStyleLbl="node3" presStyleIdx="0" presStyleCnt="3"/>
      <dgm:spPr/>
    </dgm:pt>
    <dgm:pt modelId="{9209599F-2DDF-7941-A584-4C8049BA4640}" type="pres">
      <dgm:prSet presAssocID="{07E35905-7ECB-7040-842F-9495A0356380}" presName="text3" presStyleLbl="fgAcc3" presStyleIdx="0" presStyleCnt="3" custScaleX="130442" custScaleY="154800">
        <dgm:presLayoutVars>
          <dgm:chPref val="3"/>
        </dgm:presLayoutVars>
      </dgm:prSet>
      <dgm:spPr/>
    </dgm:pt>
    <dgm:pt modelId="{122C70A8-5379-3A41-BC7D-474274F80538}" type="pres">
      <dgm:prSet presAssocID="{07E35905-7ECB-7040-842F-9495A0356380}" presName="hierChild4" presStyleCnt="0"/>
      <dgm:spPr/>
    </dgm:pt>
    <dgm:pt modelId="{B3C64F7C-7E52-5D47-B2DC-137DAF8B4DD3}" type="pres">
      <dgm:prSet presAssocID="{B8726A30-B78E-E64A-93ED-C280049F9193}" presName="Name23" presStyleLbl="parChTrans1D4" presStyleIdx="0" presStyleCnt="9"/>
      <dgm:spPr/>
    </dgm:pt>
    <dgm:pt modelId="{B292A30D-554B-3C4D-9571-5900EF34DAFF}" type="pres">
      <dgm:prSet presAssocID="{5705458A-428F-164A-9736-7A8E0AB998FE}" presName="hierRoot4" presStyleCnt="0"/>
      <dgm:spPr/>
    </dgm:pt>
    <dgm:pt modelId="{804495CA-AFB4-974C-99D2-13C7E8F19558}" type="pres">
      <dgm:prSet presAssocID="{5705458A-428F-164A-9736-7A8E0AB998FE}" presName="composite4" presStyleCnt="0"/>
      <dgm:spPr/>
    </dgm:pt>
    <dgm:pt modelId="{ABB8916C-975E-2A43-86CF-12F25FF5A04C}" type="pres">
      <dgm:prSet presAssocID="{5705458A-428F-164A-9736-7A8E0AB998FE}" presName="background4" presStyleLbl="node4" presStyleIdx="0" presStyleCnt="9"/>
      <dgm:spPr/>
    </dgm:pt>
    <dgm:pt modelId="{A5211391-C69D-074D-9FDD-10DBBBD37C71}" type="pres">
      <dgm:prSet presAssocID="{5705458A-428F-164A-9736-7A8E0AB998FE}" presName="text4" presStyleLbl="fgAcc4" presStyleIdx="0" presStyleCnt="9" custScaleX="141234" custScaleY="439164">
        <dgm:presLayoutVars>
          <dgm:chPref val="3"/>
        </dgm:presLayoutVars>
      </dgm:prSet>
      <dgm:spPr/>
    </dgm:pt>
    <dgm:pt modelId="{F63C3CC0-073F-EE45-B3B7-25DF25641B4A}" type="pres">
      <dgm:prSet presAssocID="{5705458A-428F-164A-9736-7A8E0AB998FE}" presName="hierChild5" presStyleCnt="0"/>
      <dgm:spPr/>
    </dgm:pt>
    <dgm:pt modelId="{248C894D-6C27-7F4D-B6D3-6FFF98F39B15}" type="pres">
      <dgm:prSet presAssocID="{7162BC36-AE79-7843-B751-BE97155A951D}" presName="Name17" presStyleLbl="parChTrans1D3" presStyleIdx="1" presStyleCnt="3"/>
      <dgm:spPr/>
    </dgm:pt>
    <dgm:pt modelId="{EF497B1B-6793-4D4C-A70E-AD961F63DFC2}" type="pres">
      <dgm:prSet presAssocID="{804321EB-8FFF-7743-B6F8-0077847117F6}" presName="hierRoot3" presStyleCnt="0"/>
      <dgm:spPr/>
    </dgm:pt>
    <dgm:pt modelId="{FEF9A306-6DA5-5448-9375-18AD9475215B}" type="pres">
      <dgm:prSet presAssocID="{804321EB-8FFF-7743-B6F8-0077847117F6}" presName="composite3" presStyleCnt="0"/>
      <dgm:spPr/>
    </dgm:pt>
    <dgm:pt modelId="{11031F45-A742-754E-8B93-637037D85AAA}" type="pres">
      <dgm:prSet presAssocID="{804321EB-8FFF-7743-B6F8-0077847117F6}" presName="background3" presStyleLbl="node3" presStyleIdx="1" presStyleCnt="3"/>
      <dgm:spPr/>
    </dgm:pt>
    <dgm:pt modelId="{21ED8051-EE5D-3E48-A27F-FCD9F91679CE}" type="pres">
      <dgm:prSet presAssocID="{804321EB-8FFF-7743-B6F8-0077847117F6}" presName="text3" presStyleLbl="fgAcc3" presStyleIdx="1" presStyleCnt="3" custScaleX="196629" custScaleY="115783">
        <dgm:presLayoutVars>
          <dgm:chPref val="3"/>
        </dgm:presLayoutVars>
      </dgm:prSet>
      <dgm:spPr/>
    </dgm:pt>
    <dgm:pt modelId="{68CA5556-85A8-8440-95EE-40583B2ED0B7}" type="pres">
      <dgm:prSet presAssocID="{804321EB-8FFF-7743-B6F8-0077847117F6}" presName="hierChild4" presStyleCnt="0"/>
      <dgm:spPr/>
    </dgm:pt>
    <dgm:pt modelId="{E6ABB793-3EFC-7644-9270-1F62CB7B38BA}" type="pres">
      <dgm:prSet presAssocID="{649FDCB7-B79F-3C41-8010-A01AA67DEF97}" presName="Name23" presStyleLbl="parChTrans1D4" presStyleIdx="1" presStyleCnt="9"/>
      <dgm:spPr/>
    </dgm:pt>
    <dgm:pt modelId="{0F5750B4-3D08-0142-A0E7-8AD6E2E42473}" type="pres">
      <dgm:prSet presAssocID="{85C54C29-3DE9-5444-B8A4-8E900CE8DF95}" presName="hierRoot4" presStyleCnt="0"/>
      <dgm:spPr/>
    </dgm:pt>
    <dgm:pt modelId="{935787C1-DFC0-7246-8463-7A9242A9E49D}" type="pres">
      <dgm:prSet presAssocID="{85C54C29-3DE9-5444-B8A4-8E900CE8DF95}" presName="composite4" presStyleCnt="0"/>
      <dgm:spPr/>
    </dgm:pt>
    <dgm:pt modelId="{F91DF706-3363-D545-915C-B30B82FDF09F}" type="pres">
      <dgm:prSet presAssocID="{85C54C29-3DE9-5444-B8A4-8E900CE8DF95}" presName="background4" presStyleLbl="node4" presStyleIdx="1" presStyleCnt="9"/>
      <dgm:spPr/>
    </dgm:pt>
    <dgm:pt modelId="{2B01A8F0-FB77-7341-AA70-9782EA628AB9}" type="pres">
      <dgm:prSet presAssocID="{85C54C29-3DE9-5444-B8A4-8E900CE8DF95}" presName="text4" presStyleLbl="fgAcc4" presStyleIdx="1" presStyleCnt="9" custScaleX="165709">
        <dgm:presLayoutVars>
          <dgm:chPref val="3"/>
        </dgm:presLayoutVars>
      </dgm:prSet>
      <dgm:spPr/>
    </dgm:pt>
    <dgm:pt modelId="{0C99813F-AA0D-9A49-BA84-F1930F2FCD12}" type="pres">
      <dgm:prSet presAssocID="{85C54C29-3DE9-5444-B8A4-8E900CE8DF95}" presName="hierChild5" presStyleCnt="0"/>
      <dgm:spPr/>
    </dgm:pt>
    <dgm:pt modelId="{DCE0AA4A-C1C2-6B41-8D23-9986FDA0368E}" type="pres">
      <dgm:prSet presAssocID="{6C9F043E-7C63-C045-955B-03C1355BB174}" presName="Name23" presStyleLbl="parChTrans1D4" presStyleIdx="2" presStyleCnt="9"/>
      <dgm:spPr/>
    </dgm:pt>
    <dgm:pt modelId="{0BB14181-AA9C-924C-8072-8B1DA1AE0F81}" type="pres">
      <dgm:prSet presAssocID="{A26F7E32-A49F-604C-BC50-E846C0A00FA5}" presName="hierRoot4" presStyleCnt="0"/>
      <dgm:spPr/>
    </dgm:pt>
    <dgm:pt modelId="{7B428E3E-B9A4-F448-AFFA-0F3E1FD75513}" type="pres">
      <dgm:prSet presAssocID="{A26F7E32-A49F-604C-BC50-E846C0A00FA5}" presName="composite4" presStyleCnt="0"/>
      <dgm:spPr/>
    </dgm:pt>
    <dgm:pt modelId="{B665C1BC-8966-7B46-8486-B1E57D69E3B0}" type="pres">
      <dgm:prSet presAssocID="{A26F7E32-A49F-604C-BC50-E846C0A00FA5}" presName="background4" presStyleLbl="node4" presStyleIdx="2" presStyleCnt="9"/>
      <dgm:spPr/>
    </dgm:pt>
    <dgm:pt modelId="{2505B304-621A-9D45-9300-A39425E265A8}" type="pres">
      <dgm:prSet presAssocID="{A26F7E32-A49F-604C-BC50-E846C0A00FA5}" presName="text4" presStyleLbl="fgAcc4" presStyleIdx="2" presStyleCnt="9" custScaleX="236178" custScaleY="146724">
        <dgm:presLayoutVars>
          <dgm:chPref val="3"/>
        </dgm:presLayoutVars>
      </dgm:prSet>
      <dgm:spPr/>
    </dgm:pt>
    <dgm:pt modelId="{3E410173-285F-CD4E-BBE9-941583B7F577}" type="pres">
      <dgm:prSet presAssocID="{A26F7E32-A49F-604C-BC50-E846C0A00FA5}" presName="hierChild5" presStyleCnt="0"/>
      <dgm:spPr/>
    </dgm:pt>
    <dgm:pt modelId="{7A42DADA-5DF7-0C46-AE08-317D9EE644AC}" type="pres">
      <dgm:prSet presAssocID="{556C7B62-2A6F-6344-829A-9C9B3D02DEE0}" presName="Name10" presStyleLbl="parChTrans1D2" presStyleIdx="1" presStyleCnt="2"/>
      <dgm:spPr/>
    </dgm:pt>
    <dgm:pt modelId="{FC7CBA8C-D5FA-3B4F-9C96-60BF8F469016}" type="pres">
      <dgm:prSet presAssocID="{23BB127F-9748-034E-B69E-3AFC2865C2EE}" presName="hierRoot2" presStyleCnt="0"/>
      <dgm:spPr/>
    </dgm:pt>
    <dgm:pt modelId="{BD3584AF-35A3-5947-968F-52B40ECB3F9E}" type="pres">
      <dgm:prSet presAssocID="{23BB127F-9748-034E-B69E-3AFC2865C2EE}" presName="composite2" presStyleCnt="0"/>
      <dgm:spPr/>
    </dgm:pt>
    <dgm:pt modelId="{955BDDFC-CD9D-EC44-96AE-957557EA3670}" type="pres">
      <dgm:prSet presAssocID="{23BB127F-9748-034E-B69E-3AFC2865C2EE}" presName="background2" presStyleLbl="node2" presStyleIdx="1" presStyleCnt="2"/>
      <dgm:spPr/>
    </dgm:pt>
    <dgm:pt modelId="{96C3EA04-811B-5846-9BA5-0C0B29DBA331}" type="pres">
      <dgm:prSet presAssocID="{23BB127F-9748-034E-B69E-3AFC2865C2EE}" presName="text2" presStyleLbl="fgAcc2" presStyleIdx="1" presStyleCnt="2">
        <dgm:presLayoutVars>
          <dgm:chPref val="3"/>
        </dgm:presLayoutVars>
      </dgm:prSet>
      <dgm:spPr/>
    </dgm:pt>
    <dgm:pt modelId="{9F2AD92F-9A4C-6447-8CA9-33186C5526FA}" type="pres">
      <dgm:prSet presAssocID="{23BB127F-9748-034E-B69E-3AFC2865C2EE}" presName="hierChild3" presStyleCnt="0"/>
      <dgm:spPr/>
    </dgm:pt>
    <dgm:pt modelId="{6D30B75B-104D-014E-99EF-5743DF39B3A3}" type="pres">
      <dgm:prSet presAssocID="{0D69DB94-D1DF-374D-9C74-8FF0CDFD459C}" presName="Name17" presStyleLbl="parChTrans1D3" presStyleIdx="2" presStyleCnt="3"/>
      <dgm:spPr/>
    </dgm:pt>
    <dgm:pt modelId="{03B04C81-BD1E-4142-9577-2D19EC97EA9E}" type="pres">
      <dgm:prSet presAssocID="{C63F177B-B8B4-0E43-AFA7-280B766EF44A}" presName="hierRoot3" presStyleCnt="0"/>
      <dgm:spPr/>
    </dgm:pt>
    <dgm:pt modelId="{488A8F77-F8CB-5948-B0E3-CA3ED6D010C8}" type="pres">
      <dgm:prSet presAssocID="{C63F177B-B8B4-0E43-AFA7-280B766EF44A}" presName="composite3" presStyleCnt="0"/>
      <dgm:spPr/>
    </dgm:pt>
    <dgm:pt modelId="{72613E6F-A3E5-BC4E-900F-9B1ECB9CB3D3}" type="pres">
      <dgm:prSet presAssocID="{C63F177B-B8B4-0E43-AFA7-280B766EF44A}" presName="background3" presStyleLbl="node3" presStyleIdx="2" presStyleCnt="3"/>
      <dgm:spPr/>
    </dgm:pt>
    <dgm:pt modelId="{6EFE7F51-6FCB-DC41-80A4-5EAE46AFD039}" type="pres">
      <dgm:prSet presAssocID="{C63F177B-B8B4-0E43-AFA7-280B766EF44A}" presName="text3" presStyleLbl="fgAcc3" presStyleIdx="2" presStyleCnt="3" custScaleX="206859">
        <dgm:presLayoutVars>
          <dgm:chPref val="3"/>
        </dgm:presLayoutVars>
      </dgm:prSet>
      <dgm:spPr/>
    </dgm:pt>
    <dgm:pt modelId="{214834B6-3AAD-4A4B-B67B-B1D2BCD81EE2}" type="pres">
      <dgm:prSet presAssocID="{C63F177B-B8B4-0E43-AFA7-280B766EF44A}" presName="hierChild4" presStyleCnt="0"/>
      <dgm:spPr/>
    </dgm:pt>
    <dgm:pt modelId="{36832210-DD91-8E46-BB0D-15FEC1315901}" type="pres">
      <dgm:prSet presAssocID="{755272BB-42A4-F548-B39F-4419BAFC17C8}" presName="Name23" presStyleLbl="parChTrans1D4" presStyleIdx="3" presStyleCnt="9"/>
      <dgm:spPr/>
    </dgm:pt>
    <dgm:pt modelId="{9632E93B-9CD5-5840-823E-245785C4C3C6}" type="pres">
      <dgm:prSet presAssocID="{262C4241-EB7E-D64A-B957-146B2428008D}" presName="hierRoot4" presStyleCnt="0"/>
      <dgm:spPr/>
    </dgm:pt>
    <dgm:pt modelId="{E6C35DE3-4039-0948-A358-2D883367626B}" type="pres">
      <dgm:prSet presAssocID="{262C4241-EB7E-D64A-B957-146B2428008D}" presName="composite4" presStyleCnt="0"/>
      <dgm:spPr/>
    </dgm:pt>
    <dgm:pt modelId="{9974214D-7EFF-CF43-B538-70EB3D0BF14F}" type="pres">
      <dgm:prSet presAssocID="{262C4241-EB7E-D64A-B957-146B2428008D}" presName="background4" presStyleLbl="node4" presStyleIdx="3" presStyleCnt="9"/>
      <dgm:spPr/>
    </dgm:pt>
    <dgm:pt modelId="{14D964AF-091A-C641-A6AC-30281DC4633C}" type="pres">
      <dgm:prSet presAssocID="{262C4241-EB7E-D64A-B957-146B2428008D}" presName="text4" presStyleLbl="fgAcc4" presStyleIdx="3" presStyleCnt="9">
        <dgm:presLayoutVars>
          <dgm:chPref val="3"/>
        </dgm:presLayoutVars>
      </dgm:prSet>
      <dgm:spPr/>
    </dgm:pt>
    <dgm:pt modelId="{DEF920A0-9DEF-F048-9D91-52D7D219B0B5}" type="pres">
      <dgm:prSet presAssocID="{262C4241-EB7E-D64A-B957-146B2428008D}" presName="hierChild5" presStyleCnt="0"/>
      <dgm:spPr/>
    </dgm:pt>
    <dgm:pt modelId="{BB39EE92-3B06-C44D-9649-1C79FEE6FF4C}" type="pres">
      <dgm:prSet presAssocID="{4157993E-4808-C948-9BEC-910A287AE38C}" presName="Name23" presStyleLbl="parChTrans1D4" presStyleIdx="4" presStyleCnt="9"/>
      <dgm:spPr/>
    </dgm:pt>
    <dgm:pt modelId="{F5EB65D0-2DA4-CD4F-A9E7-E7D67A4B1AB3}" type="pres">
      <dgm:prSet presAssocID="{87031DDD-BE3A-6E43-9E97-EC62B18F0414}" presName="hierRoot4" presStyleCnt="0"/>
      <dgm:spPr/>
    </dgm:pt>
    <dgm:pt modelId="{C3EA404E-DBA3-964F-A7FB-779B10CE5882}" type="pres">
      <dgm:prSet presAssocID="{87031DDD-BE3A-6E43-9E97-EC62B18F0414}" presName="composite4" presStyleCnt="0"/>
      <dgm:spPr/>
    </dgm:pt>
    <dgm:pt modelId="{070876AF-38CB-D74A-B67C-81EC72FF99F3}" type="pres">
      <dgm:prSet presAssocID="{87031DDD-BE3A-6E43-9E97-EC62B18F0414}" presName="background4" presStyleLbl="node4" presStyleIdx="4" presStyleCnt="9"/>
      <dgm:spPr/>
    </dgm:pt>
    <dgm:pt modelId="{DE771479-A15E-2341-8C6C-609337436526}" type="pres">
      <dgm:prSet presAssocID="{87031DDD-BE3A-6E43-9E97-EC62B18F0414}" presName="text4" presStyleLbl="fgAcc4" presStyleIdx="4" presStyleCnt="9" custScaleX="170147">
        <dgm:presLayoutVars>
          <dgm:chPref val="3"/>
        </dgm:presLayoutVars>
      </dgm:prSet>
      <dgm:spPr/>
    </dgm:pt>
    <dgm:pt modelId="{ABFBED97-A37B-854D-B389-AE04B6E40F98}" type="pres">
      <dgm:prSet presAssocID="{87031DDD-BE3A-6E43-9E97-EC62B18F0414}" presName="hierChild5" presStyleCnt="0"/>
      <dgm:spPr/>
    </dgm:pt>
    <dgm:pt modelId="{C9A5FF00-BD68-1F42-94D3-684948BA6D2B}" type="pres">
      <dgm:prSet presAssocID="{A3A9E781-6829-B04C-AAD3-21AF8DC1B2A8}" presName="Name23" presStyleLbl="parChTrans1D4" presStyleIdx="5" presStyleCnt="9"/>
      <dgm:spPr/>
    </dgm:pt>
    <dgm:pt modelId="{CECD8D76-B499-F14D-B931-604E5553BFDD}" type="pres">
      <dgm:prSet presAssocID="{4B8580EC-925A-324A-9E3D-F95E92A6CABF}" presName="hierRoot4" presStyleCnt="0"/>
      <dgm:spPr/>
    </dgm:pt>
    <dgm:pt modelId="{37C671CD-2624-B948-A5DE-3CEEFBA24A54}" type="pres">
      <dgm:prSet presAssocID="{4B8580EC-925A-324A-9E3D-F95E92A6CABF}" presName="composite4" presStyleCnt="0"/>
      <dgm:spPr/>
    </dgm:pt>
    <dgm:pt modelId="{44B99908-F37B-5F4C-B549-FCCFE7F2B976}" type="pres">
      <dgm:prSet presAssocID="{4B8580EC-925A-324A-9E3D-F95E92A6CABF}" presName="background4" presStyleLbl="node4" presStyleIdx="5" presStyleCnt="9"/>
      <dgm:spPr/>
    </dgm:pt>
    <dgm:pt modelId="{7B5ED37A-4B4A-7842-BDDB-1B05019144EB}" type="pres">
      <dgm:prSet presAssocID="{4B8580EC-925A-324A-9E3D-F95E92A6CABF}" presName="text4" presStyleLbl="fgAcc4" presStyleIdx="5" presStyleCnt="9">
        <dgm:presLayoutVars>
          <dgm:chPref val="3"/>
        </dgm:presLayoutVars>
      </dgm:prSet>
      <dgm:spPr/>
    </dgm:pt>
    <dgm:pt modelId="{8255C207-E6E8-714D-B8D6-AAEC18A63A9E}" type="pres">
      <dgm:prSet presAssocID="{4B8580EC-925A-324A-9E3D-F95E92A6CABF}" presName="hierChild5" presStyleCnt="0"/>
      <dgm:spPr/>
    </dgm:pt>
    <dgm:pt modelId="{ADD337B3-1C7B-9044-BD10-C23DB4827403}" type="pres">
      <dgm:prSet presAssocID="{D4308BC6-5FFF-C842-8E24-84F8C9C0B4A4}" presName="Name23" presStyleLbl="parChTrans1D4" presStyleIdx="6" presStyleCnt="9"/>
      <dgm:spPr/>
    </dgm:pt>
    <dgm:pt modelId="{AE5C876A-1449-5640-81C5-B8685AB040E4}" type="pres">
      <dgm:prSet presAssocID="{F575EA26-935B-3742-9AF0-5F00BE7AE14B}" presName="hierRoot4" presStyleCnt="0"/>
      <dgm:spPr/>
    </dgm:pt>
    <dgm:pt modelId="{D3994BE6-0972-D843-A757-8292CC4495D3}" type="pres">
      <dgm:prSet presAssocID="{F575EA26-935B-3742-9AF0-5F00BE7AE14B}" presName="composite4" presStyleCnt="0"/>
      <dgm:spPr/>
    </dgm:pt>
    <dgm:pt modelId="{0738C5FF-4A6D-1A4D-BEBC-11DE0DDD8978}" type="pres">
      <dgm:prSet presAssocID="{F575EA26-935B-3742-9AF0-5F00BE7AE14B}" presName="background4" presStyleLbl="node4" presStyleIdx="6" presStyleCnt="9"/>
      <dgm:spPr/>
    </dgm:pt>
    <dgm:pt modelId="{B462619C-5C59-784A-AF58-B0B55ADE6721}" type="pres">
      <dgm:prSet presAssocID="{F575EA26-935B-3742-9AF0-5F00BE7AE14B}" presName="text4" presStyleLbl="fgAcc4" presStyleIdx="6" presStyleCnt="9" custScaleX="225421" custScaleY="122972">
        <dgm:presLayoutVars>
          <dgm:chPref val="3"/>
        </dgm:presLayoutVars>
      </dgm:prSet>
      <dgm:spPr/>
    </dgm:pt>
    <dgm:pt modelId="{C6FC4894-2D2A-7344-A1A1-4E06F2812D5D}" type="pres">
      <dgm:prSet presAssocID="{F575EA26-935B-3742-9AF0-5F00BE7AE14B}" presName="hierChild5" presStyleCnt="0"/>
      <dgm:spPr/>
    </dgm:pt>
    <dgm:pt modelId="{FA29A78A-CFF8-B44E-BA42-C32EC8A889AC}" type="pres">
      <dgm:prSet presAssocID="{D9C87420-28AD-8C49-8077-A3BAC0519F76}" presName="Name23" presStyleLbl="parChTrans1D4" presStyleIdx="7" presStyleCnt="9"/>
      <dgm:spPr/>
    </dgm:pt>
    <dgm:pt modelId="{B1CC3F66-2065-0A48-800B-84EB0B7E1C04}" type="pres">
      <dgm:prSet presAssocID="{D9DAE5AA-427F-F04F-A992-77D1EEA87C67}" presName="hierRoot4" presStyleCnt="0"/>
      <dgm:spPr/>
    </dgm:pt>
    <dgm:pt modelId="{0B646F04-5CBC-C140-BD89-4095E053E2DB}" type="pres">
      <dgm:prSet presAssocID="{D9DAE5AA-427F-F04F-A992-77D1EEA87C67}" presName="composite4" presStyleCnt="0"/>
      <dgm:spPr/>
    </dgm:pt>
    <dgm:pt modelId="{8514BD4C-1300-6B4C-8C19-69B41AA9951B}" type="pres">
      <dgm:prSet presAssocID="{D9DAE5AA-427F-F04F-A992-77D1EEA87C67}" presName="background4" presStyleLbl="node4" presStyleIdx="7" presStyleCnt="9"/>
      <dgm:spPr/>
    </dgm:pt>
    <dgm:pt modelId="{5FEA9D43-18B2-DC4D-827A-BD42A054E058}" type="pres">
      <dgm:prSet presAssocID="{D9DAE5AA-427F-F04F-A992-77D1EEA87C67}" presName="text4" presStyleLbl="fgAcc4" presStyleIdx="7" presStyleCnt="9" custScaleX="126839" custScaleY="111793">
        <dgm:presLayoutVars>
          <dgm:chPref val="3"/>
        </dgm:presLayoutVars>
      </dgm:prSet>
      <dgm:spPr/>
    </dgm:pt>
    <dgm:pt modelId="{808410EB-134C-A941-8E7C-24E4CE6B3D6F}" type="pres">
      <dgm:prSet presAssocID="{D9DAE5AA-427F-F04F-A992-77D1EEA87C67}" presName="hierChild5" presStyleCnt="0"/>
      <dgm:spPr/>
    </dgm:pt>
    <dgm:pt modelId="{41799FEA-CB67-B24C-851D-885249A82C91}" type="pres">
      <dgm:prSet presAssocID="{18ABDD5B-52F3-2045-BB62-3D249DF11CA7}" presName="Name23" presStyleLbl="parChTrans1D4" presStyleIdx="8" presStyleCnt="9"/>
      <dgm:spPr/>
    </dgm:pt>
    <dgm:pt modelId="{F3A5701D-9382-3A4F-8997-A02AC4B3439B}" type="pres">
      <dgm:prSet presAssocID="{21ED200D-4F31-3D48-A143-49FA83010B3A}" presName="hierRoot4" presStyleCnt="0"/>
      <dgm:spPr/>
    </dgm:pt>
    <dgm:pt modelId="{0940BF72-AA7A-2C45-89D3-BC7FC66D1136}" type="pres">
      <dgm:prSet presAssocID="{21ED200D-4F31-3D48-A143-49FA83010B3A}" presName="composite4" presStyleCnt="0"/>
      <dgm:spPr/>
    </dgm:pt>
    <dgm:pt modelId="{59EA2590-8D3D-A947-82CB-FC28A2530D33}" type="pres">
      <dgm:prSet presAssocID="{21ED200D-4F31-3D48-A143-49FA83010B3A}" presName="background4" presStyleLbl="node4" presStyleIdx="8" presStyleCnt="9"/>
      <dgm:spPr/>
    </dgm:pt>
    <dgm:pt modelId="{39A603F4-8A75-EC40-B4D5-44FAEC12BEBA}" type="pres">
      <dgm:prSet presAssocID="{21ED200D-4F31-3D48-A143-49FA83010B3A}" presName="text4" presStyleLbl="fgAcc4" presStyleIdx="8" presStyleCnt="9" custScaleX="176440" custScaleY="151637">
        <dgm:presLayoutVars>
          <dgm:chPref val="3"/>
        </dgm:presLayoutVars>
      </dgm:prSet>
      <dgm:spPr/>
    </dgm:pt>
    <dgm:pt modelId="{CC3187E7-EB23-054B-BB94-68301AFFF5B8}" type="pres">
      <dgm:prSet presAssocID="{21ED200D-4F31-3D48-A143-49FA83010B3A}" presName="hierChild5" presStyleCnt="0"/>
      <dgm:spPr/>
    </dgm:pt>
  </dgm:ptLst>
  <dgm:cxnLst>
    <dgm:cxn modelId="{5E8B9408-8EA2-1048-B245-EB75DB9A7509}" type="presOf" srcId="{A3A9E781-6829-B04C-AAD3-21AF8DC1B2A8}" destId="{C9A5FF00-BD68-1F42-94D3-684948BA6D2B}" srcOrd="0" destOrd="0" presId="urn:microsoft.com/office/officeart/2005/8/layout/hierarchy1"/>
    <dgm:cxn modelId="{48919F0A-A207-C34D-A73F-D37FFB3A7509}" type="presOf" srcId="{A26F7E32-A49F-604C-BC50-E846C0A00FA5}" destId="{2505B304-621A-9D45-9300-A39425E265A8}" srcOrd="0" destOrd="0" presId="urn:microsoft.com/office/officeart/2005/8/layout/hierarchy1"/>
    <dgm:cxn modelId="{4577D20C-11A4-F345-8F40-37982018C874}" srcId="{07E35905-7ECB-7040-842F-9495A0356380}" destId="{5705458A-428F-164A-9736-7A8E0AB998FE}" srcOrd="0" destOrd="0" parTransId="{B8726A30-B78E-E64A-93ED-C280049F9193}" sibTransId="{F82DEC0F-381C-114A-92F2-E671FBA1DA98}"/>
    <dgm:cxn modelId="{17A6DD0D-65BB-2B48-AEC1-6E68B65FA3F6}" srcId="{C63F177B-B8B4-0E43-AFA7-280B766EF44A}" destId="{4B8580EC-925A-324A-9E3D-F95E92A6CABF}" srcOrd="1" destOrd="0" parTransId="{A3A9E781-6829-B04C-AAD3-21AF8DC1B2A8}" sibTransId="{1DD2CBBB-4398-FF48-9389-D3A8AC328552}"/>
    <dgm:cxn modelId="{F517BE11-694D-B548-90EE-0F32AAFDDABF}" srcId="{442C0617-1416-214C-849F-CA21285061BC}" destId="{07E35905-7ECB-7040-842F-9495A0356380}" srcOrd="0" destOrd="0" parTransId="{4C521AFA-0C6B-944D-9D55-9F7D104477EC}" sibTransId="{09CF9A52-9F99-D34E-9529-E1712A6950F9}"/>
    <dgm:cxn modelId="{B2D7C61E-84EE-434F-85F0-DF9BAC23F8AB}" srcId="{F575EA26-935B-3742-9AF0-5F00BE7AE14B}" destId="{21ED200D-4F31-3D48-A143-49FA83010B3A}" srcOrd="1" destOrd="0" parTransId="{18ABDD5B-52F3-2045-BB62-3D249DF11CA7}" sibTransId="{60FD9ED5-E2DA-4E41-B750-47261DFEEE16}"/>
    <dgm:cxn modelId="{4DAA2920-FFFC-004C-B496-90C8A6BB428C}" type="presOf" srcId="{B8726A30-B78E-E64A-93ED-C280049F9193}" destId="{B3C64F7C-7E52-5D47-B2DC-137DAF8B4DD3}" srcOrd="0" destOrd="0" presId="urn:microsoft.com/office/officeart/2005/8/layout/hierarchy1"/>
    <dgm:cxn modelId="{A5CFC32C-B907-7F4E-B1DB-64A896B7B61F}" type="presOf" srcId="{87031DDD-BE3A-6E43-9E97-EC62B18F0414}" destId="{DE771479-A15E-2341-8C6C-609337436526}" srcOrd="0" destOrd="0" presId="urn:microsoft.com/office/officeart/2005/8/layout/hierarchy1"/>
    <dgm:cxn modelId="{BC0EC72C-02B8-3448-A4C5-0041EDBD86A9}" type="presOf" srcId="{F575EA26-935B-3742-9AF0-5F00BE7AE14B}" destId="{B462619C-5C59-784A-AF58-B0B55ADE6721}" srcOrd="0" destOrd="0" presId="urn:microsoft.com/office/officeart/2005/8/layout/hierarchy1"/>
    <dgm:cxn modelId="{979D4D2E-C0B3-134F-995E-AC3AAA699787}" srcId="{85C54C29-3DE9-5444-B8A4-8E900CE8DF95}" destId="{A26F7E32-A49F-604C-BC50-E846C0A00FA5}" srcOrd="0" destOrd="0" parTransId="{6C9F043E-7C63-C045-955B-03C1355BB174}" sibTransId="{3CD884A2-F61F-F94D-9E34-2093205BD51C}"/>
    <dgm:cxn modelId="{D3BE2032-0E17-1D4E-8FAC-AF4F2D38C3F3}" type="presOf" srcId="{21ED200D-4F31-3D48-A143-49FA83010B3A}" destId="{39A603F4-8A75-EC40-B4D5-44FAEC12BEBA}" srcOrd="0" destOrd="0" presId="urn:microsoft.com/office/officeart/2005/8/layout/hierarchy1"/>
    <dgm:cxn modelId="{06D4C834-8797-DB42-A9BE-E8946F81F91B}" type="presOf" srcId="{C63F177B-B8B4-0E43-AFA7-280B766EF44A}" destId="{6EFE7F51-6FCB-DC41-80A4-5EAE46AFD039}" srcOrd="0" destOrd="0" presId="urn:microsoft.com/office/officeart/2005/8/layout/hierarchy1"/>
    <dgm:cxn modelId="{F763DF34-5C46-5C41-A485-46D76C2749A7}" srcId="{C63F177B-B8B4-0E43-AFA7-280B766EF44A}" destId="{262C4241-EB7E-D64A-B957-146B2428008D}" srcOrd="0" destOrd="0" parTransId="{755272BB-42A4-F548-B39F-4419BAFC17C8}" sibTransId="{42F971C4-3F88-DB44-8F56-AF72C7460CDC}"/>
    <dgm:cxn modelId="{F0A99F3A-2338-884D-9E7E-46B1149D54E2}" type="presOf" srcId="{804321EB-8FFF-7743-B6F8-0077847117F6}" destId="{21ED8051-EE5D-3E48-A27F-FCD9F91679CE}" srcOrd="0" destOrd="0" presId="urn:microsoft.com/office/officeart/2005/8/layout/hierarchy1"/>
    <dgm:cxn modelId="{CFB48B40-096D-1743-8C03-3DBC3201E07C}" srcId="{442C0617-1416-214C-849F-CA21285061BC}" destId="{804321EB-8FFF-7743-B6F8-0077847117F6}" srcOrd="1" destOrd="0" parTransId="{7162BC36-AE79-7843-B751-BE97155A951D}" sibTransId="{56A0A11B-F189-5440-B5C1-CE385B13934A}"/>
    <dgm:cxn modelId="{B41F5841-5AE3-1C4F-82BC-1114C559E22F}" type="presOf" srcId="{649FDCB7-B79F-3C41-8010-A01AA67DEF97}" destId="{E6ABB793-3EFC-7644-9270-1F62CB7B38BA}" srcOrd="0" destOrd="0" presId="urn:microsoft.com/office/officeart/2005/8/layout/hierarchy1"/>
    <dgm:cxn modelId="{E003C042-77AD-CA47-BED4-30D0DF4C2956}" type="presOf" srcId="{5705458A-428F-164A-9736-7A8E0AB998FE}" destId="{A5211391-C69D-074D-9FDD-10DBBBD37C71}" srcOrd="0" destOrd="0" presId="urn:microsoft.com/office/officeart/2005/8/layout/hierarchy1"/>
    <dgm:cxn modelId="{A4E8CB45-F999-7F48-9447-FA44ADB29FC4}" srcId="{262C4241-EB7E-D64A-B957-146B2428008D}" destId="{87031DDD-BE3A-6E43-9E97-EC62B18F0414}" srcOrd="0" destOrd="0" parTransId="{4157993E-4808-C948-9BEC-910A287AE38C}" sibTransId="{BB42AAD9-4865-904A-B0FE-780477153970}"/>
    <dgm:cxn modelId="{34320047-3D54-A149-9101-ECE233B95C90}" type="presOf" srcId="{D9DAE5AA-427F-F04F-A992-77D1EEA87C67}" destId="{5FEA9D43-18B2-DC4D-827A-BD42A054E058}" srcOrd="0" destOrd="0" presId="urn:microsoft.com/office/officeart/2005/8/layout/hierarchy1"/>
    <dgm:cxn modelId="{5F11005F-D719-5D49-A70D-A9D3E6AAEE76}" type="presOf" srcId="{7162BC36-AE79-7843-B751-BE97155A951D}" destId="{248C894D-6C27-7F4D-B6D3-6FFF98F39B15}" srcOrd="0" destOrd="0" presId="urn:microsoft.com/office/officeart/2005/8/layout/hierarchy1"/>
    <dgm:cxn modelId="{EE4ED66D-641F-6442-A7D4-2BF9CC919A08}" type="presOf" srcId="{85C54C29-3DE9-5444-B8A4-8E900CE8DF95}" destId="{2B01A8F0-FB77-7341-AA70-9782EA628AB9}" srcOrd="0" destOrd="0" presId="urn:microsoft.com/office/officeart/2005/8/layout/hierarchy1"/>
    <dgm:cxn modelId="{9BC1616E-C6E2-5347-8EA4-C97CEB85B625}" type="presOf" srcId="{442C0617-1416-214C-849F-CA21285061BC}" destId="{5C82E1C0-F413-A742-98CA-C51FB953AC99}" srcOrd="0" destOrd="0" presId="urn:microsoft.com/office/officeart/2005/8/layout/hierarchy1"/>
    <dgm:cxn modelId="{70305271-C6F4-764E-BB59-A00E2C530651}" type="presOf" srcId="{755272BB-42A4-F548-B39F-4419BAFC17C8}" destId="{36832210-DD91-8E46-BB0D-15FEC1315901}" srcOrd="0" destOrd="0" presId="urn:microsoft.com/office/officeart/2005/8/layout/hierarchy1"/>
    <dgm:cxn modelId="{81ECC388-CC4B-E74E-BCBE-5825248044C5}" type="presOf" srcId="{6C9F043E-7C63-C045-955B-03C1355BB174}" destId="{DCE0AA4A-C1C2-6B41-8D23-9986FDA0368E}" srcOrd="0" destOrd="0" presId="urn:microsoft.com/office/officeart/2005/8/layout/hierarchy1"/>
    <dgm:cxn modelId="{F5391B92-EBAE-1C4B-BA64-7F4CE26CF47E}" type="presOf" srcId="{4157993E-4808-C948-9BEC-910A287AE38C}" destId="{BB39EE92-3B06-C44D-9649-1C79FEE6FF4C}" srcOrd="0" destOrd="0" presId="urn:microsoft.com/office/officeart/2005/8/layout/hierarchy1"/>
    <dgm:cxn modelId="{41E0E894-CB4F-0D4F-9106-0C8D55AB5686}" type="presOf" srcId="{23BB127F-9748-034E-B69E-3AFC2865C2EE}" destId="{96C3EA04-811B-5846-9BA5-0C0B29DBA331}" srcOrd="0" destOrd="0" presId="urn:microsoft.com/office/officeart/2005/8/layout/hierarchy1"/>
    <dgm:cxn modelId="{AFDE1B96-66F9-FD46-B89F-442D0448B7DC}" type="presOf" srcId="{7960800D-A5AF-A14E-AC99-D12932598B41}" destId="{B9BF7BE1-C21B-BC4C-B04E-38ABF1CA1322}" srcOrd="0" destOrd="0" presId="urn:microsoft.com/office/officeart/2005/8/layout/hierarchy1"/>
    <dgm:cxn modelId="{56E238A2-684E-3744-930A-6F216A43A3BC}" srcId="{F575EA26-935B-3742-9AF0-5F00BE7AE14B}" destId="{D9DAE5AA-427F-F04F-A992-77D1EEA87C67}" srcOrd="0" destOrd="0" parTransId="{D9C87420-28AD-8C49-8077-A3BAC0519F76}" sibTransId="{7AB0FA88-6932-4E43-9512-74FA283A09CE}"/>
    <dgm:cxn modelId="{7EB03CA6-CD66-4844-B0C4-0D3F88F976A7}" srcId="{804321EB-8FFF-7743-B6F8-0077847117F6}" destId="{85C54C29-3DE9-5444-B8A4-8E900CE8DF95}" srcOrd="0" destOrd="0" parTransId="{649FDCB7-B79F-3C41-8010-A01AA67DEF97}" sibTransId="{D65B18FA-82F8-BB46-A8AE-C5BA199338D2}"/>
    <dgm:cxn modelId="{11E6FDA6-3448-4343-B1ED-1AF204D81299}" type="presOf" srcId="{B7EFC689-5DF4-E146-B737-477F1F275896}" destId="{0488CB8D-1DD6-2A45-AFF9-D9DA0BA7DBF1}" srcOrd="0" destOrd="0" presId="urn:microsoft.com/office/officeart/2005/8/layout/hierarchy1"/>
    <dgm:cxn modelId="{6E714AA9-0064-9640-9CF1-124D8A1C2E27}" type="presOf" srcId="{0D69DB94-D1DF-374D-9C74-8FF0CDFD459C}" destId="{6D30B75B-104D-014E-99EF-5743DF39B3A3}" srcOrd="0" destOrd="0" presId="urn:microsoft.com/office/officeart/2005/8/layout/hierarchy1"/>
    <dgm:cxn modelId="{C304DFB3-9CA9-3B41-9BBD-27A1EB407D6C}" type="presOf" srcId="{4C521AFA-0C6B-944D-9D55-9F7D104477EC}" destId="{7985DBDF-3CCB-FA47-A807-D254F3191164}" srcOrd="0" destOrd="0" presId="urn:microsoft.com/office/officeart/2005/8/layout/hierarchy1"/>
    <dgm:cxn modelId="{258AA5C0-3B9E-2543-B92D-4D52C4D6DEFF}" type="presOf" srcId="{18ABDD5B-52F3-2045-BB62-3D249DF11CA7}" destId="{41799FEA-CB67-B24C-851D-885249A82C91}" srcOrd="0" destOrd="0" presId="urn:microsoft.com/office/officeart/2005/8/layout/hierarchy1"/>
    <dgm:cxn modelId="{6F3CFDC1-50CA-CA48-9FB2-11E1D786EB1A}" type="presOf" srcId="{07E35905-7ECB-7040-842F-9495A0356380}" destId="{9209599F-2DDF-7941-A584-4C8049BA4640}" srcOrd="0" destOrd="0" presId="urn:microsoft.com/office/officeart/2005/8/layout/hierarchy1"/>
    <dgm:cxn modelId="{CC1113C8-4B46-B34F-B61E-E04AA4395155}" type="presOf" srcId="{A611CA85-80A9-4947-AB04-A435D7C08500}" destId="{8E7B70F0-7277-BD4E-8A87-D06466711869}" srcOrd="0" destOrd="0" presId="urn:microsoft.com/office/officeart/2005/8/layout/hierarchy1"/>
    <dgm:cxn modelId="{34EE7AD0-AC13-2448-9BAF-9EE89D4EDBB4}" srcId="{A611CA85-80A9-4947-AB04-A435D7C08500}" destId="{442C0617-1416-214C-849F-CA21285061BC}" srcOrd="0" destOrd="0" parTransId="{7960800D-A5AF-A14E-AC99-D12932598B41}" sibTransId="{A9FA62AE-EA60-514D-B13C-76DCA08692A0}"/>
    <dgm:cxn modelId="{A6FC79D8-D35F-8B45-90D2-BD13403F2585}" type="presOf" srcId="{4B8580EC-925A-324A-9E3D-F95E92A6CABF}" destId="{7B5ED37A-4B4A-7842-BDDB-1B05019144EB}" srcOrd="0" destOrd="0" presId="urn:microsoft.com/office/officeart/2005/8/layout/hierarchy1"/>
    <dgm:cxn modelId="{9D401EE1-034E-6249-9CDA-CFF0F2C5C91C}" type="presOf" srcId="{D4308BC6-5FFF-C842-8E24-84F8C9C0B4A4}" destId="{ADD337B3-1C7B-9044-BD10-C23DB4827403}" srcOrd="0" destOrd="0" presId="urn:microsoft.com/office/officeart/2005/8/layout/hierarchy1"/>
    <dgm:cxn modelId="{E61F12E2-866B-4048-A913-D4C5A62088C8}" srcId="{B7EFC689-5DF4-E146-B737-477F1F275896}" destId="{A611CA85-80A9-4947-AB04-A435D7C08500}" srcOrd="0" destOrd="0" parTransId="{4911446E-E0F9-4643-9204-2825EE75A3FB}" sibTransId="{942A8B1A-0842-4D47-BE5B-FC928B8A8290}"/>
    <dgm:cxn modelId="{638223E6-CF27-1846-94C4-18481D0A571D}" srcId="{4B8580EC-925A-324A-9E3D-F95E92A6CABF}" destId="{F575EA26-935B-3742-9AF0-5F00BE7AE14B}" srcOrd="0" destOrd="0" parTransId="{D4308BC6-5FFF-C842-8E24-84F8C9C0B4A4}" sibTransId="{97862CBF-E800-8046-9FF7-EE686320F522}"/>
    <dgm:cxn modelId="{1EF908EA-8436-EF40-91F0-D8BFE122F86B}" type="presOf" srcId="{262C4241-EB7E-D64A-B957-146B2428008D}" destId="{14D964AF-091A-C641-A6AC-30281DC4633C}" srcOrd="0" destOrd="0" presId="urn:microsoft.com/office/officeart/2005/8/layout/hierarchy1"/>
    <dgm:cxn modelId="{133ECAF3-945C-6545-9812-D7AF2AEB3629}" srcId="{A611CA85-80A9-4947-AB04-A435D7C08500}" destId="{23BB127F-9748-034E-B69E-3AFC2865C2EE}" srcOrd="1" destOrd="0" parTransId="{556C7B62-2A6F-6344-829A-9C9B3D02DEE0}" sibTransId="{A8FFDD4C-43F2-5146-BCF8-A4CCEB93BD02}"/>
    <dgm:cxn modelId="{815180F6-0CCD-7044-877B-AA10B7D136DF}" srcId="{23BB127F-9748-034E-B69E-3AFC2865C2EE}" destId="{C63F177B-B8B4-0E43-AFA7-280B766EF44A}" srcOrd="0" destOrd="0" parTransId="{0D69DB94-D1DF-374D-9C74-8FF0CDFD459C}" sibTransId="{CB875103-96D2-A841-B889-6B2C9219F1A9}"/>
    <dgm:cxn modelId="{7B9AD5F9-EF26-8444-8095-0C8D5402B19B}" type="presOf" srcId="{D9C87420-28AD-8C49-8077-A3BAC0519F76}" destId="{FA29A78A-CFF8-B44E-BA42-C32EC8A889AC}" srcOrd="0" destOrd="0" presId="urn:microsoft.com/office/officeart/2005/8/layout/hierarchy1"/>
    <dgm:cxn modelId="{5C888DFC-CC05-6F4E-82FD-285A10EAED67}" type="presOf" srcId="{556C7B62-2A6F-6344-829A-9C9B3D02DEE0}" destId="{7A42DADA-5DF7-0C46-AE08-317D9EE644AC}" srcOrd="0" destOrd="0" presId="urn:microsoft.com/office/officeart/2005/8/layout/hierarchy1"/>
    <dgm:cxn modelId="{B553CE2A-A954-B54C-8EEB-55FF689673E5}" type="presParOf" srcId="{0488CB8D-1DD6-2A45-AFF9-D9DA0BA7DBF1}" destId="{186EC515-CB4D-364A-AC08-C7E560E29731}" srcOrd="0" destOrd="0" presId="urn:microsoft.com/office/officeart/2005/8/layout/hierarchy1"/>
    <dgm:cxn modelId="{B728E7C1-9227-4B4F-A042-DB646A331C2E}" type="presParOf" srcId="{186EC515-CB4D-364A-AC08-C7E560E29731}" destId="{BDEDEEB5-1C94-6040-A32B-212875E01485}" srcOrd="0" destOrd="0" presId="urn:microsoft.com/office/officeart/2005/8/layout/hierarchy1"/>
    <dgm:cxn modelId="{C8403924-7018-D44E-893A-D08C256B0E59}" type="presParOf" srcId="{BDEDEEB5-1C94-6040-A32B-212875E01485}" destId="{92A0A678-1227-D14D-8F71-55550D23EE38}" srcOrd="0" destOrd="0" presId="urn:microsoft.com/office/officeart/2005/8/layout/hierarchy1"/>
    <dgm:cxn modelId="{20755067-B224-154C-84E2-A048541A8667}" type="presParOf" srcId="{BDEDEEB5-1C94-6040-A32B-212875E01485}" destId="{8E7B70F0-7277-BD4E-8A87-D06466711869}" srcOrd="1" destOrd="0" presId="urn:microsoft.com/office/officeart/2005/8/layout/hierarchy1"/>
    <dgm:cxn modelId="{06322F43-2BF5-6141-8FD2-BE81ACF184C8}" type="presParOf" srcId="{186EC515-CB4D-364A-AC08-C7E560E29731}" destId="{1C7AE128-99A5-224B-B91F-B80D3478767E}" srcOrd="1" destOrd="0" presId="urn:microsoft.com/office/officeart/2005/8/layout/hierarchy1"/>
    <dgm:cxn modelId="{92B4472F-F1C3-9342-B9DD-7E762E44CE61}" type="presParOf" srcId="{1C7AE128-99A5-224B-B91F-B80D3478767E}" destId="{B9BF7BE1-C21B-BC4C-B04E-38ABF1CA1322}" srcOrd="0" destOrd="0" presId="urn:microsoft.com/office/officeart/2005/8/layout/hierarchy1"/>
    <dgm:cxn modelId="{44734B76-5E2C-2947-9425-6E11EEA1A91D}" type="presParOf" srcId="{1C7AE128-99A5-224B-B91F-B80D3478767E}" destId="{BE95BB56-A714-B748-9EFC-C01F28ABB2C3}" srcOrd="1" destOrd="0" presId="urn:microsoft.com/office/officeart/2005/8/layout/hierarchy1"/>
    <dgm:cxn modelId="{95B6091B-C0C1-C649-9BB2-60F4C803BBA1}" type="presParOf" srcId="{BE95BB56-A714-B748-9EFC-C01F28ABB2C3}" destId="{EE47CA18-43CB-4B47-9C27-53BE68B1B206}" srcOrd="0" destOrd="0" presId="urn:microsoft.com/office/officeart/2005/8/layout/hierarchy1"/>
    <dgm:cxn modelId="{E082EAFD-8DE4-0147-8740-928BC6B88031}" type="presParOf" srcId="{EE47CA18-43CB-4B47-9C27-53BE68B1B206}" destId="{99F42767-58DB-9645-AE8E-7986FD986ECC}" srcOrd="0" destOrd="0" presId="urn:microsoft.com/office/officeart/2005/8/layout/hierarchy1"/>
    <dgm:cxn modelId="{51B0E484-F6BA-3040-932C-F46A4F87AFA2}" type="presParOf" srcId="{EE47CA18-43CB-4B47-9C27-53BE68B1B206}" destId="{5C82E1C0-F413-A742-98CA-C51FB953AC99}" srcOrd="1" destOrd="0" presId="urn:microsoft.com/office/officeart/2005/8/layout/hierarchy1"/>
    <dgm:cxn modelId="{930C07DE-28DC-9E4A-966F-706D845FD883}" type="presParOf" srcId="{BE95BB56-A714-B748-9EFC-C01F28ABB2C3}" destId="{CA865923-5489-554C-B268-FB9814583EA7}" srcOrd="1" destOrd="0" presId="urn:microsoft.com/office/officeart/2005/8/layout/hierarchy1"/>
    <dgm:cxn modelId="{7B7E0087-B0A6-9C46-82F4-4281E4A06E2F}" type="presParOf" srcId="{CA865923-5489-554C-B268-FB9814583EA7}" destId="{7985DBDF-3CCB-FA47-A807-D254F3191164}" srcOrd="0" destOrd="0" presId="urn:microsoft.com/office/officeart/2005/8/layout/hierarchy1"/>
    <dgm:cxn modelId="{CDF1C7C9-7C04-3A49-975B-D48007730F36}" type="presParOf" srcId="{CA865923-5489-554C-B268-FB9814583EA7}" destId="{69E1414D-CBF6-E743-9372-431F2940D4CB}" srcOrd="1" destOrd="0" presId="urn:microsoft.com/office/officeart/2005/8/layout/hierarchy1"/>
    <dgm:cxn modelId="{472D84B1-822A-F84A-9CDF-9B6A43C6EF31}" type="presParOf" srcId="{69E1414D-CBF6-E743-9372-431F2940D4CB}" destId="{0A487085-6E47-1B4E-A713-3559E474E5F1}" srcOrd="0" destOrd="0" presId="urn:microsoft.com/office/officeart/2005/8/layout/hierarchy1"/>
    <dgm:cxn modelId="{22AE6AF6-B7C3-BB40-88A7-520E5C8AF11D}" type="presParOf" srcId="{0A487085-6E47-1B4E-A713-3559E474E5F1}" destId="{4E10B42F-4A58-924F-B349-1549973C8CBD}" srcOrd="0" destOrd="0" presId="urn:microsoft.com/office/officeart/2005/8/layout/hierarchy1"/>
    <dgm:cxn modelId="{7D3DC4B6-7996-184A-BA78-4CCEF2E6F2A2}" type="presParOf" srcId="{0A487085-6E47-1B4E-A713-3559E474E5F1}" destId="{9209599F-2DDF-7941-A584-4C8049BA4640}" srcOrd="1" destOrd="0" presId="urn:microsoft.com/office/officeart/2005/8/layout/hierarchy1"/>
    <dgm:cxn modelId="{FCC31EFE-015C-BD4A-B8D9-270E9C481575}" type="presParOf" srcId="{69E1414D-CBF6-E743-9372-431F2940D4CB}" destId="{122C70A8-5379-3A41-BC7D-474274F80538}" srcOrd="1" destOrd="0" presId="urn:microsoft.com/office/officeart/2005/8/layout/hierarchy1"/>
    <dgm:cxn modelId="{55039A6A-6BFA-C14E-BEDB-C03695141943}" type="presParOf" srcId="{122C70A8-5379-3A41-BC7D-474274F80538}" destId="{B3C64F7C-7E52-5D47-B2DC-137DAF8B4DD3}" srcOrd="0" destOrd="0" presId="urn:microsoft.com/office/officeart/2005/8/layout/hierarchy1"/>
    <dgm:cxn modelId="{275CC37A-CBB3-4A45-957F-380285BEAA86}" type="presParOf" srcId="{122C70A8-5379-3A41-BC7D-474274F80538}" destId="{B292A30D-554B-3C4D-9571-5900EF34DAFF}" srcOrd="1" destOrd="0" presId="urn:microsoft.com/office/officeart/2005/8/layout/hierarchy1"/>
    <dgm:cxn modelId="{87E5FF6D-3828-C24F-996F-7CAA6473A69D}" type="presParOf" srcId="{B292A30D-554B-3C4D-9571-5900EF34DAFF}" destId="{804495CA-AFB4-974C-99D2-13C7E8F19558}" srcOrd="0" destOrd="0" presId="urn:microsoft.com/office/officeart/2005/8/layout/hierarchy1"/>
    <dgm:cxn modelId="{80595A34-2FA1-E746-98F9-C1736EE2CAB5}" type="presParOf" srcId="{804495CA-AFB4-974C-99D2-13C7E8F19558}" destId="{ABB8916C-975E-2A43-86CF-12F25FF5A04C}" srcOrd="0" destOrd="0" presId="urn:microsoft.com/office/officeart/2005/8/layout/hierarchy1"/>
    <dgm:cxn modelId="{7DADCDFF-F5C3-3643-8C60-834226AE15B7}" type="presParOf" srcId="{804495CA-AFB4-974C-99D2-13C7E8F19558}" destId="{A5211391-C69D-074D-9FDD-10DBBBD37C71}" srcOrd="1" destOrd="0" presId="urn:microsoft.com/office/officeart/2005/8/layout/hierarchy1"/>
    <dgm:cxn modelId="{F9D80C29-B634-0940-81C9-18C64D1B347C}" type="presParOf" srcId="{B292A30D-554B-3C4D-9571-5900EF34DAFF}" destId="{F63C3CC0-073F-EE45-B3B7-25DF25641B4A}" srcOrd="1" destOrd="0" presId="urn:microsoft.com/office/officeart/2005/8/layout/hierarchy1"/>
    <dgm:cxn modelId="{8AFA9577-7457-1A4C-B301-37EBACFF4C74}" type="presParOf" srcId="{CA865923-5489-554C-B268-FB9814583EA7}" destId="{248C894D-6C27-7F4D-B6D3-6FFF98F39B15}" srcOrd="2" destOrd="0" presId="urn:microsoft.com/office/officeart/2005/8/layout/hierarchy1"/>
    <dgm:cxn modelId="{C7EB1C0C-8EF9-814A-88AB-D088235BD85D}" type="presParOf" srcId="{CA865923-5489-554C-B268-FB9814583EA7}" destId="{EF497B1B-6793-4D4C-A70E-AD961F63DFC2}" srcOrd="3" destOrd="0" presId="urn:microsoft.com/office/officeart/2005/8/layout/hierarchy1"/>
    <dgm:cxn modelId="{E69D331D-3A98-0846-9273-0661A252B76C}" type="presParOf" srcId="{EF497B1B-6793-4D4C-A70E-AD961F63DFC2}" destId="{FEF9A306-6DA5-5448-9375-18AD9475215B}" srcOrd="0" destOrd="0" presId="urn:microsoft.com/office/officeart/2005/8/layout/hierarchy1"/>
    <dgm:cxn modelId="{A93F6FFA-472F-F44D-924E-1DA3B5265F82}" type="presParOf" srcId="{FEF9A306-6DA5-5448-9375-18AD9475215B}" destId="{11031F45-A742-754E-8B93-637037D85AAA}" srcOrd="0" destOrd="0" presId="urn:microsoft.com/office/officeart/2005/8/layout/hierarchy1"/>
    <dgm:cxn modelId="{25D376D8-723C-2640-A982-2B57091C1C38}" type="presParOf" srcId="{FEF9A306-6DA5-5448-9375-18AD9475215B}" destId="{21ED8051-EE5D-3E48-A27F-FCD9F91679CE}" srcOrd="1" destOrd="0" presId="urn:microsoft.com/office/officeart/2005/8/layout/hierarchy1"/>
    <dgm:cxn modelId="{2A5370B9-79A4-374B-9164-13FB9D9F5E42}" type="presParOf" srcId="{EF497B1B-6793-4D4C-A70E-AD961F63DFC2}" destId="{68CA5556-85A8-8440-95EE-40583B2ED0B7}" srcOrd="1" destOrd="0" presId="urn:microsoft.com/office/officeart/2005/8/layout/hierarchy1"/>
    <dgm:cxn modelId="{2FE2B8B5-6CBF-DD46-8739-59DF3C5711AB}" type="presParOf" srcId="{68CA5556-85A8-8440-95EE-40583B2ED0B7}" destId="{E6ABB793-3EFC-7644-9270-1F62CB7B38BA}" srcOrd="0" destOrd="0" presId="urn:microsoft.com/office/officeart/2005/8/layout/hierarchy1"/>
    <dgm:cxn modelId="{D3560039-8AFD-2E4C-A846-5BA3598DED8F}" type="presParOf" srcId="{68CA5556-85A8-8440-95EE-40583B2ED0B7}" destId="{0F5750B4-3D08-0142-A0E7-8AD6E2E42473}" srcOrd="1" destOrd="0" presId="urn:microsoft.com/office/officeart/2005/8/layout/hierarchy1"/>
    <dgm:cxn modelId="{C7466B18-1437-E540-9EEE-A74544151E1C}" type="presParOf" srcId="{0F5750B4-3D08-0142-A0E7-8AD6E2E42473}" destId="{935787C1-DFC0-7246-8463-7A9242A9E49D}" srcOrd="0" destOrd="0" presId="urn:microsoft.com/office/officeart/2005/8/layout/hierarchy1"/>
    <dgm:cxn modelId="{971B4C53-94F0-164A-8FC7-A746B570737C}" type="presParOf" srcId="{935787C1-DFC0-7246-8463-7A9242A9E49D}" destId="{F91DF706-3363-D545-915C-B30B82FDF09F}" srcOrd="0" destOrd="0" presId="urn:microsoft.com/office/officeart/2005/8/layout/hierarchy1"/>
    <dgm:cxn modelId="{7C7EA41D-35BD-3D4B-A7C0-D1D1BF5C4767}" type="presParOf" srcId="{935787C1-DFC0-7246-8463-7A9242A9E49D}" destId="{2B01A8F0-FB77-7341-AA70-9782EA628AB9}" srcOrd="1" destOrd="0" presId="urn:microsoft.com/office/officeart/2005/8/layout/hierarchy1"/>
    <dgm:cxn modelId="{41451306-0B64-CD40-AD92-80DE635CC48B}" type="presParOf" srcId="{0F5750B4-3D08-0142-A0E7-8AD6E2E42473}" destId="{0C99813F-AA0D-9A49-BA84-F1930F2FCD12}" srcOrd="1" destOrd="0" presId="urn:microsoft.com/office/officeart/2005/8/layout/hierarchy1"/>
    <dgm:cxn modelId="{0A20BEEE-DD72-6A40-B330-0C3290322A01}" type="presParOf" srcId="{0C99813F-AA0D-9A49-BA84-F1930F2FCD12}" destId="{DCE0AA4A-C1C2-6B41-8D23-9986FDA0368E}" srcOrd="0" destOrd="0" presId="urn:microsoft.com/office/officeart/2005/8/layout/hierarchy1"/>
    <dgm:cxn modelId="{646B83A0-FEA9-D94D-AD98-70C1AA4388BB}" type="presParOf" srcId="{0C99813F-AA0D-9A49-BA84-F1930F2FCD12}" destId="{0BB14181-AA9C-924C-8072-8B1DA1AE0F81}" srcOrd="1" destOrd="0" presId="urn:microsoft.com/office/officeart/2005/8/layout/hierarchy1"/>
    <dgm:cxn modelId="{61CD2EAC-0F00-7147-96FD-033ED5968EAA}" type="presParOf" srcId="{0BB14181-AA9C-924C-8072-8B1DA1AE0F81}" destId="{7B428E3E-B9A4-F448-AFFA-0F3E1FD75513}" srcOrd="0" destOrd="0" presId="urn:microsoft.com/office/officeart/2005/8/layout/hierarchy1"/>
    <dgm:cxn modelId="{374D24DE-B3BB-1E41-8630-5E13F4BF0454}" type="presParOf" srcId="{7B428E3E-B9A4-F448-AFFA-0F3E1FD75513}" destId="{B665C1BC-8966-7B46-8486-B1E57D69E3B0}" srcOrd="0" destOrd="0" presId="urn:microsoft.com/office/officeart/2005/8/layout/hierarchy1"/>
    <dgm:cxn modelId="{75F3C627-7E97-7B48-8D26-B8E758E8D9EB}" type="presParOf" srcId="{7B428E3E-B9A4-F448-AFFA-0F3E1FD75513}" destId="{2505B304-621A-9D45-9300-A39425E265A8}" srcOrd="1" destOrd="0" presId="urn:microsoft.com/office/officeart/2005/8/layout/hierarchy1"/>
    <dgm:cxn modelId="{2CD378A9-1E02-5845-842A-81CE6C3341CE}" type="presParOf" srcId="{0BB14181-AA9C-924C-8072-8B1DA1AE0F81}" destId="{3E410173-285F-CD4E-BBE9-941583B7F577}" srcOrd="1" destOrd="0" presId="urn:microsoft.com/office/officeart/2005/8/layout/hierarchy1"/>
    <dgm:cxn modelId="{86394683-38C3-D346-A823-0588F6424112}" type="presParOf" srcId="{1C7AE128-99A5-224B-B91F-B80D3478767E}" destId="{7A42DADA-5DF7-0C46-AE08-317D9EE644AC}" srcOrd="2" destOrd="0" presId="urn:microsoft.com/office/officeart/2005/8/layout/hierarchy1"/>
    <dgm:cxn modelId="{94509E5B-5F4C-D145-B0DB-16DE8C0EDA54}" type="presParOf" srcId="{1C7AE128-99A5-224B-B91F-B80D3478767E}" destId="{FC7CBA8C-D5FA-3B4F-9C96-60BF8F469016}" srcOrd="3" destOrd="0" presId="urn:microsoft.com/office/officeart/2005/8/layout/hierarchy1"/>
    <dgm:cxn modelId="{16801AAB-FE0F-B944-A80E-B7EA0EF1D4CF}" type="presParOf" srcId="{FC7CBA8C-D5FA-3B4F-9C96-60BF8F469016}" destId="{BD3584AF-35A3-5947-968F-52B40ECB3F9E}" srcOrd="0" destOrd="0" presId="urn:microsoft.com/office/officeart/2005/8/layout/hierarchy1"/>
    <dgm:cxn modelId="{735DBEAA-B074-694D-95C0-352B5741CB20}" type="presParOf" srcId="{BD3584AF-35A3-5947-968F-52B40ECB3F9E}" destId="{955BDDFC-CD9D-EC44-96AE-957557EA3670}" srcOrd="0" destOrd="0" presId="urn:microsoft.com/office/officeart/2005/8/layout/hierarchy1"/>
    <dgm:cxn modelId="{C4C96320-39B2-AC41-A789-FAF438C246FA}" type="presParOf" srcId="{BD3584AF-35A3-5947-968F-52B40ECB3F9E}" destId="{96C3EA04-811B-5846-9BA5-0C0B29DBA331}" srcOrd="1" destOrd="0" presId="urn:microsoft.com/office/officeart/2005/8/layout/hierarchy1"/>
    <dgm:cxn modelId="{47FD152C-4437-E847-B641-6CADD1AA277B}" type="presParOf" srcId="{FC7CBA8C-D5FA-3B4F-9C96-60BF8F469016}" destId="{9F2AD92F-9A4C-6447-8CA9-33186C5526FA}" srcOrd="1" destOrd="0" presId="urn:microsoft.com/office/officeart/2005/8/layout/hierarchy1"/>
    <dgm:cxn modelId="{89BCF0F4-6383-2E4C-82F6-A4E13FBA5504}" type="presParOf" srcId="{9F2AD92F-9A4C-6447-8CA9-33186C5526FA}" destId="{6D30B75B-104D-014E-99EF-5743DF39B3A3}" srcOrd="0" destOrd="0" presId="urn:microsoft.com/office/officeart/2005/8/layout/hierarchy1"/>
    <dgm:cxn modelId="{ED5D975C-61DE-BE40-86B4-7811F039E759}" type="presParOf" srcId="{9F2AD92F-9A4C-6447-8CA9-33186C5526FA}" destId="{03B04C81-BD1E-4142-9577-2D19EC97EA9E}" srcOrd="1" destOrd="0" presId="urn:microsoft.com/office/officeart/2005/8/layout/hierarchy1"/>
    <dgm:cxn modelId="{CE2D1C8A-93B6-2A47-93BB-26409F0D07BB}" type="presParOf" srcId="{03B04C81-BD1E-4142-9577-2D19EC97EA9E}" destId="{488A8F77-F8CB-5948-B0E3-CA3ED6D010C8}" srcOrd="0" destOrd="0" presId="urn:microsoft.com/office/officeart/2005/8/layout/hierarchy1"/>
    <dgm:cxn modelId="{585D2732-3DE9-ED4B-889B-22C39497032E}" type="presParOf" srcId="{488A8F77-F8CB-5948-B0E3-CA3ED6D010C8}" destId="{72613E6F-A3E5-BC4E-900F-9B1ECB9CB3D3}" srcOrd="0" destOrd="0" presId="urn:microsoft.com/office/officeart/2005/8/layout/hierarchy1"/>
    <dgm:cxn modelId="{D25D67DB-7271-EC41-8B27-33A4705630D7}" type="presParOf" srcId="{488A8F77-F8CB-5948-B0E3-CA3ED6D010C8}" destId="{6EFE7F51-6FCB-DC41-80A4-5EAE46AFD039}" srcOrd="1" destOrd="0" presId="urn:microsoft.com/office/officeart/2005/8/layout/hierarchy1"/>
    <dgm:cxn modelId="{A3D260AF-271C-B649-B8BB-A7A5EA20A3D7}" type="presParOf" srcId="{03B04C81-BD1E-4142-9577-2D19EC97EA9E}" destId="{214834B6-3AAD-4A4B-B67B-B1D2BCD81EE2}" srcOrd="1" destOrd="0" presId="urn:microsoft.com/office/officeart/2005/8/layout/hierarchy1"/>
    <dgm:cxn modelId="{2536EC54-5270-DE49-BFCE-AEC3A1712FF9}" type="presParOf" srcId="{214834B6-3AAD-4A4B-B67B-B1D2BCD81EE2}" destId="{36832210-DD91-8E46-BB0D-15FEC1315901}" srcOrd="0" destOrd="0" presId="urn:microsoft.com/office/officeart/2005/8/layout/hierarchy1"/>
    <dgm:cxn modelId="{5C056065-4D63-2E44-93A1-DFE9EB30BD98}" type="presParOf" srcId="{214834B6-3AAD-4A4B-B67B-B1D2BCD81EE2}" destId="{9632E93B-9CD5-5840-823E-245785C4C3C6}" srcOrd="1" destOrd="0" presId="urn:microsoft.com/office/officeart/2005/8/layout/hierarchy1"/>
    <dgm:cxn modelId="{CEA3BE53-FF01-164D-968D-B188E45E28D3}" type="presParOf" srcId="{9632E93B-9CD5-5840-823E-245785C4C3C6}" destId="{E6C35DE3-4039-0948-A358-2D883367626B}" srcOrd="0" destOrd="0" presId="urn:microsoft.com/office/officeart/2005/8/layout/hierarchy1"/>
    <dgm:cxn modelId="{ECDF7890-1B69-2D4F-8A7B-57BAE9EA3DFE}" type="presParOf" srcId="{E6C35DE3-4039-0948-A358-2D883367626B}" destId="{9974214D-7EFF-CF43-B538-70EB3D0BF14F}" srcOrd="0" destOrd="0" presId="urn:microsoft.com/office/officeart/2005/8/layout/hierarchy1"/>
    <dgm:cxn modelId="{97EF6573-E6B9-AD43-BF0F-42B95B896683}" type="presParOf" srcId="{E6C35DE3-4039-0948-A358-2D883367626B}" destId="{14D964AF-091A-C641-A6AC-30281DC4633C}" srcOrd="1" destOrd="0" presId="urn:microsoft.com/office/officeart/2005/8/layout/hierarchy1"/>
    <dgm:cxn modelId="{6C2D2857-64A0-3349-A055-933C8EA71FB9}" type="presParOf" srcId="{9632E93B-9CD5-5840-823E-245785C4C3C6}" destId="{DEF920A0-9DEF-F048-9D91-52D7D219B0B5}" srcOrd="1" destOrd="0" presId="urn:microsoft.com/office/officeart/2005/8/layout/hierarchy1"/>
    <dgm:cxn modelId="{EBD6C13E-36FA-9B4A-963C-A0E8697FAEA9}" type="presParOf" srcId="{DEF920A0-9DEF-F048-9D91-52D7D219B0B5}" destId="{BB39EE92-3B06-C44D-9649-1C79FEE6FF4C}" srcOrd="0" destOrd="0" presId="urn:microsoft.com/office/officeart/2005/8/layout/hierarchy1"/>
    <dgm:cxn modelId="{A6313932-F669-C14C-B807-B0B64564333B}" type="presParOf" srcId="{DEF920A0-9DEF-F048-9D91-52D7D219B0B5}" destId="{F5EB65D0-2DA4-CD4F-A9E7-E7D67A4B1AB3}" srcOrd="1" destOrd="0" presId="urn:microsoft.com/office/officeart/2005/8/layout/hierarchy1"/>
    <dgm:cxn modelId="{C7B74CB2-1097-B444-8D26-D06BAAF7B679}" type="presParOf" srcId="{F5EB65D0-2DA4-CD4F-A9E7-E7D67A4B1AB3}" destId="{C3EA404E-DBA3-964F-A7FB-779B10CE5882}" srcOrd="0" destOrd="0" presId="urn:microsoft.com/office/officeart/2005/8/layout/hierarchy1"/>
    <dgm:cxn modelId="{590281A8-E424-4340-8F6B-6BE5E3B84C2C}" type="presParOf" srcId="{C3EA404E-DBA3-964F-A7FB-779B10CE5882}" destId="{070876AF-38CB-D74A-B67C-81EC72FF99F3}" srcOrd="0" destOrd="0" presId="urn:microsoft.com/office/officeart/2005/8/layout/hierarchy1"/>
    <dgm:cxn modelId="{CC297FE3-F71B-B340-B7DB-978775680250}" type="presParOf" srcId="{C3EA404E-DBA3-964F-A7FB-779B10CE5882}" destId="{DE771479-A15E-2341-8C6C-609337436526}" srcOrd="1" destOrd="0" presId="urn:microsoft.com/office/officeart/2005/8/layout/hierarchy1"/>
    <dgm:cxn modelId="{0071596B-71B2-234A-8B80-559A36F767A4}" type="presParOf" srcId="{F5EB65D0-2DA4-CD4F-A9E7-E7D67A4B1AB3}" destId="{ABFBED97-A37B-854D-B389-AE04B6E40F98}" srcOrd="1" destOrd="0" presId="urn:microsoft.com/office/officeart/2005/8/layout/hierarchy1"/>
    <dgm:cxn modelId="{613405AB-4531-864C-BCCB-750DBCF88ABE}" type="presParOf" srcId="{214834B6-3AAD-4A4B-B67B-B1D2BCD81EE2}" destId="{C9A5FF00-BD68-1F42-94D3-684948BA6D2B}" srcOrd="2" destOrd="0" presId="urn:microsoft.com/office/officeart/2005/8/layout/hierarchy1"/>
    <dgm:cxn modelId="{7529B144-8D5D-1349-A1B8-7E84CFCC7927}" type="presParOf" srcId="{214834B6-3AAD-4A4B-B67B-B1D2BCD81EE2}" destId="{CECD8D76-B499-F14D-B931-604E5553BFDD}" srcOrd="3" destOrd="0" presId="urn:microsoft.com/office/officeart/2005/8/layout/hierarchy1"/>
    <dgm:cxn modelId="{BBF9A88F-23C6-7440-A936-8ABFBF8BE0E8}" type="presParOf" srcId="{CECD8D76-B499-F14D-B931-604E5553BFDD}" destId="{37C671CD-2624-B948-A5DE-3CEEFBA24A54}" srcOrd="0" destOrd="0" presId="urn:microsoft.com/office/officeart/2005/8/layout/hierarchy1"/>
    <dgm:cxn modelId="{70A2F41B-6B44-A44D-BDF9-4441E3B24554}" type="presParOf" srcId="{37C671CD-2624-B948-A5DE-3CEEFBA24A54}" destId="{44B99908-F37B-5F4C-B549-FCCFE7F2B976}" srcOrd="0" destOrd="0" presId="urn:microsoft.com/office/officeart/2005/8/layout/hierarchy1"/>
    <dgm:cxn modelId="{9B22D90D-F86A-6743-8288-2F55E0232986}" type="presParOf" srcId="{37C671CD-2624-B948-A5DE-3CEEFBA24A54}" destId="{7B5ED37A-4B4A-7842-BDDB-1B05019144EB}" srcOrd="1" destOrd="0" presId="urn:microsoft.com/office/officeart/2005/8/layout/hierarchy1"/>
    <dgm:cxn modelId="{F52A533C-7F75-1B4F-AF4D-7CB6433AE0E3}" type="presParOf" srcId="{CECD8D76-B499-F14D-B931-604E5553BFDD}" destId="{8255C207-E6E8-714D-B8D6-AAEC18A63A9E}" srcOrd="1" destOrd="0" presId="urn:microsoft.com/office/officeart/2005/8/layout/hierarchy1"/>
    <dgm:cxn modelId="{E39DA745-6CC1-4944-884B-26168F2FFBB6}" type="presParOf" srcId="{8255C207-E6E8-714D-B8D6-AAEC18A63A9E}" destId="{ADD337B3-1C7B-9044-BD10-C23DB4827403}" srcOrd="0" destOrd="0" presId="urn:microsoft.com/office/officeart/2005/8/layout/hierarchy1"/>
    <dgm:cxn modelId="{EE910978-2866-E44D-976A-BFF8BB750967}" type="presParOf" srcId="{8255C207-E6E8-714D-B8D6-AAEC18A63A9E}" destId="{AE5C876A-1449-5640-81C5-B8685AB040E4}" srcOrd="1" destOrd="0" presId="urn:microsoft.com/office/officeart/2005/8/layout/hierarchy1"/>
    <dgm:cxn modelId="{22D9D15B-B489-6842-A4BE-A0FA4975B785}" type="presParOf" srcId="{AE5C876A-1449-5640-81C5-B8685AB040E4}" destId="{D3994BE6-0972-D843-A757-8292CC4495D3}" srcOrd="0" destOrd="0" presId="urn:microsoft.com/office/officeart/2005/8/layout/hierarchy1"/>
    <dgm:cxn modelId="{3FDD4086-A1F9-AD4D-8D79-2D4288B55EBE}" type="presParOf" srcId="{D3994BE6-0972-D843-A757-8292CC4495D3}" destId="{0738C5FF-4A6D-1A4D-BEBC-11DE0DDD8978}" srcOrd="0" destOrd="0" presId="urn:microsoft.com/office/officeart/2005/8/layout/hierarchy1"/>
    <dgm:cxn modelId="{B9F554A2-49FA-2145-B9D6-53CF96D9D567}" type="presParOf" srcId="{D3994BE6-0972-D843-A757-8292CC4495D3}" destId="{B462619C-5C59-784A-AF58-B0B55ADE6721}" srcOrd="1" destOrd="0" presId="urn:microsoft.com/office/officeart/2005/8/layout/hierarchy1"/>
    <dgm:cxn modelId="{D6B9C1C1-D098-8A46-8AAF-FBDCC6866CAA}" type="presParOf" srcId="{AE5C876A-1449-5640-81C5-B8685AB040E4}" destId="{C6FC4894-2D2A-7344-A1A1-4E06F2812D5D}" srcOrd="1" destOrd="0" presId="urn:microsoft.com/office/officeart/2005/8/layout/hierarchy1"/>
    <dgm:cxn modelId="{2FDEF629-5DFB-5F4B-8D3B-E4646B95BCB4}" type="presParOf" srcId="{C6FC4894-2D2A-7344-A1A1-4E06F2812D5D}" destId="{FA29A78A-CFF8-B44E-BA42-C32EC8A889AC}" srcOrd="0" destOrd="0" presId="urn:microsoft.com/office/officeart/2005/8/layout/hierarchy1"/>
    <dgm:cxn modelId="{D4132A35-1DC3-DA48-9D03-A251AF226C28}" type="presParOf" srcId="{C6FC4894-2D2A-7344-A1A1-4E06F2812D5D}" destId="{B1CC3F66-2065-0A48-800B-84EB0B7E1C04}" srcOrd="1" destOrd="0" presId="urn:microsoft.com/office/officeart/2005/8/layout/hierarchy1"/>
    <dgm:cxn modelId="{2F8DE08C-5DCB-4644-AA3D-B9A5A66452BF}" type="presParOf" srcId="{B1CC3F66-2065-0A48-800B-84EB0B7E1C04}" destId="{0B646F04-5CBC-C140-BD89-4095E053E2DB}" srcOrd="0" destOrd="0" presId="urn:microsoft.com/office/officeart/2005/8/layout/hierarchy1"/>
    <dgm:cxn modelId="{4EF2CEC1-A5C2-3642-A981-46CF764416C9}" type="presParOf" srcId="{0B646F04-5CBC-C140-BD89-4095E053E2DB}" destId="{8514BD4C-1300-6B4C-8C19-69B41AA9951B}" srcOrd="0" destOrd="0" presId="urn:microsoft.com/office/officeart/2005/8/layout/hierarchy1"/>
    <dgm:cxn modelId="{D4D95084-5007-DA46-8177-0F110AD895C5}" type="presParOf" srcId="{0B646F04-5CBC-C140-BD89-4095E053E2DB}" destId="{5FEA9D43-18B2-DC4D-827A-BD42A054E058}" srcOrd="1" destOrd="0" presId="urn:microsoft.com/office/officeart/2005/8/layout/hierarchy1"/>
    <dgm:cxn modelId="{7FC7E031-C4F0-1048-919F-391A70EF3F01}" type="presParOf" srcId="{B1CC3F66-2065-0A48-800B-84EB0B7E1C04}" destId="{808410EB-134C-A941-8E7C-24E4CE6B3D6F}" srcOrd="1" destOrd="0" presId="urn:microsoft.com/office/officeart/2005/8/layout/hierarchy1"/>
    <dgm:cxn modelId="{EF3DD4D8-3360-F94A-9988-C9BF88D3DFD9}" type="presParOf" srcId="{C6FC4894-2D2A-7344-A1A1-4E06F2812D5D}" destId="{41799FEA-CB67-B24C-851D-885249A82C91}" srcOrd="2" destOrd="0" presId="urn:microsoft.com/office/officeart/2005/8/layout/hierarchy1"/>
    <dgm:cxn modelId="{E3FC4532-6B87-C74A-83EF-CCDD35938CCE}" type="presParOf" srcId="{C6FC4894-2D2A-7344-A1A1-4E06F2812D5D}" destId="{F3A5701D-9382-3A4F-8997-A02AC4B3439B}" srcOrd="3" destOrd="0" presId="urn:microsoft.com/office/officeart/2005/8/layout/hierarchy1"/>
    <dgm:cxn modelId="{CA203C29-978E-164B-AC61-2D1ED2C14BCB}" type="presParOf" srcId="{F3A5701D-9382-3A4F-8997-A02AC4B3439B}" destId="{0940BF72-AA7A-2C45-89D3-BC7FC66D1136}" srcOrd="0" destOrd="0" presId="urn:microsoft.com/office/officeart/2005/8/layout/hierarchy1"/>
    <dgm:cxn modelId="{04A86AE2-4C25-3443-9F28-7D27C19C2128}" type="presParOf" srcId="{0940BF72-AA7A-2C45-89D3-BC7FC66D1136}" destId="{59EA2590-8D3D-A947-82CB-FC28A2530D33}" srcOrd="0" destOrd="0" presId="urn:microsoft.com/office/officeart/2005/8/layout/hierarchy1"/>
    <dgm:cxn modelId="{23D87BDE-4A6C-4744-9190-CFB601B4733B}" type="presParOf" srcId="{0940BF72-AA7A-2C45-89D3-BC7FC66D1136}" destId="{39A603F4-8A75-EC40-B4D5-44FAEC12BEBA}" srcOrd="1" destOrd="0" presId="urn:microsoft.com/office/officeart/2005/8/layout/hierarchy1"/>
    <dgm:cxn modelId="{ED6FA6FB-3902-DD4C-9774-333EE4E5AB83}" type="presParOf" srcId="{F3A5701D-9382-3A4F-8997-A02AC4B3439B}" destId="{CC3187E7-EB23-054B-BB94-68301AFFF5B8}" srcOrd="1" destOrd="0" presId="urn:microsoft.com/office/officeart/2005/8/layout/hierarchy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341930-5AC4-DD46-8020-EBA17358C44D}"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MX"/>
        </a:p>
      </dgm:t>
    </dgm:pt>
    <dgm:pt modelId="{CECC2D7A-EC8F-0E4D-9A66-1F8C6DFA8980}">
      <dgm:prSet phldrT="[Texto]" custT="1"/>
      <dgm:spPr/>
      <dgm:t>
        <a:bodyPr/>
        <a:lstStyle/>
        <a:p>
          <a:r>
            <a:rPr lang="es-MX" sz="2000" b="1" dirty="0">
              <a:solidFill>
                <a:schemeClr val="bg1"/>
              </a:solidFill>
              <a:latin typeface="+mn-lt"/>
              <a:cs typeface="Times New Roman" panose="02020603050405020304" pitchFamily="18" charset="0"/>
            </a:rPr>
            <a:t>Tiempo de operación:</a:t>
          </a:r>
          <a:endParaRPr lang="es-MX" sz="2000" b="1" dirty="0">
            <a:solidFill>
              <a:schemeClr val="bg1"/>
            </a:solidFill>
            <a:latin typeface="+mn-lt"/>
          </a:endParaRPr>
        </a:p>
      </dgm:t>
    </dgm:pt>
    <dgm:pt modelId="{A7ACEBE8-BCDF-F14F-98EB-1F8F5AB3CF32}" type="parTrans" cxnId="{7D6BDB0F-4846-9043-A534-457293A6AC81}">
      <dgm:prSet/>
      <dgm:spPr/>
      <dgm:t>
        <a:bodyPr/>
        <a:lstStyle/>
        <a:p>
          <a:endParaRPr lang="es-MX">
            <a:solidFill>
              <a:schemeClr val="tx1"/>
            </a:solidFill>
          </a:endParaRPr>
        </a:p>
      </dgm:t>
    </dgm:pt>
    <dgm:pt modelId="{C3221131-E715-E647-AE72-080438143960}" type="sibTrans" cxnId="{7D6BDB0F-4846-9043-A534-457293A6AC81}">
      <dgm:prSet/>
      <dgm:spPr/>
      <dgm:t>
        <a:bodyPr/>
        <a:lstStyle/>
        <a:p>
          <a:endParaRPr lang="es-MX">
            <a:solidFill>
              <a:schemeClr val="tx1"/>
            </a:solidFill>
          </a:endParaRPr>
        </a:p>
      </dgm:t>
    </dgm:pt>
    <dgm:pt modelId="{5426B79A-CEA0-494B-A8BF-C999B4451CFC}">
      <dgm:prSet custT="1"/>
      <dgm:spPr/>
      <dgm:t>
        <a:bodyPr/>
        <a:lstStyle/>
        <a:p>
          <a:r>
            <a:rPr lang="es-ES_tradnl" sz="1800" dirty="0"/>
            <a:t>Al menos cinco años en actividades agroecológicas y servicios turísticos</a:t>
          </a:r>
          <a:endParaRPr lang="es-MX" sz="1800" b="0" dirty="0">
            <a:solidFill>
              <a:schemeClr val="bg1"/>
            </a:solidFill>
          </a:endParaRPr>
        </a:p>
      </dgm:t>
    </dgm:pt>
    <dgm:pt modelId="{EC90CFCB-E35D-2D4A-8605-6CF203BEA7DA}" type="parTrans" cxnId="{0A38CF72-49A5-654B-BE68-F8337DB99FC8}">
      <dgm:prSet/>
      <dgm:spPr/>
      <dgm:t>
        <a:bodyPr/>
        <a:lstStyle/>
        <a:p>
          <a:endParaRPr lang="es-MX">
            <a:solidFill>
              <a:schemeClr val="tx1"/>
            </a:solidFill>
          </a:endParaRPr>
        </a:p>
      </dgm:t>
    </dgm:pt>
    <dgm:pt modelId="{3601704F-5F2B-1842-B334-1862ED4D296D}" type="sibTrans" cxnId="{0A38CF72-49A5-654B-BE68-F8337DB99FC8}">
      <dgm:prSet/>
      <dgm:spPr/>
      <dgm:t>
        <a:bodyPr/>
        <a:lstStyle/>
        <a:p>
          <a:endParaRPr lang="es-MX">
            <a:solidFill>
              <a:schemeClr val="tx1"/>
            </a:solidFill>
          </a:endParaRPr>
        </a:p>
      </dgm:t>
    </dgm:pt>
    <dgm:pt modelId="{D273D993-5663-3649-A282-524A93DCA992}">
      <dgm:prSet custT="1"/>
      <dgm:spPr/>
      <dgm:t>
        <a:bodyPr/>
        <a:lstStyle/>
        <a:p>
          <a:r>
            <a:rPr lang="es-MX" sz="1800" b="0" dirty="0">
              <a:solidFill>
                <a:schemeClr val="bg1"/>
              </a:solidFill>
            </a:rPr>
            <a:t>Posibilita la implemetación de las PT: </a:t>
          </a:r>
          <a:r>
            <a:rPr lang="es-ES_tradnl" sz="1800" dirty="0"/>
            <a:t>facilitarán la gestión de datos, la comunicación con los clientes y la promoción de servicios.</a:t>
          </a:r>
          <a:endParaRPr lang="es-MX" sz="1800" b="0" dirty="0">
            <a:solidFill>
              <a:schemeClr val="bg1"/>
            </a:solidFill>
          </a:endParaRPr>
        </a:p>
      </dgm:t>
    </dgm:pt>
    <dgm:pt modelId="{0020FAAA-229F-BE43-9334-914C7376BE94}" type="parTrans" cxnId="{AD5EAD50-092E-B649-813B-035F8BBFB668}">
      <dgm:prSet/>
      <dgm:spPr/>
      <dgm:t>
        <a:bodyPr/>
        <a:lstStyle/>
        <a:p>
          <a:endParaRPr lang="es-MX">
            <a:solidFill>
              <a:schemeClr val="tx1"/>
            </a:solidFill>
          </a:endParaRPr>
        </a:p>
      </dgm:t>
    </dgm:pt>
    <dgm:pt modelId="{D2F7ED19-361D-FB4D-A437-EE6F0DF3655B}" type="sibTrans" cxnId="{AD5EAD50-092E-B649-813B-035F8BBFB668}">
      <dgm:prSet/>
      <dgm:spPr/>
      <dgm:t>
        <a:bodyPr/>
        <a:lstStyle/>
        <a:p>
          <a:endParaRPr lang="es-MX">
            <a:solidFill>
              <a:schemeClr val="tx1"/>
            </a:solidFill>
          </a:endParaRPr>
        </a:p>
      </dgm:t>
    </dgm:pt>
    <dgm:pt modelId="{6B9CB592-29D7-2242-85CC-3DA4476F29E8}" type="pres">
      <dgm:prSet presAssocID="{E8341930-5AC4-DD46-8020-EBA17358C44D}" presName="linear" presStyleCnt="0">
        <dgm:presLayoutVars>
          <dgm:dir/>
          <dgm:animLvl val="lvl"/>
          <dgm:resizeHandles val="exact"/>
        </dgm:presLayoutVars>
      </dgm:prSet>
      <dgm:spPr/>
    </dgm:pt>
    <dgm:pt modelId="{BB62F24E-1A50-F643-AFB5-E72353C4F9E4}" type="pres">
      <dgm:prSet presAssocID="{CECC2D7A-EC8F-0E4D-9A66-1F8C6DFA8980}" presName="parentLin" presStyleCnt="0"/>
      <dgm:spPr/>
    </dgm:pt>
    <dgm:pt modelId="{B6D7E113-2536-4A4E-B335-45E18A027952}" type="pres">
      <dgm:prSet presAssocID="{CECC2D7A-EC8F-0E4D-9A66-1F8C6DFA8980}" presName="parentLeftMargin" presStyleLbl="node1" presStyleIdx="0" presStyleCnt="3"/>
      <dgm:spPr/>
    </dgm:pt>
    <dgm:pt modelId="{9519A25B-C333-334D-B66C-A53188B650B2}" type="pres">
      <dgm:prSet presAssocID="{CECC2D7A-EC8F-0E4D-9A66-1F8C6DFA8980}" presName="parentText" presStyleLbl="node1" presStyleIdx="0" presStyleCnt="3">
        <dgm:presLayoutVars>
          <dgm:chMax val="0"/>
          <dgm:bulletEnabled val="1"/>
        </dgm:presLayoutVars>
      </dgm:prSet>
      <dgm:spPr/>
    </dgm:pt>
    <dgm:pt modelId="{6808E5D6-2C65-3B40-8DC0-638ABDE2FC16}" type="pres">
      <dgm:prSet presAssocID="{CECC2D7A-EC8F-0E4D-9A66-1F8C6DFA8980}" presName="negativeSpace" presStyleCnt="0"/>
      <dgm:spPr/>
    </dgm:pt>
    <dgm:pt modelId="{6278ADEB-A82B-AD48-88A7-A49368FE2397}" type="pres">
      <dgm:prSet presAssocID="{CECC2D7A-EC8F-0E4D-9A66-1F8C6DFA8980}" presName="childText" presStyleLbl="conFgAcc1" presStyleIdx="0" presStyleCnt="3">
        <dgm:presLayoutVars>
          <dgm:bulletEnabled val="1"/>
        </dgm:presLayoutVars>
      </dgm:prSet>
      <dgm:spPr/>
    </dgm:pt>
    <dgm:pt modelId="{9E996E37-68EF-B64C-AD23-504F5AB86146}" type="pres">
      <dgm:prSet presAssocID="{C3221131-E715-E647-AE72-080438143960}" presName="spaceBetweenRectangles" presStyleCnt="0"/>
      <dgm:spPr/>
    </dgm:pt>
    <dgm:pt modelId="{5773A1BE-D36C-1E46-AF20-67710919967A}" type="pres">
      <dgm:prSet presAssocID="{5426B79A-CEA0-494B-A8BF-C999B4451CFC}" presName="parentLin" presStyleCnt="0"/>
      <dgm:spPr/>
    </dgm:pt>
    <dgm:pt modelId="{4ACFCB3B-970F-164B-9E03-6ED0A4648BB4}" type="pres">
      <dgm:prSet presAssocID="{5426B79A-CEA0-494B-A8BF-C999B4451CFC}" presName="parentLeftMargin" presStyleLbl="node1" presStyleIdx="0" presStyleCnt="3"/>
      <dgm:spPr/>
    </dgm:pt>
    <dgm:pt modelId="{C7F444FE-F0F0-A349-9D1B-7076DE8968F7}" type="pres">
      <dgm:prSet presAssocID="{5426B79A-CEA0-494B-A8BF-C999B4451CFC}" presName="parentText" presStyleLbl="node1" presStyleIdx="1" presStyleCnt="3" custScaleX="118759">
        <dgm:presLayoutVars>
          <dgm:chMax val="0"/>
          <dgm:bulletEnabled val="1"/>
        </dgm:presLayoutVars>
      </dgm:prSet>
      <dgm:spPr/>
    </dgm:pt>
    <dgm:pt modelId="{00F574F8-EEE4-6B4C-B0E2-EF03C2847C9F}" type="pres">
      <dgm:prSet presAssocID="{5426B79A-CEA0-494B-A8BF-C999B4451CFC}" presName="negativeSpace" presStyleCnt="0"/>
      <dgm:spPr/>
    </dgm:pt>
    <dgm:pt modelId="{489F9991-98E7-B34C-9CC8-4B40F046425F}" type="pres">
      <dgm:prSet presAssocID="{5426B79A-CEA0-494B-A8BF-C999B4451CFC}" presName="childText" presStyleLbl="conFgAcc1" presStyleIdx="1" presStyleCnt="3">
        <dgm:presLayoutVars>
          <dgm:bulletEnabled val="1"/>
        </dgm:presLayoutVars>
      </dgm:prSet>
      <dgm:spPr/>
    </dgm:pt>
    <dgm:pt modelId="{72C68EB6-AA25-7740-B644-D0F45429FAFB}" type="pres">
      <dgm:prSet presAssocID="{3601704F-5F2B-1842-B334-1862ED4D296D}" presName="spaceBetweenRectangles" presStyleCnt="0"/>
      <dgm:spPr/>
    </dgm:pt>
    <dgm:pt modelId="{9127AB04-D3C9-D44C-B3FA-F3FFCAA23CB5}" type="pres">
      <dgm:prSet presAssocID="{D273D993-5663-3649-A282-524A93DCA992}" presName="parentLin" presStyleCnt="0"/>
      <dgm:spPr/>
    </dgm:pt>
    <dgm:pt modelId="{42E1AD6C-181E-4B45-8389-93808F0FC7EB}" type="pres">
      <dgm:prSet presAssocID="{D273D993-5663-3649-A282-524A93DCA992}" presName="parentLeftMargin" presStyleLbl="node1" presStyleIdx="1" presStyleCnt="3"/>
      <dgm:spPr/>
    </dgm:pt>
    <dgm:pt modelId="{172E6051-C763-0B4D-85C2-0C42A501B352}" type="pres">
      <dgm:prSet presAssocID="{D273D993-5663-3649-A282-524A93DCA992}" presName="parentText" presStyleLbl="node1" presStyleIdx="2" presStyleCnt="3" custScaleX="128646" custScaleY="177446">
        <dgm:presLayoutVars>
          <dgm:chMax val="0"/>
          <dgm:bulletEnabled val="1"/>
        </dgm:presLayoutVars>
      </dgm:prSet>
      <dgm:spPr/>
    </dgm:pt>
    <dgm:pt modelId="{16A2A39B-69E0-5D40-88C6-17A476135A4B}" type="pres">
      <dgm:prSet presAssocID="{D273D993-5663-3649-A282-524A93DCA992}" presName="negativeSpace" presStyleCnt="0"/>
      <dgm:spPr/>
    </dgm:pt>
    <dgm:pt modelId="{FAC8A8E1-FC52-C549-93E4-FF4325736FD4}" type="pres">
      <dgm:prSet presAssocID="{D273D993-5663-3649-A282-524A93DCA992}" presName="childText" presStyleLbl="conFgAcc1" presStyleIdx="2" presStyleCnt="3">
        <dgm:presLayoutVars>
          <dgm:bulletEnabled val="1"/>
        </dgm:presLayoutVars>
      </dgm:prSet>
      <dgm:spPr/>
    </dgm:pt>
  </dgm:ptLst>
  <dgm:cxnLst>
    <dgm:cxn modelId="{14989E02-84F1-C64A-846A-E363D038AA69}" type="presOf" srcId="{CECC2D7A-EC8F-0E4D-9A66-1F8C6DFA8980}" destId="{B6D7E113-2536-4A4E-B335-45E18A027952}" srcOrd="0" destOrd="0" presId="urn:microsoft.com/office/officeart/2005/8/layout/list1"/>
    <dgm:cxn modelId="{7D6BDB0F-4846-9043-A534-457293A6AC81}" srcId="{E8341930-5AC4-DD46-8020-EBA17358C44D}" destId="{CECC2D7A-EC8F-0E4D-9A66-1F8C6DFA8980}" srcOrd="0" destOrd="0" parTransId="{A7ACEBE8-BCDF-F14F-98EB-1F8F5AB3CF32}" sibTransId="{C3221131-E715-E647-AE72-080438143960}"/>
    <dgm:cxn modelId="{FAD71E1B-DB74-6D4E-B783-49F7BAEB9346}" type="presOf" srcId="{D273D993-5663-3649-A282-524A93DCA992}" destId="{172E6051-C763-0B4D-85C2-0C42A501B352}" srcOrd="1" destOrd="0" presId="urn:microsoft.com/office/officeart/2005/8/layout/list1"/>
    <dgm:cxn modelId="{DCA20720-6C1A-2C48-A2BE-50A57EB9E435}" type="presOf" srcId="{CECC2D7A-EC8F-0E4D-9A66-1F8C6DFA8980}" destId="{9519A25B-C333-334D-B66C-A53188B650B2}" srcOrd="1" destOrd="0" presId="urn:microsoft.com/office/officeart/2005/8/layout/list1"/>
    <dgm:cxn modelId="{AD5EAD50-092E-B649-813B-035F8BBFB668}" srcId="{E8341930-5AC4-DD46-8020-EBA17358C44D}" destId="{D273D993-5663-3649-A282-524A93DCA992}" srcOrd="2" destOrd="0" parTransId="{0020FAAA-229F-BE43-9334-914C7376BE94}" sibTransId="{D2F7ED19-361D-FB4D-A437-EE6F0DF3655B}"/>
    <dgm:cxn modelId="{476AF952-C64A-FE4F-9BC7-3539F10953D8}" type="presOf" srcId="{5426B79A-CEA0-494B-A8BF-C999B4451CFC}" destId="{C7F444FE-F0F0-A349-9D1B-7076DE8968F7}" srcOrd="1" destOrd="0" presId="urn:microsoft.com/office/officeart/2005/8/layout/list1"/>
    <dgm:cxn modelId="{BAB8D367-257F-4645-89C3-08A8E55D69B9}" type="presOf" srcId="{E8341930-5AC4-DD46-8020-EBA17358C44D}" destId="{6B9CB592-29D7-2242-85CC-3DA4476F29E8}" srcOrd="0" destOrd="0" presId="urn:microsoft.com/office/officeart/2005/8/layout/list1"/>
    <dgm:cxn modelId="{0A38CF72-49A5-654B-BE68-F8337DB99FC8}" srcId="{E8341930-5AC4-DD46-8020-EBA17358C44D}" destId="{5426B79A-CEA0-494B-A8BF-C999B4451CFC}" srcOrd="1" destOrd="0" parTransId="{EC90CFCB-E35D-2D4A-8605-6CF203BEA7DA}" sibTransId="{3601704F-5F2B-1842-B334-1862ED4D296D}"/>
    <dgm:cxn modelId="{B0F8DF7D-0F75-9342-9942-E8E081C4531A}" type="presOf" srcId="{5426B79A-CEA0-494B-A8BF-C999B4451CFC}" destId="{4ACFCB3B-970F-164B-9E03-6ED0A4648BB4}" srcOrd="0" destOrd="0" presId="urn:microsoft.com/office/officeart/2005/8/layout/list1"/>
    <dgm:cxn modelId="{77E826C2-946A-8546-923A-4614823D371E}" type="presOf" srcId="{D273D993-5663-3649-A282-524A93DCA992}" destId="{42E1AD6C-181E-4B45-8389-93808F0FC7EB}" srcOrd="0" destOrd="0" presId="urn:microsoft.com/office/officeart/2005/8/layout/list1"/>
    <dgm:cxn modelId="{89F8ABDF-5770-E646-B095-854D68CE56BA}" type="presParOf" srcId="{6B9CB592-29D7-2242-85CC-3DA4476F29E8}" destId="{BB62F24E-1A50-F643-AFB5-E72353C4F9E4}" srcOrd="0" destOrd="0" presId="urn:microsoft.com/office/officeart/2005/8/layout/list1"/>
    <dgm:cxn modelId="{C96BAEB2-38B7-DA4D-B4AA-2342F18914F9}" type="presParOf" srcId="{BB62F24E-1A50-F643-AFB5-E72353C4F9E4}" destId="{B6D7E113-2536-4A4E-B335-45E18A027952}" srcOrd="0" destOrd="0" presId="urn:microsoft.com/office/officeart/2005/8/layout/list1"/>
    <dgm:cxn modelId="{934EDACE-72F0-3642-8534-A9A8F8AEC39F}" type="presParOf" srcId="{BB62F24E-1A50-F643-AFB5-E72353C4F9E4}" destId="{9519A25B-C333-334D-B66C-A53188B650B2}" srcOrd="1" destOrd="0" presId="urn:microsoft.com/office/officeart/2005/8/layout/list1"/>
    <dgm:cxn modelId="{D12DD1B1-30AB-6043-9E52-3037CCC4601E}" type="presParOf" srcId="{6B9CB592-29D7-2242-85CC-3DA4476F29E8}" destId="{6808E5D6-2C65-3B40-8DC0-638ABDE2FC16}" srcOrd="1" destOrd="0" presId="urn:microsoft.com/office/officeart/2005/8/layout/list1"/>
    <dgm:cxn modelId="{81859FE6-C9B4-194D-9FBA-5D222A3EA626}" type="presParOf" srcId="{6B9CB592-29D7-2242-85CC-3DA4476F29E8}" destId="{6278ADEB-A82B-AD48-88A7-A49368FE2397}" srcOrd="2" destOrd="0" presId="urn:microsoft.com/office/officeart/2005/8/layout/list1"/>
    <dgm:cxn modelId="{0ADE24A0-B763-A349-8BD7-548A813117D2}" type="presParOf" srcId="{6B9CB592-29D7-2242-85CC-3DA4476F29E8}" destId="{9E996E37-68EF-B64C-AD23-504F5AB86146}" srcOrd="3" destOrd="0" presId="urn:microsoft.com/office/officeart/2005/8/layout/list1"/>
    <dgm:cxn modelId="{6B1BEC51-B4B5-DE45-B968-BC4B7D21CBB4}" type="presParOf" srcId="{6B9CB592-29D7-2242-85CC-3DA4476F29E8}" destId="{5773A1BE-D36C-1E46-AF20-67710919967A}" srcOrd="4" destOrd="0" presId="urn:microsoft.com/office/officeart/2005/8/layout/list1"/>
    <dgm:cxn modelId="{B374C0DE-D649-4547-9525-CB4A33C78B5B}" type="presParOf" srcId="{5773A1BE-D36C-1E46-AF20-67710919967A}" destId="{4ACFCB3B-970F-164B-9E03-6ED0A4648BB4}" srcOrd="0" destOrd="0" presId="urn:microsoft.com/office/officeart/2005/8/layout/list1"/>
    <dgm:cxn modelId="{7480E783-EC68-DF47-932B-EFD1938C97D7}" type="presParOf" srcId="{5773A1BE-D36C-1E46-AF20-67710919967A}" destId="{C7F444FE-F0F0-A349-9D1B-7076DE8968F7}" srcOrd="1" destOrd="0" presId="urn:microsoft.com/office/officeart/2005/8/layout/list1"/>
    <dgm:cxn modelId="{7CB928F4-F864-3C4F-9E9C-605B21156913}" type="presParOf" srcId="{6B9CB592-29D7-2242-85CC-3DA4476F29E8}" destId="{00F574F8-EEE4-6B4C-B0E2-EF03C2847C9F}" srcOrd="5" destOrd="0" presId="urn:microsoft.com/office/officeart/2005/8/layout/list1"/>
    <dgm:cxn modelId="{9E10A025-1C1C-3A45-BBB9-9ED41914A420}" type="presParOf" srcId="{6B9CB592-29D7-2242-85CC-3DA4476F29E8}" destId="{489F9991-98E7-B34C-9CC8-4B40F046425F}" srcOrd="6" destOrd="0" presId="urn:microsoft.com/office/officeart/2005/8/layout/list1"/>
    <dgm:cxn modelId="{8F5AECB1-4AA4-E041-B740-6FB06484A9FC}" type="presParOf" srcId="{6B9CB592-29D7-2242-85CC-3DA4476F29E8}" destId="{72C68EB6-AA25-7740-B644-D0F45429FAFB}" srcOrd="7" destOrd="0" presId="urn:microsoft.com/office/officeart/2005/8/layout/list1"/>
    <dgm:cxn modelId="{10DD9BCD-2C96-5F4D-B5A9-798A57CE98F7}" type="presParOf" srcId="{6B9CB592-29D7-2242-85CC-3DA4476F29E8}" destId="{9127AB04-D3C9-D44C-B3FA-F3FFCAA23CB5}" srcOrd="8" destOrd="0" presId="urn:microsoft.com/office/officeart/2005/8/layout/list1"/>
    <dgm:cxn modelId="{4B2487C2-3A78-AD4C-92F4-07D69D8FB2C6}" type="presParOf" srcId="{9127AB04-D3C9-D44C-B3FA-F3FFCAA23CB5}" destId="{42E1AD6C-181E-4B45-8389-93808F0FC7EB}" srcOrd="0" destOrd="0" presId="urn:microsoft.com/office/officeart/2005/8/layout/list1"/>
    <dgm:cxn modelId="{D9D80CDB-89F5-0845-8195-28BB50239054}" type="presParOf" srcId="{9127AB04-D3C9-D44C-B3FA-F3FFCAA23CB5}" destId="{172E6051-C763-0B4D-85C2-0C42A501B352}" srcOrd="1" destOrd="0" presId="urn:microsoft.com/office/officeart/2005/8/layout/list1"/>
    <dgm:cxn modelId="{04C3F723-9598-5F4C-AA19-DD3A6DB10438}" type="presParOf" srcId="{6B9CB592-29D7-2242-85CC-3DA4476F29E8}" destId="{16A2A39B-69E0-5D40-88C6-17A476135A4B}" srcOrd="9" destOrd="0" presId="urn:microsoft.com/office/officeart/2005/8/layout/list1"/>
    <dgm:cxn modelId="{BC4C2DCF-B2FC-8045-B4C0-91F217AF3471}" type="presParOf" srcId="{6B9CB592-29D7-2242-85CC-3DA4476F29E8}" destId="{FAC8A8E1-FC52-C549-93E4-FF4325736FD4}"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4F89D0-D026-1B4A-A993-D02386AEF9C9}"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s-MX"/>
        </a:p>
      </dgm:t>
    </dgm:pt>
    <dgm:pt modelId="{F6D5AC09-9805-6443-8323-1A5AC23E5A84}">
      <dgm:prSet phldrT="[Texto]" custT="1"/>
      <dgm:spPr/>
      <dgm:t>
        <a:bodyPr/>
        <a:lstStyle/>
        <a:p>
          <a:r>
            <a:rPr lang="es-ES_tradnl" sz="2400" b="1" dirty="0"/>
            <a:t>Número anual de visitantes </a:t>
          </a:r>
          <a:endParaRPr lang="es-MX" sz="2400" b="1" dirty="0">
            <a:solidFill>
              <a:schemeClr val="bg1"/>
            </a:solidFill>
          </a:endParaRPr>
        </a:p>
      </dgm:t>
    </dgm:pt>
    <dgm:pt modelId="{F1FE4441-DC05-3645-98F9-928E7DAFC781}" type="parTrans" cxnId="{3B5E523D-14E0-B242-8574-BE3D917A5C9E}">
      <dgm:prSet/>
      <dgm:spPr/>
      <dgm:t>
        <a:bodyPr/>
        <a:lstStyle/>
        <a:p>
          <a:endParaRPr lang="es-MX" sz="1600"/>
        </a:p>
      </dgm:t>
    </dgm:pt>
    <dgm:pt modelId="{56BDF428-0720-4044-8EE8-26E75AB73522}" type="sibTrans" cxnId="{3B5E523D-14E0-B242-8574-BE3D917A5C9E}">
      <dgm:prSet/>
      <dgm:spPr/>
      <dgm:t>
        <a:bodyPr/>
        <a:lstStyle/>
        <a:p>
          <a:endParaRPr lang="es-MX" sz="1600"/>
        </a:p>
      </dgm:t>
    </dgm:pt>
    <dgm:pt modelId="{348A4724-56E1-CC49-852B-171A0994158B}">
      <dgm:prSet custT="1"/>
      <dgm:spPr/>
      <dgm:t>
        <a:bodyPr/>
        <a:lstStyle/>
        <a:p>
          <a:r>
            <a:rPr lang="es-ES_tradnl" sz="1600" dirty="0"/>
            <a:t>Necesidad de integrar Plataformas Tecnológicas en la gestión de las fincas para mejorar la promoción y visibilidad</a:t>
          </a:r>
          <a:endParaRPr lang="es-MX" sz="1600" b="0" dirty="0"/>
        </a:p>
      </dgm:t>
    </dgm:pt>
    <dgm:pt modelId="{C46FE19F-13FD-364D-877D-A748D5069637}" type="parTrans" cxnId="{6D685EC7-8ECB-F24F-BA7B-245C6D03250C}">
      <dgm:prSet/>
      <dgm:spPr/>
      <dgm:t>
        <a:bodyPr/>
        <a:lstStyle/>
        <a:p>
          <a:endParaRPr lang="es-MX" sz="1600"/>
        </a:p>
      </dgm:t>
    </dgm:pt>
    <dgm:pt modelId="{E9250D1D-C03C-5943-BA30-1A1DAA4E6DB1}" type="sibTrans" cxnId="{6D685EC7-8ECB-F24F-BA7B-245C6D03250C}">
      <dgm:prSet/>
      <dgm:spPr/>
      <dgm:t>
        <a:bodyPr/>
        <a:lstStyle/>
        <a:p>
          <a:endParaRPr lang="es-MX" sz="1600"/>
        </a:p>
      </dgm:t>
    </dgm:pt>
    <dgm:pt modelId="{8FDB6E70-4E87-AD4F-B650-D2F87EF6A6C7}">
      <dgm:prSet custT="1"/>
      <dgm:spPr/>
      <dgm:t>
        <a:bodyPr/>
        <a:lstStyle/>
        <a:p>
          <a:r>
            <a:rPr lang="es-ES_tradnl" sz="1600" dirty="0"/>
            <a:t>El 75% reciben entre 1,000 y 4,999 visitantes</a:t>
          </a:r>
          <a:endParaRPr lang="es-ES_tradnl" sz="1600" b="0" dirty="0"/>
        </a:p>
      </dgm:t>
    </dgm:pt>
    <dgm:pt modelId="{6EEB53F8-BB94-5F40-95C7-1BF940071545}" type="parTrans" cxnId="{8D26D6CB-E8A7-0E4F-A1F6-EB9B13ECBA64}">
      <dgm:prSet/>
      <dgm:spPr/>
      <dgm:t>
        <a:bodyPr/>
        <a:lstStyle/>
        <a:p>
          <a:endParaRPr lang="es-MX" sz="1600"/>
        </a:p>
      </dgm:t>
    </dgm:pt>
    <dgm:pt modelId="{C27C4DA7-48F8-334C-A194-60D13449F082}" type="sibTrans" cxnId="{8D26D6CB-E8A7-0E4F-A1F6-EB9B13ECBA64}">
      <dgm:prSet/>
      <dgm:spPr/>
      <dgm:t>
        <a:bodyPr/>
        <a:lstStyle/>
        <a:p>
          <a:endParaRPr lang="es-MX" sz="1600"/>
        </a:p>
      </dgm:t>
    </dgm:pt>
    <dgm:pt modelId="{60BA0276-75B9-394E-A1DC-81437AEAE31F}">
      <dgm:prSet custT="1"/>
      <dgm:spPr/>
      <dgm:t>
        <a:bodyPr/>
        <a:lstStyle/>
        <a:p>
          <a:r>
            <a:rPr lang="es-ES_tradnl" sz="1200" dirty="0"/>
            <a:t>Incrementa su alcance y competitividad en el mercado agroturístico. </a:t>
          </a:r>
        </a:p>
        <a:p>
          <a:r>
            <a:rPr lang="es-ES_tradnl" sz="1200" dirty="0"/>
            <a:t>Aumenta la eficiencia en la comunicación, atrae a más visitantes y optimizar la gestión de los recursos turísticos.</a:t>
          </a:r>
          <a:endParaRPr lang="es-ES_tradnl" sz="1200" b="0" dirty="0"/>
        </a:p>
      </dgm:t>
    </dgm:pt>
    <dgm:pt modelId="{AA4271AD-6704-FB4B-8A67-3B690D5F02EC}" type="parTrans" cxnId="{D0C79028-E672-924C-A590-65FDB268982A}">
      <dgm:prSet/>
      <dgm:spPr/>
      <dgm:t>
        <a:bodyPr/>
        <a:lstStyle/>
        <a:p>
          <a:endParaRPr lang="es-MX" sz="1600"/>
        </a:p>
      </dgm:t>
    </dgm:pt>
    <dgm:pt modelId="{A3FF11EF-255E-BB4D-AD95-F23D462C8AD2}" type="sibTrans" cxnId="{D0C79028-E672-924C-A590-65FDB268982A}">
      <dgm:prSet/>
      <dgm:spPr/>
      <dgm:t>
        <a:bodyPr/>
        <a:lstStyle/>
        <a:p>
          <a:endParaRPr lang="es-MX" sz="1600"/>
        </a:p>
      </dgm:t>
    </dgm:pt>
    <dgm:pt modelId="{182052AC-6379-E047-BC03-534A4B9DF3A1}">
      <dgm:prSet custT="1"/>
      <dgm:spPr/>
      <dgm:t>
        <a:bodyPr/>
        <a:lstStyle/>
        <a:p>
          <a:r>
            <a:rPr lang="es-ES_tradnl" sz="1600" dirty="0"/>
            <a:t>Facilita reservas en línea, y permite la gestión de comentarios y reseñas</a:t>
          </a:r>
          <a:endParaRPr lang="es-ES_tradnl" sz="1600" b="0" dirty="0"/>
        </a:p>
      </dgm:t>
    </dgm:pt>
    <dgm:pt modelId="{A9B30282-12A9-E044-8457-67500D2A3553}" type="parTrans" cxnId="{8C361DB0-E40F-BF40-A245-1C92BBD4A2D5}">
      <dgm:prSet/>
      <dgm:spPr/>
      <dgm:t>
        <a:bodyPr/>
        <a:lstStyle/>
        <a:p>
          <a:endParaRPr lang="es-MX" sz="1600"/>
        </a:p>
      </dgm:t>
    </dgm:pt>
    <dgm:pt modelId="{D33D2992-94B4-C84D-81D0-F88A1ADDC912}" type="sibTrans" cxnId="{8C361DB0-E40F-BF40-A245-1C92BBD4A2D5}">
      <dgm:prSet/>
      <dgm:spPr/>
      <dgm:t>
        <a:bodyPr/>
        <a:lstStyle/>
        <a:p>
          <a:endParaRPr lang="es-MX" sz="1600"/>
        </a:p>
      </dgm:t>
    </dgm:pt>
    <dgm:pt modelId="{C009CAA7-DE3A-B844-BBAF-AD353F7AD464}" type="pres">
      <dgm:prSet presAssocID="{AC4F89D0-D026-1B4A-A993-D02386AEF9C9}" presName="Name0" presStyleCnt="0">
        <dgm:presLayoutVars>
          <dgm:dir/>
          <dgm:resizeHandles val="exact"/>
        </dgm:presLayoutVars>
      </dgm:prSet>
      <dgm:spPr/>
    </dgm:pt>
    <dgm:pt modelId="{132AFEEB-6D87-4349-A50D-E240764BE40C}" type="pres">
      <dgm:prSet presAssocID="{AC4F89D0-D026-1B4A-A993-D02386AEF9C9}" presName="cycle" presStyleCnt="0"/>
      <dgm:spPr/>
    </dgm:pt>
    <dgm:pt modelId="{8CAE3E25-2824-FF40-AD8B-A5E5DAB2A1D0}" type="pres">
      <dgm:prSet presAssocID="{F6D5AC09-9805-6443-8323-1A5AC23E5A84}" presName="nodeFirstNode" presStyleLbl="node1" presStyleIdx="0" presStyleCnt="5">
        <dgm:presLayoutVars>
          <dgm:bulletEnabled val="1"/>
        </dgm:presLayoutVars>
      </dgm:prSet>
      <dgm:spPr/>
    </dgm:pt>
    <dgm:pt modelId="{60B0AD11-0376-5A43-A767-D5CDEC6027C2}" type="pres">
      <dgm:prSet presAssocID="{56BDF428-0720-4044-8EE8-26E75AB73522}" presName="sibTransFirstNode" presStyleLbl="bgShp" presStyleIdx="0" presStyleCnt="1"/>
      <dgm:spPr/>
    </dgm:pt>
    <dgm:pt modelId="{AF4FBFB9-C609-5743-898B-875E15E0741E}" type="pres">
      <dgm:prSet presAssocID="{348A4724-56E1-CC49-852B-171A0994158B}" presName="nodeFollowingNodes" presStyleLbl="node1" presStyleIdx="1" presStyleCnt="5" custScaleY="130960">
        <dgm:presLayoutVars>
          <dgm:bulletEnabled val="1"/>
        </dgm:presLayoutVars>
      </dgm:prSet>
      <dgm:spPr/>
    </dgm:pt>
    <dgm:pt modelId="{E0378B01-BD31-C74B-9FB6-2B06D601E717}" type="pres">
      <dgm:prSet presAssocID="{8FDB6E70-4E87-AD4F-B650-D2F87EF6A6C7}" presName="nodeFollowingNodes" presStyleLbl="node1" presStyleIdx="2" presStyleCnt="5" custScaleY="133771" custRadScaleRad="105460" custRadScaleInc="242882">
        <dgm:presLayoutVars>
          <dgm:bulletEnabled val="1"/>
        </dgm:presLayoutVars>
      </dgm:prSet>
      <dgm:spPr/>
    </dgm:pt>
    <dgm:pt modelId="{6E91C036-80C7-184A-9CC1-E10247615DDB}" type="pres">
      <dgm:prSet presAssocID="{60BA0276-75B9-394E-A1DC-81437AEAE31F}" presName="nodeFollowingNodes" presStyleLbl="node1" presStyleIdx="3" presStyleCnt="5" custScaleX="106099" custScaleY="149735">
        <dgm:presLayoutVars>
          <dgm:bulletEnabled val="1"/>
        </dgm:presLayoutVars>
      </dgm:prSet>
      <dgm:spPr/>
    </dgm:pt>
    <dgm:pt modelId="{55B50DDA-9EC4-EC41-A80D-9B2FA2F06001}" type="pres">
      <dgm:prSet presAssocID="{182052AC-6379-E047-BC03-534A4B9DF3A1}" presName="nodeFollowingNodes" presStyleLbl="node1" presStyleIdx="4" presStyleCnt="5" custRadScaleRad="97739" custRadScaleInc="-266100">
        <dgm:presLayoutVars>
          <dgm:bulletEnabled val="1"/>
        </dgm:presLayoutVars>
      </dgm:prSet>
      <dgm:spPr/>
    </dgm:pt>
  </dgm:ptLst>
  <dgm:cxnLst>
    <dgm:cxn modelId="{D0C79028-E672-924C-A590-65FDB268982A}" srcId="{AC4F89D0-D026-1B4A-A993-D02386AEF9C9}" destId="{60BA0276-75B9-394E-A1DC-81437AEAE31F}" srcOrd="3" destOrd="0" parTransId="{AA4271AD-6704-FB4B-8A67-3B690D5F02EC}" sibTransId="{A3FF11EF-255E-BB4D-AD95-F23D462C8AD2}"/>
    <dgm:cxn modelId="{D32D1335-1667-FE4E-BA06-935F191EF80C}" type="presOf" srcId="{8FDB6E70-4E87-AD4F-B650-D2F87EF6A6C7}" destId="{E0378B01-BD31-C74B-9FB6-2B06D601E717}" srcOrd="0" destOrd="0" presId="urn:microsoft.com/office/officeart/2005/8/layout/cycle3"/>
    <dgm:cxn modelId="{3B5E523D-14E0-B242-8574-BE3D917A5C9E}" srcId="{AC4F89D0-D026-1B4A-A993-D02386AEF9C9}" destId="{F6D5AC09-9805-6443-8323-1A5AC23E5A84}" srcOrd="0" destOrd="0" parTransId="{F1FE4441-DC05-3645-98F9-928E7DAFC781}" sibTransId="{56BDF428-0720-4044-8EE8-26E75AB73522}"/>
    <dgm:cxn modelId="{080F0C79-DEE9-3A4E-9090-A29F3FB3D65E}" type="presOf" srcId="{348A4724-56E1-CC49-852B-171A0994158B}" destId="{AF4FBFB9-C609-5743-898B-875E15E0741E}" srcOrd="0" destOrd="0" presId="urn:microsoft.com/office/officeart/2005/8/layout/cycle3"/>
    <dgm:cxn modelId="{EF539C89-C44E-8449-83C6-72813E9BAC3D}" type="presOf" srcId="{AC4F89D0-D026-1B4A-A993-D02386AEF9C9}" destId="{C009CAA7-DE3A-B844-BBAF-AD353F7AD464}" srcOrd="0" destOrd="0" presId="urn:microsoft.com/office/officeart/2005/8/layout/cycle3"/>
    <dgm:cxn modelId="{8951158A-442A-C44C-8E01-AB44D7198E9A}" type="presOf" srcId="{60BA0276-75B9-394E-A1DC-81437AEAE31F}" destId="{6E91C036-80C7-184A-9CC1-E10247615DDB}" srcOrd="0" destOrd="0" presId="urn:microsoft.com/office/officeart/2005/8/layout/cycle3"/>
    <dgm:cxn modelId="{EC952890-FA1F-764C-9393-F56AAD811E73}" type="presOf" srcId="{182052AC-6379-E047-BC03-534A4B9DF3A1}" destId="{55B50DDA-9EC4-EC41-A80D-9B2FA2F06001}" srcOrd="0" destOrd="0" presId="urn:microsoft.com/office/officeart/2005/8/layout/cycle3"/>
    <dgm:cxn modelId="{67F91FAA-3677-A943-AE0A-07C36630F5F3}" type="presOf" srcId="{56BDF428-0720-4044-8EE8-26E75AB73522}" destId="{60B0AD11-0376-5A43-A767-D5CDEC6027C2}" srcOrd="0" destOrd="0" presId="urn:microsoft.com/office/officeart/2005/8/layout/cycle3"/>
    <dgm:cxn modelId="{8C361DB0-E40F-BF40-A245-1C92BBD4A2D5}" srcId="{AC4F89D0-D026-1B4A-A993-D02386AEF9C9}" destId="{182052AC-6379-E047-BC03-534A4B9DF3A1}" srcOrd="4" destOrd="0" parTransId="{A9B30282-12A9-E044-8457-67500D2A3553}" sibTransId="{D33D2992-94B4-C84D-81D0-F88A1ADDC912}"/>
    <dgm:cxn modelId="{6D685EC7-8ECB-F24F-BA7B-245C6D03250C}" srcId="{AC4F89D0-D026-1B4A-A993-D02386AEF9C9}" destId="{348A4724-56E1-CC49-852B-171A0994158B}" srcOrd="1" destOrd="0" parTransId="{C46FE19F-13FD-364D-877D-A748D5069637}" sibTransId="{E9250D1D-C03C-5943-BA30-1A1DAA4E6DB1}"/>
    <dgm:cxn modelId="{8D26D6CB-E8A7-0E4F-A1F6-EB9B13ECBA64}" srcId="{AC4F89D0-D026-1B4A-A993-D02386AEF9C9}" destId="{8FDB6E70-4E87-AD4F-B650-D2F87EF6A6C7}" srcOrd="2" destOrd="0" parTransId="{6EEB53F8-BB94-5F40-95C7-1BF940071545}" sibTransId="{C27C4DA7-48F8-334C-A194-60D13449F082}"/>
    <dgm:cxn modelId="{F864CAD3-B275-B047-A67E-07EEF10EFD65}" type="presOf" srcId="{F6D5AC09-9805-6443-8323-1A5AC23E5A84}" destId="{8CAE3E25-2824-FF40-AD8B-A5E5DAB2A1D0}" srcOrd="0" destOrd="0" presId="urn:microsoft.com/office/officeart/2005/8/layout/cycle3"/>
    <dgm:cxn modelId="{05DAE2C0-0B9B-1F4A-BE7F-02E0DFEB236C}" type="presParOf" srcId="{C009CAA7-DE3A-B844-BBAF-AD353F7AD464}" destId="{132AFEEB-6D87-4349-A50D-E240764BE40C}" srcOrd="0" destOrd="0" presId="urn:microsoft.com/office/officeart/2005/8/layout/cycle3"/>
    <dgm:cxn modelId="{724A3C08-2C55-9F43-A6BC-4152B8853F33}" type="presParOf" srcId="{132AFEEB-6D87-4349-A50D-E240764BE40C}" destId="{8CAE3E25-2824-FF40-AD8B-A5E5DAB2A1D0}" srcOrd="0" destOrd="0" presId="urn:microsoft.com/office/officeart/2005/8/layout/cycle3"/>
    <dgm:cxn modelId="{B9F96BDA-5672-CC45-A4FD-C1E2E473D0D4}" type="presParOf" srcId="{132AFEEB-6D87-4349-A50D-E240764BE40C}" destId="{60B0AD11-0376-5A43-A767-D5CDEC6027C2}" srcOrd="1" destOrd="0" presId="urn:microsoft.com/office/officeart/2005/8/layout/cycle3"/>
    <dgm:cxn modelId="{4F7EE393-3202-7A42-84A2-8E8C23FCEB3F}" type="presParOf" srcId="{132AFEEB-6D87-4349-A50D-E240764BE40C}" destId="{AF4FBFB9-C609-5743-898B-875E15E0741E}" srcOrd="2" destOrd="0" presId="urn:microsoft.com/office/officeart/2005/8/layout/cycle3"/>
    <dgm:cxn modelId="{1EFF6C8A-8C03-1D4F-AAB5-FAC80AF3B795}" type="presParOf" srcId="{132AFEEB-6D87-4349-A50D-E240764BE40C}" destId="{E0378B01-BD31-C74B-9FB6-2B06D601E717}" srcOrd="3" destOrd="0" presId="urn:microsoft.com/office/officeart/2005/8/layout/cycle3"/>
    <dgm:cxn modelId="{C784A5A5-9F67-0C4D-9590-4C681B1CBB43}" type="presParOf" srcId="{132AFEEB-6D87-4349-A50D-E240764BE40C}" destId="{6E91C036-80C7-184A-9CC1-E10247615DDB}" srcOrd="4" destOrd="0" presId="urn:microsoft.com/office/officeart/2005/8/layout/cycle3"/>
    <dgm:cxn modelId="{39C587BF-0F54-8B44-98D6-B64AC83ACC16}" type="presParOf" srcId="{132AFEEB-6D87-4349-A50D-E240764BE40C}" destId="{55B50DDA-9EC4-EC41-A80D-9B2FA2F06001}" srcOrd="5"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D0CBC8-2809-2F4F-BBD4-58A0A6408315}"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s-MX"/>
        </a:p>
      </dgm:t>
    </dgm:pt>
    <dgm:pt modelId="{0A4C23C0-4563-6145-82D8-7583C8313660}">
      <dgm:prSet phldrT="[Texto]" custT="1"/>
      <dgm:spPr/>
      <dgm:t>
        <a:bodyPr/>
        <a:lstStyle/>
        <a:p>
          <a:r>
            <a:rPr lang="es-MX" sz="1400" dirty="0">
              <a:solidFill>
                <a:schemeClr val="bg1"/>
              </a:solidFill>
              <a:latin typeface="+mn-lt"/>
              <a:cs typeface="Times New Roman" panose="02020603050405020304" pitchFamily="18" charset="0"/>
            </a:rPr>
            <a:t>El 100% de las fincas planteó en la encuesta que SÍ poseen:</a:t>
          </a:r>
          <a:endParaRPr lang="es-MX" sz="1400" dirty="0">
            <a:solidFill>
              <a:schemeClr val="bg1"/>
            </a:solidFill>
            <a:latin typeface="+mn-lt"/>
          </a:endParaRPr>
        </a:p>
      </dgm:t>
    </dgm:pt>
    <dgm:pt modelId="{4FA23B04-C566-C347-A731-C022070DF353}" type="parTrans" cxnId="{2C4C2BFF-D1E1-264F-A73F-6DB3A90AD6EF}">
      <dgm:prSet/>
      <dgm:spPr/>
      <dgm:t>
        <a:bodyPr/>
        <a:lstStyle/>
        <a:p>
          <a:endParaRPr lang="es-MX" sz="2000">
            <a:solidFill>
              <a:schemeClr val="bg1"/>
            </a:solidFill>
            <a:latin typeface="+mn-lt"/>
          </a:endParaRPr>
        </a:p>
      </dgm:t>
    </dgm:pt>
    <dgm:pt modelId="{AB4CB053-8652-C641-9F65-500191D58CEC}" type="sibTrans" cxnId="{2C4C2BFF-D1E1-264F-A73F-6DB3A90AD6EF}">
      <dgm:prSet/>
      <dgm:spPr/>
      <dgm:t>
        <a:bodyPr/>
        <a:lstStyle/>
        <a:p>
          <a:endParaRPr lang="es-MX" sz="2000">
            <a:solidFill>
              <a:schemeClr val="bg1"/>
            </a:solidFill>
            <a:latin typeface="+mn-lt"/>
          </a:endParaRPr>
        </a:p>
      </dgm:t>
    </dgm:pt>
    <dgm:pt modelId="{AE0A6D72-94A1-2D4C-B716-3614B81E45BE}">
      <dgm:prSet custT="1"/>
      <dgm:spPr/>
      <dgm:t>
        <a:bodyPr/>
        <a:lstStyle/>
        <a:p>
          <a:r>
            <a:rPr lang="es-ES_tradnl" sz="1400" dirty="0">
              <a:latin typeface="+mn-lt"/>
            </a:rPr>
            <a:t>Acceso confiable a internet: modernizar y optimizar las operaciones en las fincas.</a:t>
          </a:r>
          <a:endParaRPr lang="es-MX" sz="1400" b="0" i="0" u="none" strike="noStrike" dirty="0">
            <a:solidFill>
              <a:schemeClr val="bg1"/>
            </a:solidFill>
            <a:effectLst/>
            <a:latin typeface="+mn-lt"/>
          </a:endParaRPr>
        </a:p>
      </dgm:t>
    </dgm:pt>
    <dgm:pt modelId="{F8D24197-AFC5-214A-B3C6-80FD453BFB97}" type="parTrans" cxnId="{92B14F25-03A4-6A41-940F-179A81040D30}">
      <dgm:prSet/>
      <dgm:spPr/>
      <dgm:t>
        <a:bodyPr/>
        <a:lstStyle/>
        <a:p>
          <a:endParaRPr lang="es-MX" sz="2000">
            <a:solidFill>
              <a:schemeClr val="bg1"/>
            </a:solidFill>
            <a:latin typeface="+mn-lt"/>
          </a:endParaRPr>
        </a:p>
      </dgm:t>
    </dgm:pt>
    <dgm:pt modelId="{132BFDB2-AB00-AE46-9C09-4AEC85A4B2D7}" type="sibTrans" cxnId="{92B14F25-03A4-6A41-940F-179A81040D30}">
      <dgm:prSet/>
      <dgm:spPr/>
      <dgm:t>
        <a:bodyPr/>
        <a:lstStyle/>
        <a:p>
          <a:endParaRPr lang="es-MX" sz="2000">
            <a:solidFill>
              <a:schemeClr val="bg1"/>
            </a:solidFill>
            <a:latin typeface="+mn-lt"/>
          </a:endParaRPr>
        </a:p>
      </dgm:t>
    </dgm:pt>
    <dgm:pt modelId="{972FFDC9-923F-E74F-9E0B-052933A9AFAA}">
      <dgm:prSet custT="1"/>
      <dgm:spPr/>
      <dgm:t>
        <a:bodyPr/>
        <a:lstStyle/>
        <a:p>
          <a:r>
            <a:rPr lang="es-MX" sz="1400" b="0" i="0" u="none" strike="noStrike" dirty="0">
              <a:solidFill>
                <a:schemeClr val="bg1"/>
              </a:solidFill>
              <a:effectLst/>
              <a:latin typeface="+mn-lt"/>
            </a:rPr>
            <a:t>Comercialización de las fincas</a:t>
          </a:r>
        </a:p>
      </dgm:t>
    </dgm:pt>
    <dgm:pt modelId="{9588CCD7-8444-7649-BC56-9E908BED57E9}" type="parTrans" cxnId="{67CC6292-F7BC-BF4A-B316-07F923418422}">
      <dgm:prSet/>
      <dgm:spPr/>
      <dgm:t>
        <a:bodyPr/>
        <a:lstStyle/>
        <a:p>
          <a:endParaRPr lang="es-MX" sz="2000">
            <a:solidFill>
              <a:schemeClr val="bg1"/>
            </a:solidFill>
            <a:latin typeface="+mn-lt"/>
          </a:endParaRPr>
        </a:p>
      </dgm:t>
    </dgm:pt>
    <dgm:pt modelId="{C1829AC4-C7CD-E040-85E2-F36F13A2150F}" type="sibTrans" cxnId="{67CC6292-F7BC-BF4A-B316-07F923418422}">
      <dgm:prSet/>
      <dgm:spPr/>
      <dgm:t>
        <a:bodyPr/>
        <a:lstStyle/>
        <a:p>
          <a:endParaRPr lang="es-MX" sz="2000">
            <a:solidFill>
              <a:schemeClr val="bg1"/>
            </a:solidFill>
            <a:latin typeface="+mn-lt"/>
          </a:endParaRPr>
        </a:p>
      </dgm:t>
    </dgm:pt>
    <dgm:pt modelId="{3562D38D-8EC8-864E-8BCD-2919A4FB32FF}">
      <dgm:prSet custT="1"/>
      <dgm:spPr/>
      <dgm:t>
        <a:bodyPr/>
        <a:lstStyle/>
        <a:p>
          <a:r>
            <a:rPr lang="es-ES_tradnl" sz="1400" dirty="0">
              <a:latin typeface="+mn-lt"/>
            </a:rPr>
            <a:t>Promoción para las fincas agroturísticas</a:t>
          </a:r>
          <a:endParaRPr lang="es-MX" sz="1400" b="0" i="0" u="none" strike="noStrike" dirty="0">
            <a:solidFill>
              <a:schemeClr val="bg1"/>
            </a:solidFill>
            <a:effectLst/>
            <a:latin typeface="+mn-lt"/>
          </a:endParaRPr>
        </a:p>
      </dgm:t>
    </dgm:pt>
    <dgm:pt modelId="{DF9DFA35-3019-DF46-A282-C4AC5F3403E4}" type="parTrans" cxnId="{77059F0D-6E8A-8F49-8E88-AB7B77F24AE4}">
      <dgm:prSet/>
      <dgm:spPr/>
      <dgm:t>
        <a:bodyPr/>
        <a:lstStyle/>
        <a:p>
          <a:endParaRPr lang="es-MX" sz="2000">
            <a:solidFill>
              <a:schemeClr val="bg1"/>
            </a:solidFill>
            <a:latin typeface="+mn-lt"/>
          </a:endParaRPr>
        </a:p>
      </dgm:t>
    </dgm:pt>
    <dgm:pt modelId="{394F5B3F-92BA-3B49-A5AB-EE26B4B4F184}" type="sibTrans" cxnId="{77059F0D-6E8A-8F49-8E88-AB7B77F24AE4}">
      <dgm:prSet/>
      <dgm:spPr/>
      <dgm:t>
        <a:bodyPr/>
        <a:lstStyle/>
        <a:p>
          <a:endParaRPr lang="es-MX" sz="2000">
            <a:solidFill>
              <a:schemeClr val="bg1"/>
            </a:solidFill>
            <a:latin typeface="+mn-lt"/>
          </a:endParaRPr>
        </a:p>
      </dgm:t>
    </dgm:pt>
    <dgm:pt modelId="{49A8F89F-6A86-0E48-B029-B3DE6977B6FD}" type="pres">
      <dgm:prSet presAssocID="{27D0CBC8-2809-2F4F-BBD4-58A0A6408315}" presName="cycleMatrixDiagram" presStyleCnt="0">
        <dgm:presLayoutVars>
          <dgm:chMax val="1"/>
          <dgm:dir/>
          <dgm:animLvl val="lvl"/>
          <dgm:resizeHandles val="exact"/>
        </dgm:presLayoutVars>
      </dgm:prSet>
      <dgm:spPr/>
    </dgm:pt>
    <dgm:pt modelId="{53CCAAB4-71FC-F74E-ADBE-81E5C3A717CC}" type="pres">
      <dgm:prSet presAssocID="{27D0CBC8-2809-2F4F-BBD4-58A0A6408315}" presName="children" presStyleCnt="0"/>
      <dgm:spPr/>
    </dgm:pt>
    <dgm:pt modelId="{706CE330-E81D-5047-81B1-D690EE3BC2AF}" type="pres">
      <dgm:prSet presAssocID="{27D0CBC8-2809-2F4F-BBD4-58A0A6408315}" presName="childPlaceholder" presStyleCnt="0"/>
      <dgm:spPr/>
    </dgm:pt>
    <dgm:pt modelId="{19E38030-0754-B548-9A9D-5221342B89AB}" type="pres">
      <dgm:prSet presAssocID="{27D0CBC8-2809-2F4F-BBD4-58A0A6408315}" presName="circle" presStyleCnt="0"/>
      <dgm:spPr/>
    </dgm:pt>
    <dgm:pt modelId="{E070275E-73F9-A24F-9946-460985FE1FF7}" type="pres">
      <dgm:prSet presAssocID="{27D0CBC8-2809-2F4F-BBD4-58A0A6408315}" presName="quadrant1" presStyleLbl="node1" presStyleIdx="0" presStyleCnt="4">
        <dgm:presLayoutVars>
          <dgm:chMax val="1"/>
          <dgm:bulletEnabled val="1"/>
        </dgm:presLayoutVars>
      </dgm:prSet>
      <dgm:spPr/>
    </dgm:pt>
    <dgm:pt modelId="{CC31680D-4413-9445-B81F-3585315B9628}" type="pres">
      <dgm:prSet presAssocID="{27D0CBC8-2809-2F4F-BBD4-58A0A6408315}" presName="quadrant2" presStyleLbl="node1" presStyleIdx="1" presStyleCnt="4">
        <dgm:presLayoutVars>
          <dgm:chMax val="1"/>
          <dgm:bulletEnabled val="1"/>
        </dgm:presLayoutVars>
      </dgm:prSet>
      <dgm:spPr/>
    </dgm:pt>
    <dgm:pt modelId="{C7CEDFDA-616B-3F44-9CA7-7BECC305084D}" type="pres">
      <dgm:prSet presAssocID="{27D0CBC8-2809-2F4F-BBD4-58A0A6408315}" presName="quadrant3" presStyleLbl="node1" presStyleIdx="2" presStyleCnt="4" custScaleX="99053" custScaleY="101030">
        <dgm:presLayoutVars>
          <dgm:chMax val="1"/>
          <dgm:bulletEnabled val="1"/>
        </dgm:presLayoutVars>
      </dgm:prSet>
      <dgm:spPr/>
    </dgm:pt>
    <dgm:pt modelId="{AC5EE497-975F-E74B-9A8E-90D69B0F2F47}" type="pres">
      <dgm:prSet presAssocID="{27D0CBC8-2809-2F4F-BBD4-58A0A6408315}" presName="quadrant4" presStyleLbl="node1" presStyleIdx="3" presStyleCnt="4">
        <dgm:presLayoutVars>
          <dgm:chMax val="1"/>
          <dgm:bulletEnabled val="1"/>
        </dgm:presLayoutVars>
      </dgm:prSet>
      <dgm:spPr/>
    </dgm:pt>
    <dgm:pt modelId="{FBC6CE23-9F2E-254F-B3D0-A4990DFAD78F}" type="pres">
      <dgm:prSet presAssocID="{27D0CBC8-2809-2F4F-BBD4-58A0A6408315}" presName="quadrantPlaceholder" presStyleCnt="0"/>
      <dgm:spPr/>
    </dgm:pt>
    <dgm:pt modelId="{41EE5A96-75B2-F24A-9436-BFF21DD77E4F}" type="pres">
      <dgm:prSet presAssocID="{27D0CBC8-2809-2F4F-BBD4-58A0A6408315}" presName="center1" presStyleLbl="fgShp" presStyleIdx="0" presStyleCnt="2"/>
      <dgm:spPr/>
    </dgm:pt>
    <dgm:pt modelId="{B9102D2B-B603-6F4B-857F-1A5B7E2EA815}" type="pres">
      <dgm:prSet presAssocID="{27D0CBC8-2809-2F4F-BBD4-58A0A6408315}" presName="center2" presStyleLbl="fgShp" presStyleIdx="1" presStyleCnt="2" custScaleY="111143"/>
      <dgm:spPr/>
    </dgm:pt>
  </dgm:ptLst>
  <dgm:cxnLst>
    <dgm:cxn modelId="{77059F0D-6E8A-8F49-8E88-AB7B77F24AE4}" srcId="{27D0CBC8-2809-2F4F-BBD4-58A0A6408315}" destId="{3562D38D-8EC8-864E-8BCD-2919A4FB32FF}" srcOrd="3" destOrd="0" parTransId="{DF9DFA35-3019-DF46-A282-C4AC5F3403E4}" sibTransId="{394F5B3F-92BA-3B49-A5AB-EE26B4B4F184}"/>
    <dgm:cxn modelId="{F87F4B10-DE94-E346-8326-7B00A6F1405B}" type="presOf" srcId="{3562D38D-8EC8-864E-8BCD-2919A4FB32FF}" destId="{AC5EE497-975F-E74B-9A8E-90D69B0F2F47}" srcOrd="0" destOrd="0" presId="urn:microsoft.com/office/officeart/2005/8/layout/cycle4"/>
    <dgm:cxn modelId="{92B14F25-03A4-6A41-940F-179A81040D30}" srcId="{27D0CBC8-2809-2F4F-BBD4-58A0A6408315}" destId="{AE0A6D72-94A1-2D4C-B716-3614B81E45BE}" srcOrd="1" destOrd="0" parTransId="{F8D24197-AFC5-214A-B3C6-80FD453BFB97}" sibTransId="{132BFDB2-AB00-AE46-9C09-4AEC85A4B2D7}"/>
    <dgm:cxn modelId="{6B76202F-E2DF-A24E-BD06-088FED50FB36}" type="presOf" srcId="{0A4C23C0-4563-6145-82D8-7583C8313660}" destId="{E070275E-73F9-A24F-9946-460985FE1FF7}" srcOrd="0" destOrd="0" presId="urn:microsoft.com/office/officeart/2005/8/layout/cycle4"/>
    <dgm:cxn modelId="{12441457-B48D-FF40-87CA-58FAB9546C7E}" type="presOf" srcId="{AE0A6D72-94A1-2D4C-B716-3614B81E45BE}" destId="{CC31680D-4413-9445-B81F-3585315B9628}" srcOrd="0" destOrd="0" presId="urn:microsoft.com/office/officeart/2005/8/layout/cycle4"/>
    <dgm:cxn modelId="{5F578689-1E0E-514C-8E6C-7F19D05E39F2}" type="presOf" srcId="{27D0CBC8-2809-2F4F-BBD4-58A0A6408315}" destId="{49A8F89F-6A86-0E48-B029-B3DE6977B6FD}" srcOrd="0" destOrd="0" presId="urn:microsoft.com/office/officeart/2005/8/layout/cycle4"/>
    <dgm:cxn modelId="{67CC6292-F7BC-BF4A-B316-07F923418422}" srcId="{27D0CBC8-2809-2F4F-BBD4-58A0A6408315}" destId="{972FFDC9-923F-E74F-9E0B-052933A9AFAA}" srcOrd="2" destOrd="0" parTransId="{9588CCD7-8444-7649-BC56-9E908BED57E9}" sibTransId="{C1829AC4-C7CD-E040-85E2-F36F13A2150F}"/>
    <dgm:cxn modelId="{22303EB5-6D52-BF49-852A-7EC306408F23}" type="presOf" srcId="{972FFDC9-923F-E74F-9E0B-052933A9AFAA}" destId="{C7CEDFDA-616B-3F44-9CA7-7BECC305084D}" srcOrd="0" destOrd="0" presId="urn:microsoft.com/office/officeart/2005/8/layout/cycle4"/>
    <dgm:cxn modelId="{2C4C2BFF-D1E1-264F-A73F-6DB3A90AD6EF}" srcId="{27D0CBC8-2809-2F4F-BBD4-58A0A6408315}" destId="{0A4C23C0-4563-6145-82D8-7583C8313660}" srcOrd="0" destOrd="0" parTransId="{4FA23B04-C566-C347-A731-C022070DF353}" sibTransId="{AB4CB053-8652-C641-9F65-500191D58CEC}"/>
    <dgm:cxn modelId="{67403F7E-E0B0-784A-BC99-D88B8E5C7901}" type="presParOf" srcId="{49A8F89F-6A86-0E48-B029-B3DE6977B6FD}" destId="{53CCAAB4-71FC-F74E-ADBE-81E5C3A717CC}" srcOrd="0" destOrd="0" presId="urn:microsoft.com/office/officeart/2005/8/layout/cycle4"/>
    <dgm:cxn modelId="{B6D8B705-FFDD-394B-87F6-46802D60C900}" type="presParOf" srcId="{53CCAAB4-71FC-F74E-ADBE-81E5C3A717CC}" destId="{706CE330-E81D-5047-81B1-D690EE3BC2AF}" srcOrd="0" destOrd="0" presId="urn:microsoft.com/office/officeart/2005/8/layout/cycle4"/>
    <dgm:cxn modelId="{7A4DB644-BC5D-4F44-A817-BFB171733325}" type="presParOf" srcId="{49A8F89F-6A86-0E48-B029-B3DE6977B6FD}" destId="{19E38030-0754-B548-9A9D-5221342B89AB}" srcOrd="1" destOrd="0" presId="urn:microsoft.com/office/officeart/2005/8/layout/cycle4"/>
    <dgm:cxn modelId="{9A08012C-588A-6D41-854D-4F8806A8D21E}" type="presParOf" srcId="{19E38030-0754-B548-9A9D-5221342B89AB}" destId="{E070275E-73F9-A24F-9946-460985FE1FF7}" srcOrd="0" destOrd="0" presId="urn:microsoft.com/office/officeart/2005/8/layout/cycle4"/>
    <dgm:cxn modelId="{C27B6C79-7908-4746-A497-9CF530E8213D}" type="presParOf" srcId="{19E38030-0754-B548-9A9D-5221342B89AB}" destId="{CC31680D-4413-9445-B81F-3585315B9628}" srcOrd="1" destOrd="0" presId="urn:microsoft.com/office/officeart/2005/8/layout/cycle4"/>
    <dgm:cxn modelId="{B505F688-BBD7-FB4D-8A50-8218FC5A8C29}" type="presParOf" srcId="{19E38030-0754-B548-9A9D-5221342B89AB}" destId="{C7CEDFDA-616B-3F44-9CA7-7BECC305084D}" srcOrd="2" destOrd="0" presId="urn:microsoft.com/office/officeart/2005/8/layout/cycle4"/>
    <dgm:cxn modelId="{3C55F016-F73A-D649-A0A4-7C5343941147}" type="presParOf" srcId="{19E38030-0754-B548-9A9D-5221342B89AB}" destId="{AC5EE497-975F-E74B-9A8E-90D69B0F2F47}" srcOrd="3" destOrd="0" presId="urn:microsoft.com/office/officeart/2005/8/layout/cycle4"/>
    <dgm:cxn modelId="{93B3A3E3-2AAD-3C4F-A509-20086243FDDB}" type="presParOf" srcId="{19E38030-0754-B548-9A9D-5221342B89AB}" destId="{FBC6CE23-9F2E-254F-B3D0-A4990DFAD78F}" srcOrd="4" destOrd="0" presId="urn:microsoft.com/office/officeart/2005/8/layout/cycle4"/>
    <dgm:cxn modelId="{B80E7ACF-BF8B-4A41-AA19-C121748FEFD0}" type="presParOf" srcId="{49A8F89F-6A86-0E48-B029-B3DE6977B6FD}" destId="{41EE5A96-75B2-F24A-9436-BFF21DD77E4F}" srcOrd="2" destOrd="0" presId="urn:microsoft.com/office/officeart/2005/8/layout/cycle4"/>
    <dgm:cxn modelId="{8AE40B41-2DFD-1349-89AA-50565DFBA565}" type="presParOf" srcId="{49A8F89F-6A86-0E48-B029-B3DE6977B6FD}" destId="{B9102D2B-B603-6F4B-857F-1A5B7E2EA815}"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E821E3-8BA9-CE40-994A-05D9541A2B7E}"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MX"/>
        </a:p>
      </dgm:t>
    </dgm:pt>
    <dgm:pt modelId="{C14F35C3-8884-C843-8B92-6B0ACB338BFE}">
      <dgm:prSet phldrT="[Texto]" custT="1"/>
      <dgm:spPr/>
      <dgm:t>
        <a:bodyPr/>
        <a:lstStyle/>
        <a:p>
          <a:r>
            <a:rPr lang="es-ES_tradnl" sz="1600" dirty="0"/>
            <a:t>Dispositivos Tecnológicos con los que cuenta para la gestión de las PT:</a:t>
          </a:r>
          <a:endParaRPr lang="es-MX" sz="1600" b="1" dirty="0">
            <a:solidFill>
              <a:schemeClr val="bg1"/>
            </a:solidFill>
            <a:latin typeface="+mn-lt"/>
          </a:endParaRPr>
        </a:p>
      </dgm:t>
    </dgm:pt>
    <dgm:pt modelId="{99ED7DCD-7B3B-E248-AD6F-41BB1CC027B4}" type="parTrans" cxnId="{66B62663-8949-D142-BDDB-304EC3D2EB9E}">
      <dgm:prSet/>
      <dgm:spPr/>
      <dgm:t>
        <a:bodyPr/>
        <a:lstStyle/>
        <a:p>
          <a:endParaRPr lang="es-MX" sz="2000">
            <a:latin typeface="+mn-lt"/>
          </a:endParaRPr>
        </a:p>
      </dgm:t>
    </dgm:pt>
    <dgm:pt modelId="{5BC604C2-F0C1-D94C-A5F5-15216AD0A7E7}" type="sibTrans" cxnId="{66B62663-8949-D142-BDDB-304EC3D2EB9E}">
      <dgm:prSet/>
      <dgm:spPr/>
      <dgm:t>
        <a:bodyPr/>
        <a:lstStyle/>
        <a:p>
          <a:endParaRPr lang="es-MX" sz="2000">
            <a:latin typeface="+mn-lt"/>
          </a:endParaRPr>
        </a:p>
      </dgm:t>
    </dgm:pt>
    <dgm:pt modelId="{039B1AA9-2A76-4D47-85C8-997D03FC9276}">
      <dgm:prSet custT="1"/>
      <dgm:spPr/>
      <dgm:t>
        <a:bodyPr/>
        <a:lstStyle/>
        <a:p>
          <a:r>
            <a:rPr lang="es-ES_tradnl" sz="1200" dirty="0">
              <a:latin typeface="+mn-lt"/>
            </a:rPr>
            <a:t>Este hallazgo subraya la preparación y el potencial para aprovechar al máximo las herramientas digitales en el contexto de sus operaciones. </a:t>
          </a:r>
          <a:endParaRPr lang="es-MX" sz="1200" dirty="0">
            <a:effectLst/>
            <a:latin typeface="+mn-lt"/>
            <a:ea typeface="Times New Roman" panose="02020603050405020304" pitchFamily="18" charset="0"/>
          </a:endParaRPr>
        </a:p>
      </dgm:t>
    </dgm:pt>
    <dgm:pt modelId="{4E1149C8-D557-1544-966F-CCC2ECC99B93}" type="parTrans" cxnId="{AECEAFEB-3C24-3B42-B186-D2D140B87FCF}">
      <dgm:prSet/>
      <dgm:spPr/>
      <dgm:t>
        <a:bodyPr/>
        <a:lstStyle/>
        <a:p>
          <a:endParaRPr lang="es-MX" sz="2000">
            <a:latin typeface="+mn-lt"/>
          </a:endParaRPr>
        </a:p>
      </dgm:t>
    </dgm:pt>
    <dgm:pt modelId="{561E2E7D-7B79-FE4C-8945-FFA7F607B2EA}" type="sibTrans" cxnId="{AECEAFEB-3C24-3B42-B186-D2D140B87FCF}">
      <dgm:prSet/>
      <dgm:spPr/>
      <dgm:t>
        <a:bodyPr/>
        <a:lstStyle/>
        <a:p>
          <a:endParaRPr lang="es-MX" sz="2000">
            <a:latin typeface="+mn-lt"/>
          </a:endParaRPr>
        </a:p>
      </dgm:t>
    </dgm:pt>
    <dgm:pt modelId="{90E9F96E-2D21-B84F-ACBE-B9E929CD658C}">
      <dgm:prSet custT="1"/>
      <dgm:spPr/>
      <dgm:t>
        <a:bodyPr/>
        <a:lstStyle/>
        <a:p>
          <a:r>
            <a:rPr lang="es-ES_tradnl" sz="1200" dirty="0">
              <a:latin typeface="+mn-lt"/>
            </a:rPr>
            <a:t>Sugiere una base sólida sobre la cual construir y desarrollar estrategias tecnológicas que impulsen la eficiencia y la competitividad en sus negocios.</a:t>
          </a:r>
          <a:endParaRPr lang="es-MX" sz="1200" dirty="0">
            <a:effectLst/>
            <a:latin typeface="+mn-lt"/>
            <a:ea typeface="Times New Roman" panose="02020603050405020304" pitchFamily="18" charset="0"/>
          </a:endParaRPr>
        </a:p>
      </dgm:t>
    </dgm:pt>
    <dgm:pt modelId="{142F4585-9356-7145-937D-D2CFAFCD3F8D}" type="parTrans" cxnId="{C4871041-8F55-D44E-BF84-A65414DDE350}">
      <dgm:prSet/>
      <dgm:spPr/>
      <dgm:t>
        <a:bodyPr/>
        <a:lstStyle/>
        <a:p>
          <a:endParaRPr lang="es-MX" sz="2000">
            <a:latin typeface="+mn-lt"/>
          </a:endParaRPr>
        </a:p>
      </dgm:t>
    </dgm:pt>
    <dgm:pt modelId="{2AD88425-B288-8948-A123-4958BB50A072}" type="sibTrans" cxnId="{C4871041-8F55-D44E-BF84-A65414DDE350}">
      <dgm:prSet/>
      <dgm:spPr/>
      <dgm:t>
        <a:bodyPr/>
        <a:lstStyle/>
        <a:p>
          <a:endParaRPr lang="es-MX" sz="2000">
            <a:latin typeface="+mn-lt"/>
          </a:endParaRPr>
        </a:p>
      </dgm:t>
    </dgm:pt>
    <dgm:pt modelId="{F0AB80B3-C8C8-0449-A2EE-084DAC69AC5A}">
      <dgm:prSet custT="1"/>
      <dgm:spPr/>
      <dgm:t>
        <a:bodyPr/>
        <a:lstStyle/>
        <a:p>
          <a:r>
            <a:rPr lang="es-ES_tradnl" sz="1800" dirty="0">
              <a:latin typeface="+mn-lt"/>
            </a:rPr>
            <a:t>Indica una actitud proactiva hacia la adopción de innovaciones</a:t>
          </a:r>
          <a:endParaRPr lang="es-MX" sz="1800" dirty="0">
            <a:effectLst/>
            <a:latin typeface="+mn-lt"/>
            <a:ea typeface="Times New Roman" panose="02020603050405020304" pitchFamily="18" charset="0"/>
          </a:endParaRPr>
        </a:p>
      </dgm:t>
    </dgm:pt>
    <dgm:pt modelId="{F4D5D70C-9D44-D444-85D8-99B38809E0CE}" type="parTrans" cxnId="{4D9C02DB-AC5C-E84B-978D-3E10241C28B9}">
      <dgm:prSet/>
      <dgm:spPr/>
      <dgm:t>
        <a:bodyPr/>
        <a:lstStyle/>
        <a:p>
          <a:endParaRPr lang="es-MX" sz="2000">
            <a:latin typeface="+mn-lt"/>
          </a:endParaRPr>
        </a:p>
      </dgm:t>
    </dgm:pt>
    <dgm:pt modelId="{25BBB26C-3AEE-454A-ACE8-CAFA5964F0AF}" type="sibTrans" cxnId="{4D9C02DB-AC5C-E84B-978D-3E10241C28B9}">
      <dgm:prSet/>
      <dgm:spPr/>
      <dgm:t>
        <a:bodyPr/>
        <a:lstStyle/>
        <a:p>
          <a:endParaRPr lang="es-MX" sz="2000">
            <a:latin typeface="+mn-lt"/>
          </a:endParaRPr>
        </a:p>
      </dgm:t>
    </dgm:pt>
    <dgm:pt modelId="{C515707B-D5FC-4049-BCC4-5BFA22C29FA1}">
      <dgm:prSet custT="1"/>
      <dgm:spPr/>
      <dgm:t>
        <a:bodyPr/>
        <a:lstStyle/>
        <a:p>
          <a:r>
            <a:rPr lang="es-ES_tradnl" sz="1800" dirty="0">
              <a:effectLst/>
              <a:latin typeface="+mn-lt"/>
              <a:ea typeface="Times New Roman" panose="02020603050405020304" pitchFamily="18" charset="0"/>
            </a:rPr>
            <a:t>Historial de colaboración</a:t>
          </a:r>
          <a:endParaRPr lang="es-ES_tradnl" sz="1800" dirty="0">
            <a:latin typeface="+mn-lt"/>
          </a:endParaRPr>
        </a:p>
      </dgm:t>
    </dgm:pt>
    <dgm:pt modelId="{2FC78E67-CC8D-8343-AC49-BFB67CE34127}" type="parTrans" cxnId="{06CEDC53-762D-B540-AE34-634710839058}">
      <dgm:prSet/>
      <dgm:spPr/>
      <dgm:t>
        <a:bodyPr/>
        <a:lstStyle/>
        <a:p>
          <a:endParaRPr lang="es-MX" sz="2000">
            <a:latin typeface="+mn-lt"/>
          </a:endParaRPr>
        </a:p>
      </dgm:t>
    </dgm:pt>
    <dgm:pt modelId="{C6621596-DE34-0B47-88E6-5E61F40435D8}" type="sibTrans" cxnId="{06CEDC53-762D-B540-AE34-634710839058}">
      <dgm:prSet/>
      <dgm:spPr/>
      <dgm:t>
        <a:bodyPr/>
        <a:lstStyle/>
        <a:p>
          <a:endParaRPr lang="es-MX" sz="2000">
            <a:latin typeface="+mn-lt"/>
          </a:endParaRPr>
        </a:p>
      </dgm:t>
    </dgm:pt>
    <dgm:pt modelId="{4FE53127-6D98-854D-980F-10CA40923AB0}" type="pres">
      <dgm:prSet presAssocID="{F2E821E3-8BA9-CE40-994A-05D9541A2B7E}" presName="linear" presStyleCnt="0">
        <dgm:presLayoutVars>
          <dgm:dir/>
          <dgm:animLvl val="lvl"/>
          <dgm:resizeHandles val="exact"/>
        </dgm:presLayoutVars>
      </dgm:prSet>
      <dgm:spPr/>
    </dgm:pt>
    <dgm:pt modelId="{CCA9884A-8684-E24B-A6DC-03B6BF8E681F}" type="pres">
      <dgm:prSet presAssocID="{C14F35C3-8884-C843-8B92-6B0ACB338BFE}" presName="parentLin" presStyleCnt="0"/>
      <dgm:spPr/>
    </dgm:pt>
    <dgm:pt modelId="{035AF5C0-D8B2-894F-A5AF-79AE8E2B8ECD}" type="pres">
      <dgm:prSet presAssocID="{C14F35C3-8884-C843-8B92-6B0ACB338BFE}" presName="parentLeftMargin" presStyleLbl="node1" presStyleIdx="0" presStyleCnt="5"/>
      <dgm:spPr/>
    </dgm:pt>
    <dgm:pt modelId="{5823F00B-A486-A74C-B795-3D445FB04D25}" type="pres">
      <dgm:prSet presAssocID="{C14F35C3-8884-C843-8B92-6B0ACB338BFE}" presName="parentText" presStyleLbl="node1" presStyleIdx="0" presStyleCnt="5">
        <dgm:presLayoutVars>
          <dgm:chMax val="0"/>
          <dgm:bulletEnabled val="1"/>
        </dgm:presLayoutVars>
      </dgm:prSet>
      <dgm:spPr/>
    </dgm:pt>
    <dgm:pt modelId="{2882B215-023D-BE4C-AF5B-B226B78C7455}" type="pres">
      <dgm:prSet presAssocID="{C14F35C3-8884-C843-8B92-6B0ACB338BFE}" presName="negativeSpace" presStyleCnt="0"/>
      <dgm:spPr/>
    </dgm:pt>
    <dgm:pt modelId="{F928DB43-9462-8F4C-ABB3-4F99B06BA7DD}" type="pres">
      <dgm:prSet presAssocID="{C14F35C3-8884-C843-8B92-6B0ACB338BFE}" presName="childText" presStyleLbl="conFgAcc1" presStyleIdx="0" presStyleCnt="5">
        <dgm:presLayoutVars>
          <dgm:bulletEnabled val="1"/>
        </dgm:presLayoutVars>
      </dgm:prSet>
      <dgm:spPr/>
    </dgm:pt>
    <dgm:pt modelId="{E8614789-23A8-FA42-BD95-6D9A5A6D1053}" type="pres">
      <dgm:prSet presAssocID="{5BC604C2-F0C1-D94C-A5F5-15216AD0A7E7}" presName="spaceBetweenRectangles" presStyleCnt="0"/>
      <dgm:spPr/>
    </dgm:pt>
    <dgm:pt modelId="{43859A55-8989-B749-9F5F-DC621F2173F8}" type="pres">
      <dgm:prSet presAssocID="{039B1AA9-2A76-4D47-85C8-997D03FC9276}" presName="parentLin" presStyleCnt="0"/>
      <dgm:spPr/>
    </dgm:pt>
    <dgm:pt modelId="{7A849596-4F64-D943-83B7-A84EFA008293}" type="pres">
      <dgm:prSet presAssocID="{039B1AA9-2A76-4D47-85C8-997D03FC9276}" presName="parentLeftMargin" presStyleLbl="node1" presStyleIdx="0" presStyleCnt="5"/>
      <dgm:spPr/>
    </dgm:pt>
    <dgm:pt modelId="{C6919718-D2CF-5C40-86AF-421BBC646D8E}" type="pres">
      <dgm:prSet presAssocID="{039B1AA9-2A76-4D47-85C8-997D03FC9276}" presName="parentText" presStyleLbl="node1" presStyleIdx="1" presStyleCnt="5" custScaleX="98368" custScaleY="137199">
        <dgm:presLayoutVars>
          <dgm:chMax val="0"/>
          <dgm:bulletEnabled val="1"/>
        </dgm:presLayoutVars>
      </dgm:prSet>
      <dgm:spPr/>
    </dgm:pt>
    <dgm:pt modelId="{8ECBC5DF-63C1-AF4B-974E-DB76C28D8D7D}" type="pres">
      <dgm:prSet presAssocID="{039B1AA9-2A76-4D47-85C8-997D03FC9276}" presName="negativeSpace" presStyleCnt="0"/>
      <dgm:spPr/>
    </dgm:pt>
    <dgm:pt modelId="{914403F6-392E-0D4A-BD55-9DCCB95EB58F}" type="pres">
      <dgm:prSet presAssocID="{039B1AA9-2A76-4D47-85C8-997D03FC9276}" presName="childText" presStyleLbl="conFgAcc1" presStyleIdx="1" presStyleCnt="5">
        <dgm:presLayoutVars>
          <dgm:bulletEnabled val="1"/>
        </dgm:presLayoutVars>
      </dgm:prSet>
      <dgm:spPr/>
    </dgm:pt>
    <dgm:pt modelId="{FC6B37AF-8D77-0B4E-BD52-ED8181C42507}" type="pres">
      <dgm:prSet presAssocID="{561E2E7D-7B79-FE4C-8945-FFA7F607B2EA}" presName="spaceBetweenRectangles" presStyleCnt="0"/>
      <dgm:spPr/>
    </dgm:pt>
    <dgm:pt modelId="{4CB8192C-6FB7-2F4D-BF94-3549BA39C9E3}" type="pres">
      <dgm:prSet presAssocID="{90E9F96E-2D21-B84F-ACBE-B9E929CD658C}" presName="parentLin" presStyleCnt="0"/>
      <dgm:spPr/>
    </dgm:pt>
    <dgm:pt modelId="{DFC80726-EE4B-1242-8061-29BAAB00A55B}" type="pres">
      <dgm:prSet presAssocID="{90E9F96E-2D21-B84F-ACBE-B9E929CD658C}" presName="parentLeftMargin" presStyleLbl="node1" presStyleIdx="1" presStyleCnt="5"/>
      <dgm:spPr/>
    </dgm:pt>
    <dgm:pt modelId="{0F954F26-8A49-7942-BB0B-CCE7B4D6A3EB}" type="pres">
      <dgm:prSet presAssocID="{90E9F96E-2D21-B84F-ACBE-B9E929CD658C}" presName="parentText" presStyleLbl="node1" presStyleIdx="2" presStyleCnt="5">
        <dgm:presLayoutVars>
          <dgm:chMax val="0"/>
          <dgm:bulletEnabled val="1"/>
        </dgm:presLayoutVars>
      </dgm:prSet>
      <dgm:spPr/>
    </dgm:pt>
    <dgm:pt modelId="{548D8CFB-E29B-0349-BF24-F4EA5101F0FA}" type="pres">
      <dgm:prSet presAssocID="{90E9F96E-2D21-B84F-ACBE-B9E929CD658C}" presName="negativeSpace" presStyleCnt="0"/>
      <dgm:spPr/>
    </dgm:pt>
    <dgm:pt modelId="{90BF5C03-6E4A-C044-BD30-B059397FD4DD}" type="pres">
      <dgm:prSet presAssocID="{90E9F96E-2D21-B84F-ACBE-B9E929CD658C}" presName="childText" presStyleLbl="conFgAcc1" presStyleIdx="2" presStyleCnt="5">
        <dgm:presLayoutVars>
          <dgm:bulletEnabled val="1"/>
        </dgm:presLayoutVars>
      </dgm:prSet>
      <dgm:spPr/>
    </dgm:pt>
    <dgm:pt modelId="{169E45DA-881F-FC41-B212-7156E48DDAB4}" type="pres">
      <dgm:prSet presAssocID="{2AD88425-B288-8948-A123-4958BB50A072}" presName="spaceBetweenRectangles" presStyleCnt="0"/>
      <dgm:spPr/>
    </dgm:pt>
    <dgm:pt modelId="{740E84E6-53C4-1148-A978-83791CE15A6B}" type="pres">
      <dgm:prSet presAssocID="{F0AB80B3-C8C8-0449-A2EE-084DAC69AC5A}" presName="parentLin" presStyleCnt="0"/>
      <dgm:spPr/>
    </dgm:pt>
    <dgm:pt modelId="{54F2079B-9846-8349-AE60-75D2BAA1F3F8}" type="pres">
      <dgm:prSet presAssocID="{F0AB80B3-C8C8-0449-A2EE-084DAC69AC5A}" presName="parentLeftMargin" presStyleLbl="node1" presStyleIdx="2" presStyleCnt="5"/>
      <dgm:spPr/>
    </dgm:pt>
    <dgm:pt modelId="{17E82CF7-76B7-BF4E-A72D-9806BEEE50FA}" type="pres">
      <dgm:prSet presAssocID="{F0AB80B3-C8C8-0449-A2EE-084DAC69AC5A}" presName="parentText" presStyleLbl="node1" presStyleIdx="3" presStyleCnt="5">
        <dgm:presLayoutVars>
          <dgm:chMax val="0"/>
          <dgm:bulletEnabled val="1"/>
        </dgm:presLayoutVars>
      </dgm:prSet>
      <dgm:spPr/>
    </dgm:pt>
    <dgm:pt modelId="{51E70148-B708-7B49-BA1D-EDF7C664E9AA}" type="pres">
      <dgm:prSet presAssocID="{F0AB80B3-C8C8-0449-A2EE-084DAC69AC5A}" presName="negativeSpace" presStyleCnt="0"/>
      <dgm:spPr/>
    </dgm:pt>
    <dgm:pt modelId="{8EF2C16E-044B-B04D-88CF-6087B831EB2F}" type="pres">
      <dgm:prSet presAssocID="{F0AB80B3-C8C8-0449-A2EE-084DAC69AC5A}" presName="childText" presStyleLbl="conFgAcc1" presStyleIdx="3" presStyleCnt="5">
        <dgm:presLayoutVars>
          <dgm:bulletEnabled val="1"/>
        </dgm:presLayoutVars>
      </dgm:prSet>
      <dgm:spPr/>
    </dgm:pt>
    <dgm:pt modelId="{08FCFAE3-B985-AF48-AECF-06F45C739278}" type="pres">
      <dgm:prSet presAssocID="{25BBB26C-3AEE-454A-ACE8-CAFA5964F0AF}" presName="spaceBetweenRectangles" presStyleCnt="0"/>
      <dgm:spPr/>
    </dgm:pt>
    <dgm:pt modelId="{AEB0CBFB-F553-5647-93E1-99CC084254C2}" type="pres">
      <dgm:prSet presAssocID="{C515707B-D5FC-4049-BCC4-5BFA22C29FA1}" presName="parentLin" presStyleCnt="0"/>
      <dgm:spPr/>
    </dgm:pt>
    <dgm:pt modelId="{6D6AE817-7A30-734A-9D71-196D42573A45}" type="pres">
      <dgm:prSet presAssocID="{C515707B-D5FC-4049-BCC4-5BFA22C29FA1}" presName="parentLeftMargin" presStyleLbl="node1" presStyleIdx="3" presStyleCnt="5"/>
      <dgm:spPr/>
    </dgm:pt>
    <dgm:pt modelId="{91E16EB4-D021-0F45-AC32-EB0C25DB0C43}" type="pres">
      <dgm:prSet presAssocID="{C515707B-D5FC-4049-BCC4-5BFA22C29FA1}" presName="parentText" presStyleLbl="node1" presStyleIdx="4" presStyleCnt="5">
        <dgm:presLayoutVars>
          <dgm:chMax val="0"/>
          <dgm:bulletEnabled val="1"/>
        </dgm:presLayoutVars>
      </dgm:prSet>
      <dgm:spPr/>
    </dgm:pt>
    <dgm:pt modelId="{CF4EA988-7F7F-BA47-8AC5-ACFA9B65383A}" type="pres">
      <dgm:prSet presAssocID="{C515707B-D5FC-4049-BCC4-5BFA22C29FA1}" presName="negativeSpace" presStyleCnt="0"/>
      <dgm:spPr/>
    </dgm:pt>
    <dgm:pt modelId="{90466D05-9A11-B64E-A0A3-6A24DFEB4192}" type="pres">
      <dgm:prSet presAssocID="{C515707B-D5FC-4049-BCC4-5BFA22C29FA1}" presName="childText" presStyleLbl="conFgAcc1" presStyleIdx="4" presStyleCnt="5">
        <dgm:presLayoutVars>
          <dgm:bulletEnabled val="1"/>
        </dgm:presLayoutVars>
      </dgm:prSet>
      <dgm:spPr/>
    </dgm:pt>
  </dgm:ptLst>
  <dgm:cxnLst>
    <dgm:cxn modelId="{CBA1E924-99D6-A74D-B4E4-F44DDB345F6C}" type="presOf" srcId="{039B1AA9-2A76-4D47-85C8-997D03FC9276}" destId="{C6919718-D2CF-5C40-86AF-421BBC646D8E}" srcOrd="1" destOrd="0" presId="urn:microsoft.com/office/officeart/2005/8/layout/list1"/>
    <dgm:cxn modelId="{3CFA873C-3DA3-0E48-AFAF-3DC03B887B0E}" type="presOf" srcId="{C14F35C3-8884-C843-8B92-6B0ACB338BFE}" destId="{035AF5C0-D8B2-894F-A5AF-79AE8E2B8ECD}" srcOrd="0" destOrd="0" presId="urn:microsoft.com/office/officeart/2005/8/layout/list1"/>
    <dgm:cxn modelId="{C4871041-8F55-D44E-BF84-A65414DDE350}" srcId="{F2E821E3-8BA9-CE40-994A-05D9541A2B7E}" destId="{90E9F96E-2D21-B84F-ACBE-B9E929CD658C}" srcOrd="2" destOrd="0" parTransId="{142F4585-9356-7145-937D-D2CFAFCD3F8D}" sibTransId="{2AD88425-B288-8948-A123-4958BB50A072}"/>
    <dgm:cxn modelId="{06CEDC53-762D-B540-AE34-634710839058}" srcId="{F2E821E3-8BA9-CE40-994A-05D9541A2B7E}" destId="{C515707B-D5FC-4049-BCC4-5BFA22C29FA1}" srcOrd="4" destOrd="0" parTransId="{2FC78E67-CC8D-8343-AC49-BFB67CE34127}" sibTransId="{C6621596-DE34-0B47-88E6-5E61F40435D8}"/>
    <dgm:cxn modelId="{66B62663-8949-D142-BDDB-304EC3D2EB9E}" srcId="{F2E821E3-8BA9-CE40-994A-05D9541A2B7E}" destId="{C14F35C3-8884-C843-8B92-6B0ACB338BFE}" srcOrd="0" destOrd="0" parTransId="{99ED7DCD-7B3B-E248-AD6F-41BB1CC027B4}" sibTransId="{5BC604C2-F0C1-D94C-A5F5-15216AD0A7E7}"/>
    <dgm:cxn modelId="{4CCC0E89-8B5C-F846-9E88-DC25835A66C4}" type="presOf" srcId="{90E9F96E-2D21-B84F-ACBE-B9E929CD658C}" destId="{DFC80726-EE4B-1242-8061-29BAAB00A55B}" srcOrd="0" destOrd="0" presId="urn:microsoft.com/office/officeart/2005/8/layout/list1"/>
    <dgm:cxn modelId="{7253C78C-E7F7-6F46-844E-9941A0FD9905}" type="presOf" srcId="{C515707B-D5FC-4049-BCC4-5BFA22C29FA1}" destId="{91E16EB4-D021-0F45-AC32-EB0C25DB0C43}" srcOrd="1" destOrd="0" presId="urn:microsoft.com/office/officeart/2005/8/layout/list1"/>
    <dgm:cxn modelId="{1059B992-368A-4A4E-8A96-DCC6984A2F8A}" type="presOf" srcId="{C14F35C3-8884-C843-8B92-6B0ACB338BFE}" destId="{5823F00B-A486-A74C-B795-3D445FB04D25}" srcOrd="1" destOrd="0" presId="urn:microsoft.com/office/officeart/2005/8/layout/list1"/>
    <dgm:cxn modelId="{B96745BB-17ED-944B-81B3-BA49E33FCC02}" type="presOf" srcId="{F0AB80B3-C8C8-0449-A2EE-084DAC69AC5A}" destId="{54F2079B-9846-8349-AE60-75D2BAA1F3F8}" srcOrd="0" destOrd="0" presId="urn:microsoft.com/office/officeart/2005/8/layout/list1"/>
    <dgm:cxn modelId="{D96920C4-97C2-AE45-99F5-35E5499A8455}" type="presOf" srcId="{C515707B-D5FC-4049-BCC4-5BFA22C29FA1}" destId="{6D6AE817-7A30-734A-9D71-196D42573A45}" srcOrd="0" destOrd="0" presId="urn:microsoft.com/office/officeart/2005/8/layout/list1"/>
    <dgm:cxn modelId="{4D9C02DB-AC5C-E84B-978D-3E10241C28B9}" srcId="{F2E821E3-8BA9-CE40-994A-05D9541A2B7E}" destId="{F0AB80B3-C8C8-0449-A2EE-084DAC69AC5A}" srcOrd="3" destOrd="0" parTransId="{F4D5D70C-9D44-D444-85D8-99B38809E0CE}" sibTransId="{25BBB26C-3AEE-454A-ACE8-CAFA5964F0AF}"/>
    <dgm:cxn modelId="{F8EE82E2-B299-6842-A80B-34C1E0510521}" type="presOf" srcId="{90E9F96E-2D21-B84F-ACBE-B9E929CD658C}" destId="{0F954F26-8A49-7942-BB0B-CCE7B4D6A3EB}" srcOrd="1" destOrd="0" presId="urn:microsoft.com/office/officeart/2005/8/layout/list1"/>
    <dgm:cxn modelId="{C3E6CBE9-F979-4247-AF3F-1187509596D4}" type="presOf" srcId="{F0AB80B3-C8C8-0449-A2EE-084DAC69AC5A}" destId="{17E82CF7-76B7-BF4E-A72D-9806BEEE50FA}" srcOrd="1" destOrd="0" presId="urn:microsoft.com/office/officeart/2005/8/layout/list1"/>
    <dgm:cxn modelId="{F2BDA7EA-AC5C-6E43-B783-8F8D71C771CC}" type="presOf" srcId="{039B1AA9-2A76-4D47-85C8-997D03FC9276}" destId="{7A849596-4F64-D943-83B7-A84EFA008293}" srcOrd="0" destOrd="0" presId="urn:microsoft.com/office/officeart/2005/8/layout/list1"/>
    <dgm:cxn modelId="{AECEAFEB-3C24-3B42-B186-D2D140B87FCF}" srcId="{F2E821E3-8BA9-CE40-994A-05D9541A2B7E}" destId="{039B1AA9-2A76-4D47-85C8-997D03FC9276}" srcOrd="1" destOrd="0" parTransId="{4E1149C8-D557-1544-966F-CCC2ECC99B93}" sibTransId="{561E2E7D-7B79-FE4C-8945-FFA7F607B2EA}"/>
    <dgm:cxn modelId="{7AE8FFF1-EE9F-B947-BF24-051EEA106C26}" type="presOf" srcId="{F2E821E3-8BA9-CE40-994A-05D9541A2B7E}" destId="{4FE53127-6D98-854D-980F-10CA40923AB0}" srcOrd="0" destOrd="0" presId="urn:microsoft.com/office/officeart/2005/8/layout/list1"/>
    <dgm:cxn modelId="{0CAC3797-700E-CA43-8582-569CA17FD253}" type="presParOf" srcId="{4FE53127-6D98-854D-980F-10CA40923AB0}" destId="{CCA9884A-8684-E24B-A6DC-03B6BF8E681F}" srcOrd="0" destOrd="0" presId="urn:microsoft.com/office/officeart/2005/8/layout/list1"/>
    <dgm:cxn modelId="{4C783977-0BC4-0440-A324-76F8F13579BC}" type="presParOf" srcId="{CCA9884A-8684-E24B-A6DC-03B6BF8E681F}" destId="{035AF5C0-D8B2-894F-A5AF-79AE8E2B8ECD}" srcOrd="0" destOrd="0" presId="urn:microsoft.com/office/officeart/2005/8/layout/list1"/>
    <dgm:cxn modelId="{096BA157-66BA-CF4C-B872-716D433F2566}" type="presParOf" srcId="{CCA9884A-8684-E24B-A6DC-03B6BF8E681F}" destId="{5823F00B-A486-A74C-B795-3D445FB04D25}" srcOrd="1" destOrd="0" presId="urn:microsoft.com/office/officeart/2005/8/layout/list1"/>
    <dgm:cxn modelId="{2AD2D8AA-BC79-1A46-9DA7-3F1E0352BB58}" type="presParOf" srcId="{4FE53127-6D98-854D-980F-10CA40923AB0}" destId="{2882B215-023D-BE4C-AF5B-B226B78C7455}" srcOrd="1" destOrd="0" presId="urn:microsoft.com/office/officeart/2005/8/layout/list1"/>
    <dgm:cxn modelId="{0835217E-D954-2845-B719-01CC1EEA4BC3}" type="presParOf" srcId="{4FE53127-6D98-854D-980F-10CA40923AB0}" destId="{F928DB43-9462-8F4C-ABB3-4F99B06BA7DD}" srcOrd="2" destOrd="0" presId="urn:microsoft.com/office/officeart/2005/8/layout/list1"/>
    <dgm:cxn modelId="{2E866F1C-3DA0-314D-8B63-54275C58B9FE}" type="presParOf" srcId="{4FE53127-6D98-854D-980F-10CA40923AB0}" destId="{E8614789-23A8-FA42-BD95-6D9A5A6D1053}" srcOrd="3" destOrd="0" presId="urn:microsoft.com/office/officeart/2005/8/layout/list1"/>
    <dgm:cxn modelId="{98E95A2E-CD17-A546-89C1-7669A6E59438}" type="presParOf" srcId="{4FE53127-6D98-854D-980F-10CA40923AB0}" destId="{43859A55-8989-B749-9F5F-DC621F2173F8}" srcOrd="4" destOrd="0" presId="urn:microsoft.com/office/officeart/2005/8/layout/list1"/>
    <dgm:cxn modelId="{A128740C-78B3-EA4A-AC7E-2FCB6A0CAD80}" type="presParOf" srcId="{43859A55-8989-B749-9F5F-DC621F2173F8}" destId="{7A849596-4F64-D943-83B7-A84EFA008293}" srcOrd="0" destOrd="0" presId="urn:microsoft.com/office/officeart/2005/8/layout/list1"/>
    <dgm:cxn modelId="{F7A865F0-CAF7-2248-B382-A35A505585F4}" type="presParOf" srcId="{43859A55-8989-B749-9F5F-DC621F2173F8}" destId="{C6919718-D2CF-5C40-86AF-421BBC646D8E}" srcOrd="1" destOrd="0" presId="urn:microsoft.com/office/officeart/2005/8/layout/list1"/>
    <dgm:cxn modelId="{DF683118-CD5E-374F-8F5B-B3AEF663C7B2}" type="presParOf" srcId="{4FE53127-6D98-854D-980F-10CA40923AB0}" destId="{8ECBC5DF-63C1-AF4B-974E-DB76C28D8D7D}" srcOrd="5" destOrd="0" presId="urn:microsoft.com/office/officeart/2005/8/layout/list1"/>
    <dgm:cxn modelId="{FD7F22CF-01AE-8440-8312-5D798B37A34A}" type="presParOf" srcId="{4FE53127-6D98-854D-980F-10CA40923AB0}" destId="{914403F6-392E-0D4A-BD55-9DCCB95EB58F}" srcOrd="6" destOrd="0" presId="urn:microsoft.com/office/officeart/2005/8/layout/list1"/>
    <dgm:cxn modelId="{C14BD550-3BC7-EB47-9E3E-043AB1247A51}" type="presParOf" srcId="{4FE53127-6D98-854D-980F-10CA40923AB0}" destId="{FC6B37AF-8D77-0B4E-BD52-ED8181C42507}" srcOrd="7" destOrd="0" presId="urn:microsoft.com/office/officeart/2005/8/layout/list1"/>
    <dgm:cxn modelId="{BD36756C-0487-C741-BDE6-29B25579E233}" type="presParOf" srcId="{4FE53127-6D98-854D-980F-10CA40923AB0}" destId="{4CB8192C-6FB7-2F4D-BF94-3549BA39C9E3}" srcOrd="8" destOrd="0" presId="urn:microsoft.com/office/officeart/2005/8/layout/list1"/>
    <dgm:cxn modelId="{532E1521-3B26-0442-A92F-A21E33672B9A}" type="presParOf" srcId="{4CB8192C-6FB7-2F4D-BF94-3549BA39C9E3}" destId="{DFC80726-EE4B-1242-8061-29BAAB00A55B}" srcOrd="0" destOrd="0" presId="urn:microsoft.com/office/officeart/2005/8/layout/list1"/>
    <dgm:cxn modelId="{F15E7E76-C1CA-5248-AF0A-BAB5BC894ED5}" type="presParOf" srcId="{4CB8192C-6FB7-2F4D-BF94-3549BA39C9E3}" destId="{0F954F26-8A49-7942-BB0B-CCE7B4D6A3EB}" srcOrd="1" destOrd="0" presId="urn:microsoft.com/office/officeart/2005/8/layout/list1"/>
    <dgm:cxn modelId="{285E11A4-B002-974D-9499-8C7C7070D4D5}" type="presParOf" srcId="{4FE53127-6D98-854D-980F-10CA40923AB0}" destId="{548D8CFB-E29B-0349-BF24-F4EA5101F0FA}" srcOrd="9" destOrd="0" presId="urn:microsoft.com/office/officeart/2005/8/layout/list1"/>
    <dgm:cxn modelId="{8B496CC7-DBCC-3E47-B0E1-280DCD59E431}" type="presParOf" srcId="{4FE53127-6D98-854D-980F-10CA40923AB0}" destId="{90BF5C03-6E4A-C044-BD30-B059397FD4DD}" srcOrd="10" destOrd="0" presId="urn:microsoft.com/office/officeart/2005/8/layout/list1"/>
    <dgm:cxn modelId="{9CED081B-1105-E34C-AFFA-D170AB65B568}" type="presParOf" srcId="{4FE53127-6D98-854D-980F-10CA40923AB0}" destId="{169E45DA-881F-FC41-B212-7156E48DDAB4}" srcOrd="11" destOrd="0" presId="urn:microsoft.com/office/officeart/2005/8/layout/list1"/>
    <dgm:cxn modelId="{B05DF966-EA83-9849-B43E-B6A368A57BA2}" type="presParOf" srcId="{4FE53127-6D98-854D-980F-10CA40923AB0}" destId="{740E84E6-53C4-1148-A978-83791CE15A6B}" srcOrd="12" destOrd="0" presId="urn:microsoft.com/office/officeart/2005/8/layout/list1"/>
    <dgm:cxn modelId="{0FE91D90-DFEB-0B48-A062-57D3D5949C86}" type="presParOf" srcId="{740E84E6-53C4-1148-A978-83791CE15A6B}" destId="{54F2079B-9846-8349-AE60-75D2BAA1F3F8}" srcOrd="0" destOrd="0" presId="urn:microsoft.com/office/officeart/2005/8/layout/list1"/>
    <dgm:cxn modelId="{FB953BC9-1CCB-B747-961C-C68CCD2402A9}" type="presParOf" srcId="{740E84E6-53C4-1148-A978-83791CE15A6B}" destId="{17E82CF7-76B7-BF4E-A72D-9806BEEE50FA}" srcOrd="1" destOrd="0" presId="urn:microsoft.com/office/officeart/2005/8/layout/list1"/>
    <dgm:cxn modelId="{1ED06189-821E-254D-AB34-BF7B23C932B5}" type="presParOf" srcId="{4FE53127-6D98-854D-980F-10CA40923AB0}" destId="{51E70148-B708-7B49-BA1D-EDF7C664E9AA}" srcOrd="13" destOrd="0" presId="urn:microsoft.com/office/officeart/2005/8/layout/list1"/>
    <dgm:cxn modelId="{62D256F8-9C13-BC4F-8477-16529697A0E3}" type="presParOf" srcId="{4FE53127-6D98-854D-980F-10CA40923AB0}" destId="{8EF2C16E-044B-B04D-88CF-6087B831EB2F}" srcOrd="14" destOrd="0" presId="urn:microsoft.com/office/officeart/2005/8/layout/list1"/>
    <dgm:cxn modelId="{F02A4801-E105-D844-8F66-3F3DF7E7A265}" type="presParOf" srcId="{4FE53127-6D98-854D-980F-10CA40923AB0}" destId="{08FCFAE3-B985-AF48-AECF-06F45C739278}" srcOrd="15" destOrd="0" presId="urn:microsoft.com/office/officeart/2005/8/layout/list1"/>
    <dgm:cxn modelId="{96EBA65F-327F-E343-B00B-1EF8F81C767D}" type="presParOf" srcId="{4FE53127-6D98-854D-980F-10CA40923AB0}" destId="{AEB0CBFB-F553-5647-93E1-99CC084254C2}" srcOrd="16" destOrd="0" presId="urn:microsoft.com/office/officeart/2005/8/layout/list1"/>
    <dgm:cxn modelId="{177C61E2-C92F-1445-96FE-50382A63F334}" type="presParOf" srcId="{AEB0CBFB-F553-5647-93E1-99CC084254C2}" destId="{6D6AE817-7A30-734A-9D71-196D42573A45}" srcOrd="0" destOrd="0" presId="urn:microsoft.com/office/officeart/2005/8/layout/list1"/>
    <dgm:cxn modelId="{F34BD2F9-BF99-544F-BB24-9293201C097D}" type="presParOf" srcId="{AEB0CBFB-F553-5647-93E1-99CC084254C2}" destId="{91E16EB4-D021-0F45-AC32-EB0C25DB0C43}" srcOrd="1" destOrd="0" presId="urn:microsoft.com/office/officeart/2005/8/layout/list1"/>
    <dgm:cxn modelId="{D6B60281-067B-754E-8103-88ECC8437AA9}" type="presParOf" srcId="{4FE53127-6D98-854D-980F-10CA40923AB0}" destId="{CF4EA988-7F7F-BA47-8AC5-ACFA9B65383A}" srcOrd="17" destOrd="0" presId="urn:microsoft.com/office/officeart/2005/8/layout/list1"/>
    <dgm:cxn modelId="{FB63D4FB-3D3F-D340-8C88-DD17DCC85250}" type="presParOf" srcId="{4FE53127-6D98-854D-980F-10CA40923AB0}" destId="{90466D05-9A11-B64E-A0A3-6A24DFEB4192}" srcOrd="18"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DE7C92-2410-0E4F-939C-DFDD7FAE9F16}" type="doc">
      <dgm:prSet loTypeId="urn:microsoft.com/office/officeart/2005/8/layout/hList9" loCatId="" qsTypeId="urn:microsoft.com/office/officeart/2005/8/quickstyle/simple1" qsCatId="simple" csTypeId="urn:microsoft.com/office/officeart/2005/8/colors/accent1_2" csCatId="accent1" phldr="1"/>
      <dgm:spPr/>
      <dgm:t>
        <a:bodyPr/>
        <a:lstStyle/>
        <a:p>
          <a:endParaRPr lang="es-MX"/>
        </a:p>
      </dgm:t>
    </dgm:pt>
    <dgm:pt modelId="{9672CFCB-9026-8049-9029-368C834065C3}">
      <dgm:prSet phldrT="[Texto]" custT="1"/>
      <dgm:spPr/>
      <dgm:t>
        <a:bodyPr/>
        <a:lstStyle/>
        <a:p>
          <a:r>
            <a:rPr lang="es-MX" sz="1800" b="1" dirty="0"/>
            <a:t>Roles en las fincas</a:t>
          </a:r>
          <a:endParaRPr lang="es-MX" sz="1800" dirty="0"/>
        </a:p>
      </dgm:t>
    </dgm:pt>
    <dgm:pt modelId="{ECEF1A02-591D-AE4F-ABC1-5E86941CCEB7}" type="parTrans" cxnId="{94CA5F57-1BDD-F04B-97A1-480F2233B600}">
      <dgm:prSet/>
      <dgm:spPr/>
      <dgm:t>
        <a:bodyPr/>
        <a:lstStyle/>
        <a:p>
          <a:endParaRPr lang="es-MX"/>
        </a:p>
      </dgm:t>
    </dgm:pt>
    <dgm:pt modelId="{00A3FAA6-352A-F343-8A70-1A5220B5E0F3}" type="sibTrans" cxnId="{94CA5F57-1BDD-F04B-97A1-480F2233B600}">
      <dgm:prSet/>
      <dgm:spPr/>
      <dgm:t>
        <a:bodyPr/>
        <a:lstStyle/>
        <a:p>
          <a:endParaRPr lang="es-MX"/>
        </a:p>
      </dgm:t>
    </dgm:pt>
    <dgm:pt modelId="{E722589E-222E-1B48-94B9-00CFDED753D3}">
      <dgm:prSet phldrT="[Texto]" custT="1"/>
      <dgm:spPr/>
      <dgm:t>
        <a:bodyPr/>
        <a:lstStyle/>
        <a:p>
          <a:pPr>
            <a:buFont typeface="Arial" panose="020B0604020202020204" pitchFamily="34" charset="0"/>
            <a:buChar char="•"/>
          </a:pPr>
          <a:r>
            <a:rPr lang="es-MX" sz="1400" dirty="0"/>
            <a:t>Labores de agricultura, cuidado de animales, ventas de servicios turísticos.</a:t>
          </a:r>
        </a:p>
        <a:p>
          <a:pPr>
            <a:buFont typeface="Arial" panose="020B0604020202020204" pitchFamily="34" charset="0"/>
            <a:buChar char="•"/>
          </a:pPr>
          <a:r>
            <a:rPr lang="es-MX" sz="1400" dirty="0"/>
            <a:t>Mantenimiento de instalaciones, cocina, administración, educación y protección ambiental.</a:t>
          </a:r>
        </a:p>
      </dgm:t>
    </dgm:pt>
    <dgm:pt modelId="{A3EB3FCB-93D2-7345-B987-5A64C7070EFB}" type="parTrans" cxnId="{CCAADFFB-00FE-D949-B1DA-0A56C98F2E4B}">
      <dgm:prSet/>
      <dgm:spPr/>
      <dgm:t>
        <a:bodyPr/>
        <a:lstStyle/>
        <a:p>
          <a:endParaRPr lang="es-MX"/>
        </a:p>
      </dgm:t>
    </dgm:pt>
    <dgm:pt modelId="{7F019AD8-D167-7241-AB44-2ACB98570FA6}" type="sibTrans" cxnId="{CCAADFFB-00FE-D949-B1DA-0A56C98F2E4B}">
      <dgm:prSet/>
      <dgm:spPr/>
      <dgm:t>
        <a:bodyPr/>
        <a:lstStyle/>
        <a:p>
          <a:endParaRPr lang="es-MX"/>
        </a:p>
      </dgm:t>
    </dgm:pt>
    <dgm:pt modelId="{6C796C8B-746F-1B4F-8D4E-F11F0661A775}">
      <dgm:prSet phldrT="[Texto]" custT="1"/>
      <dgm:spPr/>
      <dgm:t>
        <a:bodyPr/>
        <a:lstStyle/>
        <a:p>
          <a:r>
            <a:rPr lang="es-MX" sz="1800" b="1" dirty="0"/>
            <a:t>Actividades y productos agroturísticos</a:t>
          </a:r>
          <a:endParaRPr lang="es-MX" sz="1800" dirty="0"/>
        </a:p>
      </dgm:t>
    </dgm:pt>
    <dgm:pt modelId="{3865008F-5437-9A45-8BAF-15E2DF82B1D0}" type="parTrans" cxnId="{29B74680-7DF7-4B47-BF38-FFC10FA70075}">
      <dgm:prSet/>
      <dgm:spPr/>
      <dgm:t>
        <a:bodyPr/>
        <a:lstStyle/>
        <a:p>
          <a:endParaRPr lang="es-MX"/>
        </a:p>
      </dgm:t>
    </dgm:pt>
    <dgm:pt modelId="{2D0F528B-5E44-C44E-A2C3-EB3F79CCC496}" type="sibTrans" cxnId="{29B74680-7DF7-4B47-BF38-FFC10FA70075}">
      <dgm:prSet/>
      <dgm:spPr/>
      <dgm:t>
        <a:bodyPr/>
        <a:lstStyle/>
        <a:p>
          <a:endParaRPr lang="es-MX"/>
        </a:p>
      </dgm:t>
    </dgm:pt>
    <dgm:pt modelId="{C005C153-1229-EC45-8EFE-7782B6C25E17}">
      <dgm:prSet phldrT="[Texto]" custT="1"/>
      <dgm:spPr/>
      <dgm:t>
        <a:bodyPr/>
        <a:lstStyle/>
        <a:p>
          <a:pPr>
            <a:buFont typeface="Arial" panose="020B0604020202020204" pitchFamily="34" charset="0"/>
            <a:buChar char="•"/>
          </a:pPr>
          <a:r>
            <a:rPr lang="es-MX" sz="1400" dirty="0"/>
            <a:t>Visitas guiadas a cultivos de frutas, café, cacao, cocoteros y tabaco.</a:t>
          </a:r>
        </a:p>
        <a:p>
          <a:pPr>
            <a:buFont typeface="Arial" panose="020B0604020202020204" pitchFamily="34" charset="0"/>
            <a:buChar char="•"/>
          </a:pPr>
          <a:r>
            <a:rPr lang="es-MX" sz="1400" dirty="0"/>
            <a:t>Paseos a caballo, senderismo y observación de aves.</a:t>
          </a:r>
        </a:p>
        <a:p>
          <a:pPr>
            <a:buFont typeface="Arial" panose="020B0604020202020204" pitchFamily="34" charset="0"/>
            <a:buChar char="•"/>
          </a:pPr>
          <a:r>
            <a:rPr lang="es-MX" sz="1400" dirty="0"/>
            <a:t>Preparación y producción de alimentos en la finca.</a:t>
          </a:r>
        </a:p>
      </dgm:t>
    </dgm:pt>
    <dgm:pt modelId="{EF856909-03DB-D344-86EE-8D5BF9435E7E}" type="parTrans" cxnId="{4F02E578-D060-544E-ABC3-B46C58B0AEE4}">
      <dgm:prSet/>
      <dgm:spPr/>
      <dgm:t>
        <a:bodyPr/>
        <a:lstStyle/>
        <a:p>
          <a:endParaRPr lang="es-MX"/>
        </a:p>
      </dgm:t>
    </dgm:pt>
    <dgm:pt modelId="{A74ACC37-34B4-DA41-98FF-C35EDF77F536}" type="sibTrans" cxnId="{4F02E578-D060-544E-ABC3-B46C58B0AEE4}">
      <dgm:prSet/>
      <dgm:spPr/>
      <dgm:t>
        <a:bodyPr/>
        <a:lstStyle/>
        <a:p>
          <a:endParaRPr lang="es-MX"/>
        </a:p>
      </dgm:t>
    </dgm:pt>
    <dgm:pt modelId="{15DD06A4-091F-4C42-A313-CEF5B1759A7D}">
      <dgm:prSet custT="1"/>
      <dgm:spPr/>
      <dgm:t>
        <a:bodyPr/>
        <a:lstStyle/>
        <a:p>
          <a:r>
            <a:rPr lang="es-MX" sz="1800" b="1" i="0" u="none" strike="noStrike">
              <a:solidFill>
                <a:srgbClr val="000000"/>
              </a:solidFill>
              <a:effectLst/>
            </a:rPr>
            <a:t>Servicios ofrecidos</a:t>
          </a:r>
          <a:endParaRPr lang="es-MX" sz="1800" dirty="0"/>
        </a:p>
      </dgm:t>
    </dgm:pt>
    <dgm:pt modelId="{8D2FB948-1280-6840-9E54-E0E462E07C5E}" type="parTrans" cxnId="{FFDFC8B8-0BD1-6243-8381-AA9B3FD92AB6}">
      <dgm:prSet/>
      <dgm:spPr/>
      <dgm:t>
        <a:bodyPr/>
        <a:lstStyle/>
        <a:p>
          <a:endParaRPr lang="es-MX"/>
        </a:p>
      </dgm:t>
    </dgm:pt>
    <dgm:pt modelId="{74199523-E32D-8641-859E-50B3F0AD1D24}" type="sibTrans" cxnId="{FFDFC8B8-0BD1-6243-8381-AA9B3FD92AB6}">
      <dgm:prSet/>
      <dgm:spPr/>
      <dgm:t>
        <a:bodyPr/>
        <a:lstStyle/>
        <a:p>
          <a:endParaRPr lang="es-MX"/>
        </a:p>
      </dgm:t>
    </dgm:pt>
    <dgm:pt modelId="{122230C0-66FF-854D-B948-982BA570DF66}">
      <dgm:prSet custT="1"/>
      <dgm:spPr/>
      <dgm:t>
        <a:bodyPr/>
        <a:lstStyle/>
        <a:p>
          <a:pPr>
            <a:buFont typeface="Arial" panose="020B0604020202020204" pitchFamily="34" charset="0"/>
            <a:buChar char="•"/>
          </a:pPr>
          <a:r>
            <a:rPr lang="es-MX" sz="1400" b="0" i="0" u="none" strike="noStrike" dirty="0">
              <a:solidFill>
                <a:srgbClr val="000000"/>
              </a:solidFill>
              <a:effectLst/>
            </a:rPr>
            <a:t>Alojamiento en cabañas o habitaciones rústicas (tres de las fincas).</a:t>
          </a:r>
        </a:p>
        <a:p>
          <a:pPr>
            <a:buFont typeface="Arial" panose="020B0604020202020204" pitchFamily="34" charset="0"/>
            <a:buChar char="•"/>
          </a:pPr>
          <a:r>
            <a:rPr lang="es-MX" sz="1400" b="0" i="0" u="none" strike="noStrike" dirty="0">
              <a:solidFill>
                <a:srgbClr val="000000"/>
              </a:solidFill>
              <a:effectLst/>
            </a:rPr>
            <a:t>Talleres de artesanía, música y bailes tradicionales cubanos.</a:t>
          </a:r>
        </a:p>
        <a:p>
          <a:pPr>
            <a:buFont typeface="Arial" panose="020B0604020202020204" pitchFamily="34" charset="0"/>
            <a:buChar char="•"/>
          </a:pPr>
          <a:r>
            <a:rPr lang="es-MX" sz="1400" b="0" i="0" u="none" strike="noStrike" dirty="0">
              <a:solidFill>
                <a:srgbClr val="000000"/>
              </a:solidFill>
              <a:effectLst/>
            </a:rPr>
            <a:t>Taller de educación ambiental.</a:t>
          </a:r>
          <a:endParaRPr lang="es-MX" sz="1400" dirty="0"/>
        </a:p>
      </dgm:t>
    </dgm:pt>
    <dgm:pt modelId="{B1B82EA9-450A-C949-A673-EB9599E3801B}" type="parTrans" cxnId="{3755C0DD-C055-3142-A81F-A590B367471C}">
      <dgm:prSet/>
      <dgm:spPr/>
      <dgm:t>
        <a:bodyPr/>
        <a:lstStyle/>
        <a:p>
          <a:endParaRPr lang="es-MX"/>
        </a:p>
      </dgm:t>
    </dgm:pt>
    <dgm:pt modelId="{5FA7270B-F1B5-4D46-96C6-36795CCCDF7A}" type="sibTrans" cxnId="{3755C0DD-C055-3142-A81F-A590B367471C}">
      <dgm:prSet/>
      <dgm:spPr/>
      <dgm:t>
        <a:bodyPr/>
        <a:lstStyle/>
        <a:p>
          <a:endParaRPr lang="es-MX"/>
        </a:p>
      </dgm:t>
    </dgm:pt>
    <dgm:pt modelId="{E96F4A4B-CC7C-CA41-8AAB-881270A1582C}" type="pres">
      <dgm:prSet presAssocID="{B5DE7C92-2410-0E4F-939C-DFDD7FAE9F16}" presName="list" presStyleCnt="0">
        <dgm:presLayoutVars>
          <dgm:dir/>
          <dgm:animLvl val="lvl"/>
        </dgm:presLayoutVars>
      </dgm:prSet>
      <dgm:spPr/>
    </dgm:pt>
    <dgm:pt modelId="{A588075C-EA04-9D49-A7EF-652CE66A5131}" type="pres">
      <dgm:prSet presAssocID="{9672CFCB-9026-8049-9029-368C834065C3}" presName="posSpace" presStyleCnt="0"/>
      <dgm:spPr/>
    </dgm:pt>
    <dgm:pt modelId="{99721BCE-7545-1148-A93C-CBAC8C2719D8}" type="pres">
      <dgm:prSet presAssocID="{9672CFCB-9026-8049-9029-368C834065C3}" presName="vertFlow" presStyleCnt="0"/>
      <dgm:spPr/>
    </dgm:pt>
    <dgm:pt modelId="{10048325-31DE-F148-AABA-C3EAC90AD307}" type="pres">
      <dgm:prSet presAssocID="{9672CFCB-9026-8049-9029-368C834065C3}" presName="topSpace" presStyleCnt="0"/>
      <dgm:spPr/>
    </dgm:pt>
    <dgm:pt modelId="{837229F7-2F36-8D4B-BF4B-CC8260AEB25C}" type="pres">
      <dgm:prSet presAssocID="{9672CFCB-9026-8049-9029-368C834065C3}" presName="firstComp" presStyleCnt="0"/>
      <dgm:spPr/>
    </dgm:pt>
    <dgm:pt modelId="{D03C7839-B389-CD49-9249-60826DE7A672}" type="pres">
      <dgm:prSet presAssocID="{9672CFCB-9026-8049-9029-368C834065C3}" presName="firstChild" presStyleLbl="bgAccFollowNode1" presStyleIdx="0" presStyleCnt="3" custScaleY="152573" custLinFactNeighborX="2264" custLinFactNeighborY="10366"/>
      <dgm:spPr/>
    </dgm:pt>
    <dgm:pt modelId="{52008C2A-B6C1-E74B-89D9-F1AAC32FB3A4}" type="pres">
      <dgm:prSet presAssocID="{9672CFCB-9026-8049-9029-368C834065C3}" presName="firstChildTx" presStyleLbl="bgAccFollowNode1" presStyleIdx="0" presStyleCnt="3">
        <dgm:presLayoutVars>
          <dgm:bulletEnabled val="1"/>
        </dgm:presLayoutVars>
      </dgm:prSet>
      <dgm:spPr/>
    </dgm:pt>
    <dgm:pt modelId="{ADB88C68-09B3-C242-AAFC-A2093E0C884C}" type="pres">
      <dgm:prSet presAssocID="{9672CFCB-9026-8049-9029-368C834065C3}" presName="negSpace" presStyleCnt="0"/>
      <dgm:spPr/>
    </dgm:pt>
    <dgm:pt modelId="{4C56B048-329A-9247-91B1-4BED90CBA88E}" type="pres">
      <dgm:prSet presAssocID="{9672CFCB-9026-8049-9029-368C834065C3}" presName="circle" presStyleLbl="node1" presStyleIdx="0" presStyleCnt="3"/>
      <dgm:spPr/>
    </dgm:pt>
    <dgm:pt modelId="{A4A9B1BA-39D3-0143-B364-00390EEDB605}" type="pres">
      <dgm:prSet presAssocID="{00A3FAA6-352A-F343-8A70-1A5220B5E0F3}" presName="transSpace" presStyleCnt="0"/>
      <dgm:spPr/>
    </dgm:pt>
    <dgm:pt modelId="{E4D33A3E-7E6F-E04B-A368-170343663432}" type="pres">
      <dgm:prSet presAssocID="{15DD06A4-091F-4C42-A313-CEF5B1759A7D}" presName="posSpace" presStyleCnt="0"/>
      <dgm:spPr/>
    </dgm:pt>
    <dgm:pt modelId="{57BB2FFB-B875-5648-B73C-58582D4DC726}" type="pres">
      <dgm:prSet presAssocID="{15DD06A4-091F-4C42-A313-CEF5B1759A7D}" presName="vertFlow" presStyleCnt="0"/>
      <dgm:spPr/>
    </dgm:pt>
    <dgm:pt modelId="{5B60FA44-A9E8-DF4C-BD4A-739B611919F4}" type="pres">
      <dgm:prSet presAssocID="{15DD06A4-091F-4C42-A313-CEF5B1759A7D}" presName="topSpace" presStyleCnt="0"/>
      <dgm:spPr/>
    </dgm:pt>
    <dgm:pt modelId="{95F71A77-FAD2-5B44-B789-FF4D957C4E31}" type="pres">
      <dgm:prSet presAssocID="{15DD06A4-091F-4C42-A313-CEF5B1759A7D}" presName="firstComp" presStyleCnt="0"/>
      <dgm:spPr/>
    </dgm:pt>
    <dgm:pt modelId="{6D981F25-4FAA-A147-ACF2-62EC56EB7254}" type="pres">
      <dgm:prSet presAssocID="{15DD06A4-091F-4C42-A313-CEF5B1759A7D}" presName="firstChild" presStyleLbl="bgAccFollowNode1" presStyleIdx="1" presStyleCnt="3" custScaleY="148859" custLinFactNeighborX="-826" custLinFactNeighborY="11196"/>
      <dgm:spPr/>
    </dgm:pt>
    <dgm:pt modelId="{29C8DAF6-8371-9744-A64B-6B703C0B18CB}" type="pres">
      <dgm:prSet presAssocID="{15DD06A4-091F-4C42-A313-CEF5B1759A7D}" presName="firstChildTx" presStyleLbl="bgAccFollowNode1" presStyleIdx="1" presStyleCnt="3">
        <dgm:presLayoutVars>
          <dgm:bulletEnabled val="1"/>
        </dgm:presLayoutVars>
      </dgm:prSet>
      <dgm:spPr/>
    </dgm:pt>
    <dgm:pt modelId="{C955ED28-7EA8-9643-B487-0E8921AE7C7D}" type="pres">
      <dgm:prSet presAssocID="{15DD06A4-091F-4C42-A313-CEF5B1759A7D}" presName="negSpace" presStyleCnt="0"/>
      <dgm:spPr/>
    </dgm:pt>
    <dgm:pt modelId="{9355C707-A938-9240-A674-EBAF8A17D69F}" type="pres">
      <dgm:prSet presAssocID="{15DD06A4-091F-4C42-A313-CEF5B1759A7D}" presName="circle" presStyleLbl="node1" presStyleIdx="1" presStyleCnt="3"/>
      <dgm:spPr/>
    </dgm:pt>
    <dgm:pt modelId="{7E1013EF-B04A-0646-B4E8-4940949F3CE7}" type="pres">
      <dgm:prSet presAssocID="{74199523-E32D-8641-859E-50B3F0AD1D24}" presName="transSpace" presStyleCnt="0"/>
      <dgm:spPr/>
    </dgm:pt>
    <dgm:pt modelId="{FAE2C2E5-8D9F-FE4C-A22C-C56743422DCC}" type="pres">
      <dgm:prSet presAssocID="{6C796C8B-746F-1B4F-8D4E-F11F0661A775}" presName="posSpace" presStyleCnt="0"/>
      <dgm:spPr/>
    </dgm:pt>
    <dgm:pt modelId="{433616C2-BBC3-DF4F-8F3F-9855D9E90F57}" type="pres">
      <dgm:prSet presAssocID="{6C796C8B-746F-1B4F-8D4E-F11F0661A775}" presName="vertFlow" presStyleCnt="0"/>
      <dgm:spPr/>
    </dgm:pt>
    <dgm:pt modelId="{A8A34E86-149A-EB41-A30C-8C95CE452269}" type="pres">
      <dgm:prSet presAssocID="{6C796C8B-746F-1B4F-8D4E-F11F0661A775}" presName="topSpace" presStyleCnt="0"/>
      <dgm:spPr/>
    </dgm:pt>
    <dgm:pt modelId="{5A6D5F15-D750-F24A-8AAB-136DEB841280}" type="pres">
      <dgm:prSet presAssocID="{6C796C8B-746F-1B4F-8D4E-F11F0661A775}" presName="firstComp" presStyleCnt="0"/>
      <dgm:spPr/>
    </dgm:pt>
    <dgm:pt modelId="{677FD597-3F8B-FA47-8895-1DADE195C27A}" type="pres">
      <dgm:prSet presAssocID="{6C796C8B-746F-1B4F-8D4E-F11F0661A775}" presName="firstChild" presStyleLbl="bgAccFollowNode1" presStyleIdx="2" presStyleCnt="3" custScaleY="151336" custLinFactNeighborY="11545"/>
      <dgm:spPr/>
    </dgm:pt>
    <dgm:pt modelId="{7323E489-3701-C046-9E15-7949A51C3BDE}" type="pres">
      <dgm:prSet presAssocID="{6C796C8B-746F-1B4F-8D4E-F11F0661A775}" presName="firstChildTx" presStyleLbl="bgAccFollowNode1" presStyleIdx="2" presStyleCnt="3">
        <dgm:presLayoutVars>
          <dgm:bulletEnabled val="1"/>
        </dgm:presLayoutVars>
      </dgm:prSet>
      <dgm:spPr/>
    </dgm:pt>
    <dgm:pt modelId="{E7612D5F-1A51-5E41-B7F4-ED8338A1A23C}" type="pres">
      <dgm:prSet presAssocID="{6C796C8B-746F-1B4F-8D4E-F11F0661A775}" presName="negSpace" presStyleCnt="0"/>
      <dgm:spPr/>
    </dgm:pt>
    <dgm:pt modelId="{EC5F66FC-FEF7-7644-B8A6-7C06C9873008}" type="pres">
      <dgm:prSet presAssocID="{6C796C8B-746F-1B4F-8D4E-F11F0661A775}" presName="circle" presStyleLbl="node1" presStyleIdx="2" presStyleCnt="3" custScaleX="117745" custScaleY="112385"/>
      <dgm:spPr/>
    </dgm:pt>
  </dgm:ptLst>
  <dgm:cxnLst>
    <dgm:cxn modelId="{792C960C-09F1-CC4A-8D3D-4A8AE540CDD1}" type="presOf" srcId="{122230C0-66FF-854D-B948-982BA570DF66}" destId="{6D981F25-4FAA-A147-ACF2-62EC56EB7254}" srcOrd="0" destOrd="0" presId="urn:microsoft.com/office/officeart/2005/8/layout/hList9"/>
    <dgm:cxn modelId="{C2748B12-8AF3-E149-8AB8-FE7C13656251}" type="presOf" srcId="{122230C0-66FF-854D-B948-982BA570DF66}" destId="{29C8DAF6-8371-9744-A64B-6B703C0B18CB}" srcOrd="1" destOrd="0" presId="urn:microsoft.com/office/officeart/2005/8/layout/hList9"/>
    <dgm:cxn modelId="{D33B8714-2525-314A-BAA0-EEFAF4DDB01F}" type="presOf" srcId="{15DD06A4-091F-4C42-A313-CEF5B1759A7D}" destId="{9355C707-A938-9240-A674-EBAF8A17D69F}" srcOrd="0" destOrd="0" presId="urn:microsoft.com/office/officeart/2005/8/layout/hList9"/>
    <dgm:cxn modelId="{84614A32-E0CD-ED4F-AD47-ED7F0B8C664D}" type="presOf" srcId="{E722589E-222E-1B48-94B9-00CFDED753D3}" destId="{52008C2A-B6C1-E74B-89D9-F1AAC32FB3A4}" srcOrd="1" destOrd="0" presId="urn:microsoft.com/office/officeart/2005/8/layout/hList9"/>
    <dgm:cxn modelId="{DC920C4C-9325-F746-9B34-F588D6B5CE58}" type="presOf" srcId="{6C796C8B-746F-1B4F-8D4E-F11F0661A775}" destId="{EC5F66FC-FEF7-7644-B8A6-7C06C9873008}" srcOrd="0" destOrd="0" presId="urn:microsoft.com/office/officeart/2005/8/layout/hList9"/>
    <dgm:cxn modelId="{94CA5F57-1BDD-F04B-97A1-480F2233B600}" srcId="{B5DE7C92-2410-0E4F-939C-DFDD7FAE9F16}" destId="{9672CFCB-9026-8049-9029-368C834065C3}" srcOrd="0" destOrd="0" parTransId="{ECEF1A02-591D-AE4F-ABC1-5E86941CCEB7}" sibTransId="{00A3FAA6-352A-F343-8A70-1A5220B5E0F3}"/>
    <dgm:cxn modelId="{4F02E578-D060-544E-ABC3-B46C58B0AEE4}" srcId="{6C796C8B-746F-1B4F-8D4E-F11F0661A775}" destId="{C005C153-1229-EC45-8EFE-7782B6C25E17}" srcOrd="0" destOrd="0" parTransId="{EF856909-03DB-D344-86EE-8D5BF9435E7E}" sibTransId="{A74ACC37-34B4-DA41-98FF-C35EDF77F536}"/>
    <dgm:cxn modelId="{29B74680-7DF7-4B47-BF38-FFC10FA70075}" srcId="{B5DE7C92-2410-0E4F-939C-DFDD7FAE9F16}" destId="{6C796C8B-746F-1B4F-8D4E-F11F0661A775}" srcOrd="2" destOrd="0" parTransId="{3865008F-5437-9A45-8BAF-15E2DF82B1D0}" sibTransId="{2D0F528B-5E44-C44E-A2C3-EB3F79CCC496}"/>
    <dgm:cxn modelId="{35D3EF8F-7A12-4A4D-8C9E-AA0012F73F9E}" type="presOf" srcId="{C005C153-1229-EC45-8EFE-7782B6C25E17}" destId="{7323E489-3701-C046-9E15-7949A51C3BDE}" srcOrd="1" destOrd="0" presId="urn:microsoft.com/office/officeart/2005/8/layout/hList9"/>
    <dgm:cxn modelId="{E607E6AC-8CCF-B040-A834-BA52484495E6}" type="presOf" srcId="{C005C153-1229-EC45-8EFE-7782B6C25E17}" destId="{677FD597-3F8B-FA47-8895-1DADE195C27A}" srcOrd="0" destOrd="0" presId="urn:microsoft.com/office/officeart/2005/8/layout/hList9"/>
    <dgm:cxn modelId="{FFDFC8B8-0BD1-6243-8381-AA9B3FD92AB6}" srcId="{B5DE7C92-2410-0E4F-939C-DFDD7FAE9F16}" destId="{15DD06A4-091F-4C42-A313-CEF5B1759A7D}" srcOrd="1" destOrd="0" parTransId="{8D2FB948-1280-6840-9E54-E0E462E07C5E}" sibTransId="{74199523-E32D-8641-859E-50B3F0AD1D24}"/>
    <dgm:cxn modelId="{F92D8AC6-AAF4-5649-A832-4AE40F172EE3}" type="presOf" srcId="{B5DE7C92-2410-0E4F-939C-DFDD7FAE9F16}" destId="{E96F4A4B-CC7C-CA41-8AAB-881270A1582C}" srcOrd="0" destOrd="0" presId="urn:microsoft.com/office/officeart/2005/8/layout/hList9"/>
    <dgm:cxn modelId="{F634FDC9-D67C-A64A-A57A-E5CE3311D3E8}" type="presOf" srcId="{9672CFCB-9026-8049-9029-368C834065C3}" destId="{4C56B048-329A-9247-91B1-4BED90CBA88E}" srcOrd="0" destOrd="0" presId="urn:microsoft.com/office/officeart/2005/8/layout/hList9"/>
    <dgm:cxn modelId="{0B7105D2-356C-C347-BD80-F6997A9F43F4}" type="presOf" srcId="{E722589E-222E-1B48-94B9-00CFDED753D3}" destId="{D03C7839-B389-CD49-9249-60826DE7A672}" srcOrd="0" destOrd="0" presId="urn:microsoft.com/office/officeart/2005/8/layout/hList9"/>
    <dgm:cxn modelId="{3755C0DD-C055-3142-A81F-A590B367471C}" srcId="{15DD06A4-091F-4C42-A313-CEF5B1759A7D}" destId="{122230C0-66FF-854D-B948-982BA570DF66}" srcOrd="0" destOrd="0" parTransId="{B1B82EA9-450A-C949-A673-EB9599E3801B}" sibTransId="{5FA7270B-F1B5-4D46-96C6-36795CCCDF7A}"/>
    <dgm:cxn modelId="{CCAADFFB-00FE-D949-B1DA-0A56C98F2E4B}" srcId="{9672CFCB-9026-8049-9029-368C834065C3}" destId="{E722589E-222E-1B48-94B9-00CFDED753D3}" srcOrd="0" destOrd="0" parTransId="{A3EB3FCB-93D2-7345-B987-5A64C7070EFB}" sibTransId="{7F019AD8-D167-7241-AB44-2ACB98570FA6}"/>
    <dgm:cxn modelId="{C23ADAE8-C6BE-AF48-9199-87335721C757}" type="presParOf" srcId="{E96F4A4B-CC7C-CA41-8AAB-881270A1582C}" destId="{A588075C-EA04-9D49-A7EF-652CE66A5131}" srcOrd="0" destOrd="0" presId="urn:microsoft.com/office/officeart/2005/8/layout/hList9"/>
    <dgm:cxn modelId="{2468FA3A-A14B-6E40-930D-89F13D323FA5}" type="presParOf" srcId="{E96F4A4B-CC7C-CA41-8AAB-881270A1582C}" destId="{99721BCE-7545-1148-A93C-CBAC8C2719D8}" srcOrd="1" destOrd="0" presId="urn:microsoft.com/office/officeart/2005/8/layout/hList9"/>
    <dgm:cxn modelId="{21D1E7D0-3481-7D46-A42D-BB7FF26F675C}" type="presParOf" srcId="{99721BCE-7545-1148-A93C-CBAC8C2719D8}" destId="{10048325-31DE-F148-AABA-C3EAC90AD307}" srcOrd="0" destOrd="0" presId="urn:microsoft.com/office/officeart/2005/8/layout/hList9"/>
    <dgm:cxn modelId="{040ADC1D-DA82-904D-9F6F-8F1047287F24}" type="presParOf" srcId="{99721BCE-7545-1148-A93C-CBAC8C2719D8}" destId="{837229F7-2F36-8D4B-BF4B-CC8260AEB25C}" srcOrd="1" destOrd="0" presId="urn:microsoft.com/office/officeart/2005/8/layout/hList9"/>
    <dgm:cxn modelId="{A4A372BC-1A8B-9148-ADF7-E400E94665D9}" type="presParOf" srcId="{837229F7-2F36-8D4B-BF4B-CC8260AEB25C}" destId="{D03C7839-B389-CD49-9249-60826DE7A672}" srcOrd="0" destOrd="0" presId="urn:microsoft.com/office/officeart/2005/8/layout/hList9"/>
    <dgm:cxn modelId="{68855E82-E8C4-D04A-9B75-ED1AFA518800}" type="presParOf" srcId="{837229F7-2F36-8D4B-BF4B-CC8260AEB25C}" destId="{52008C2A-B6C1-E74B-89D9-F1AAC32FB3A4}" srcOrd="1" destOrd="0" presId="urn:microsoft.com/office/officeart/2005/8/layout/hList9"/>
    <dgm:cxn modelId="{036101E9-431E-3246-AE34-88F5DA33EBBA}" type="presParOf" srcId="{E96F4A4B-CC7C-CA41-8AAB-881270A1582C}" destId="{ADB88C68-09B3-C242-AAFC-A2093E0C884C}" srcOrd="2" destOrd="0" presId="urn:microsoft.com/office/officeart/2005/8/layout/hList9"/>
    <dgm:cxn modelId="{260A917B-6011-2F4C-82D6-10AB8A1DDCB0}" type="presParOf" srcId="{E96F4A4B-CC7C-CA41-8AAB-881270A1582C}" destId="{4C56B048-329A-9247-91B1-4BED90CBA88E}" srcOrd="3" destOrd="0" presId="urn:microsoft.com/office/officeart/2005/8/layout/hList9"/>
    <dgm:cxn modelId="{8FA1C186-087B-534D-A3C8-F7FCB4A2453F}" type="presParOf" srcId="{E96F4A4B-CC7C-CA41-8AAB-881270A1582C}" destId="{A4A9B1BA-39D3-0143-B364-00390EEDB605}" srcOrd="4" destOrd="0" presId="urn:microsoft.com/office/officeart/2005/8/layout/hList9"/>
    <dgm:cxn modelId="{5776E7FE-BB16-894A-8B4B-CEEB0B418CB4}" type="presParOf" srcId="{E96F4A4B-CC7C-CA41-8AAB-881270A1582C}" destId="{E4D33A3E-7E6F-E04B-A368-170343663432}" srcOrd="5" destOrd="0" presId="urn:microsoft.com/office/officeart/2005/8/layout/hList9"/>
    <dgm:cxn modelId="{2AD190D0-47FE-AB4F-B727-57FDA3CEA087}" type="presParOf" srcId="{E96F4A4B-CC7C-CA41-8AAB-881270A1582C}" destId="{57BB2FFB-B875-5648-B73C-58582D4DC726}" srcOrd="6" destOrd="0" presId="urn:microsoft.com/office/officeart/2005/8/layout/hList9"/>
    <dgm:cxn modelId="{0CE50F94-E81A-884F-9E1D-778FD459F006}" type="presParOf" srcId="{57BB2FFB-B875-5648-B73C-58582D4DC726}" destId="{5B60FA44-A9E8-DF4C-BD4A-739B611919F4}" srcOrd="0" destOrd="0" presId="urn:microsoft.com/office/officeart/2005/8/layout/hList9"/>
    <dgm:cxn modelId="{8ACA0E1B-4399-6147-AC82-EA08E78A7074}" type="presParOf" srcId="{57BB2FFB-B875-5648-B73C-58582D4DC726}" destId="{95F71A77-FAD2-5B44-B789-FF4D957C4E31}" srcOrd="1" destOrd="0" presId="urn:microsoft.com/office/officeart/2005/8/layout/hList9"/>
    <dgm:cxn modelId="{D648262C-6682-014F-9E14-2404E390911D}" type="presParOf" srcId="{95F71A77-FAD2-5B44-B789-FF4D957C4E31}" destId="{6D981F25-4FAA-A147-ACF2-62EC56EB7254}" srcOrd="0" destOrd="0" presId="urn:microsoft.com/office/officeart/2005/8/layout/hList9"/>
    <dgm:cxn modelId="{8F27C1A3-5F93-424C-9A44-457ABCE23F13}" type="presParOf" srcId="{95F71A77-FAD2-5B44-B789-FF4D957C4E31}" destId="{29C8DAF6-8371-9744-A64B-6B703C0B18CB}" srcOrd="1" destOrd="0" presId="urn:microsoft.com/office/officeart/2005/8/layout/hList9"/>
    <dgm:cxn modelId="{044D5A09-4489-9C4B-860B-A870C3E5B0C8}" type="presParOf" srcId="{E96F4A4B-CC7C-CA41-8AAB-881270A1582C}" destId="{C955ED28-7EA8-9643-B487-0E8921AE7C7D}" srcOrd="7" destOrd="0" presId="urn:microsoft.com/office/officeart/2005/8/layout/hList9"/>
    <dgm:cxn modelId="{1A171105-E9D8-0B43-9B75-F6A6D17D5989}" type="presParOf" srcId="{E96F4A4B-CC7C-CA41-8AAB-881270A1582C}" destId="{9355C707-A938-9240-A674-EBAF8A17D69F}" srcOrd="8" destOrd="0" presId="urn:microsoft.com/office/officeart/2005/8/layout/hList9"/>
    <dgm:cxn modelId="{BBF601DD-F2E1-8443-922F-894CBDB6A34B}" type="presParOf" srcId="{E96F4A4B-CC7C-CA41-8AAB-881270A1582C}" destId="{7E1013EF-B04A-0646-B4E8-4940949F3CE7}" srcOrd="9" destOrd="0" presId="urn:microsoft.com/office/officeart/2005/8/layout/hList9"/>
    <dgm:cxn modelId="{8E92AAAE-7220-AA48-9025-837C5F4176F8}" type="presParOf" srcId="{E96F4A4B-CC7C-CA41-8AAB-881270A1582C}" destId="{FAE2C2E5-8D9F-FE4C-A22C-C56743422DCC}" srcOrd="10" destOrd="0" presId="urn:microsoft.com/office/officeart/2005/8/layout/hList9"/>
    <dgm:cxn modelId="{1B0C85B4-471E-9B4D-9DD5-73544484DCCD}" type="presParOf" srcId="{E96F4A4B-CC7C-CA41-8AAB-881270A1582C}" destId="{433616C2-BBC3-DF4F-8F3F-9855D9E90F57}" srcOrd="11" destOrd="0" presId="urn:microsoft.com/office/officeart/2005/8/layout/hList9"/>
    <dgm:cxn modelId="{92F9717C-BF3F-E441-A482-87644361CA11}" type="presParOf" srcId="{433616C2-BBC3-DF4F-8F3F-9855D9E90F57}" destId="{A8A34E86-149A-EB41-A30C-8C95CE452269}" srcOrd="0" destOrd="0" presId="urn:microsoft.com/office/officeart/2005/8/layout/hList9"/>
    <dgm:cxn modelId="{6E74185A-1397-0649-994B-E8D2CD74F520}" type="presParOf" srcId="{433616C2-BBC3-DF4F-8F3F-9855D9E90F57}" destId="{5A6D5F15-D750-F24A-8AAB-136DEB841280}" srcOrd="1" destOrd="0" presId="urn:microsoft.com/office/officeart/2005/8/layout/hList9"/>
    <dgm:cxn modelId="{A728A992-7D36-6F4E-A16A-4DC6F50900BC}" type="presParOf" srcId="{5A6D5F15-D750-F24A-8AAB-136DEB841280}" destId="{677FD597-3F8B-FA47-8895-1DADE195C27A}" srcOrd="0" destOrd="0" presId="urn:microsoft.com/office/officeart/2005/8/layout/hList9"/>
    <dgm:cxn modelId="{364111C0-87D1-D14D-8768-14D5E044CC59}" type="presParOf" srcId="{5A6D5F15-D750-F24A-8AAB-136DEB841280}" destId="{7323E489-3701-C046-9E15-7949A51C3BDE}" srcOrd="1" destOrd="0" presId="urn:microsoft.com/office/officeart/2005/8/layout/hList9"/>
    <dgm:cxn modelId="{C8D6B25F-0936-CD46-9C0B-B4CBAAEE58C0}" type="presParOf" srcId="{E96F4A4B-CC7C-CA41-8AAB-881270A1582C}" destId="{E7612D5F-1A51-5E41-B7F4-ED8338A1A23C}" srcOrd="12" destOrd="0" presId="urn:microsoft.com/office/officeart/2005/8/layout/hList9"/>
    <dgm:cxn modelId="{5C2F49D9-AD9B-AA46-AF3A-05D5ABF85A06}" type="presParOf" srcId="{E96F4A4B-CC7C-CA41-8AAB-881270A1582C}" destId="{EC5F66FC-FEF7-7644-B8A6-7C06C9873008}" srcOrd="13" destOrd="0" presId="urn:microsoft.com/office/officeart/2005/8/layout/hList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E3B32D-6D65-5644-83FE-A76A768472DF}"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s-MX"/>
        </a:p>
      </dgm:t>
    </dgm:pt>
    <dgm:pt modelId="{7A0388B9-CECC-D344-AFB1-C51C9CBB1312}">
      <dgm:prSet phldrT="[Texto]" custT="1"/>
      <dgm:spPr/>
      <dgm:t>
        <a:bodyPr/>
        <a:lstStyle/>
        <a:p>
          <a:r>
            <a:rPr lang="es-MX" sz="1600" b="1" dirty="0"/>
            <a:t>Tecnologías de energías renovables</a:t>
          </a:r>
          <a:endParaRPr lang="es-MX" sz="1600" dirty="0"/>
        </a:p>
      </dgm:t>
    </dgm:pt>
    <dgm:pt modelId="{3233A82C-BACF-884A-AFA2-B7EF73537C4E}" type="parTrans" cxnId="{011B235C-01C1-E54A-9B9F-4E86D0948525}">
      <dgm:prSet/>
      <dgm:spPr/>
      <dgm:t>
        <a:bodyPr/>
        <a:lstStyle/>
        <a:p>
          <a:endParaRPr lang="es-MX" sz="1200"/>
        </a:p>
      </dgm:t>
    </dgm:pt>
    <dgm:pt modelId="{1DD41BE9-6FF8-B741-A6D2-811DC33BF048}" type="sibTrans" cxnId="{011B235C-01C1-E54A-9B9F-4E86D0948525}">
      <dgm:prSet/>
      <dgm:spPr/>
      <dgm:t>
        <a:bodyPr/>
        <a:lstStyle/>
        <a:p>
          <a:endParaRPr lang="es-MX" sz="1200"/>
        </a:p>
      </dgm:t>
    </dgm:pt>
    <dgm:pt modelId="{215AF9F9-DC7B-014E-9FBC-7C8E040CF287}">
      <dgm:prSet phldrT="[Texto]" custT="1"/>
      <dgm:spPr/>
      <dgm:t>
        <a:bodyPr/>
        <a:lstStyle/>
        <a:p>
          <a:pPr>
            <a:buFont typeface="+mj-lt"/>
            <a:buAutoNum type="arabicPeriod"/>
          </a:pPr>
          <a:r>
            <a:rPr lang="es-MX" sz="1200" b="1" dirty="0"/>
            <a:t>Paneles solares</a:t>
          </a:r>
          <a:r>
            <a:rPr lang="es-MX" sz="1200" dirty="0"/>
            <a:t>: Utilizados en cuatro fincas.</a:t>
          </a:r>
        </a:p>
      </dgm:t>
    </dgm:pt>
    <dgm:pt modelId="{2E240D46-891C-3349-AD3F-D9CACD5B2D44}" type="parTrans" cxnId="{57DD8D8A-B73E-BD4D-B8B9-7D1B92749BD9}">
      <dgm:prSet/>
      <dgm:spPr/>
      <dgm:t>
        <a:bodyPr/>
        <a:lstStyle/>
        <a:p>
          <a:endParaRPr lang="es-MX" sz="1200"/>
        </a:p>
      </dgm:t>
    </dgm:pt>
    <dgm:pt modelId="{5F5E6456-2F32-8D46-919C-A57617588324}" type="sibTrans" cxnId="{57DD8D8A-B73E-BD4D-B8B9-7D1B92749BD9}">
      <dgm:prSet/>
      <dgm:spPr/>
      <dgm:t>
        <a:bodyPr/>
        <a:lstStyle/>
        <a:p>
          <a:endParaRPr lang="es-MX" sz="1200"/>
        </a:p>
      </dgm:t>
    </dgm:pt>
    <dgm:pt modelId="{5BE63857-4B21-004C-AE59-18230E19C817}">
      <dgm:prSet phldrT="[Texto]" custT="1"/>
      <dgm:spPr/>
      <dgm:t>
        <a:bodyPr/>
        <a:lstStyle/>
        <a:p>
          <a:pPr>
            <a:buFont typeface="+mj-lt"/>
            <a:buAutoNum type="arabicPeriod"/>
          </a:pPr>
          <a:r>
            <a:rPr lang="es-MX" sz="1200" b="1" dirty="0"/>
            <a:t>Calentadores solares de agua</a:t>
          </a:r>
          <a:r>
            <a:rPr lang="es-MX" sz="1200" dirty="0"/>
            <a:t>: Presentes en todas las fincas.</a:t>
          </a:r>
        </a:p>
      </dgm:t>
    </dgm:pt>
    <dgm:pt modelId="{7134394F-370B-CC41-A0E7-9F087998A598}" type="parTrans" cxnId="{BD24BA56-D262-6241-8DC1-8CB5732F0530}">
      <dgm:prSet/>
      <dgm:spPr/>
      <dgm:t>
        <a:bodyPr/>
        <a:lstStyle/>
        <a:p>
          <a:endParaRPr lang="es-MX" sz="1200"/>
        </a:p>
      </dgm:t>
    </dgm:pt>
    <dgm:pt modelId="{30A7FED9-4F77-5D48-BA36-445366F647B2}" type="sibTrans" cxnId="{BD24BA56-D262-6241-8DC1-8CB5732F0530}">
      <dgm:prSet/>
      <dgm:spPr/>
      <dgm:t>
        <a:bodyPr/>
        <a:lstStyle/>
        <a:p>
          <a:endParaRPr lang="es-MX" sz="1200"/>
        </a:p>
      </dgm:t>
    </dgm:pt>
    <dgm:pt modelId="{1C34EF8B-3C89-7147-B796-6848B697719B}">
      <dgm:prSet phldrT="[Texto]" custT="1"/>
      <dgm:spPr/>
      <dgm:t>
        <a:bodyPr/>
        <a:lstStyle/>
        <a:p>
          <a:pPr>
            <a:buFont typeface="+mj-lt"/>
            <a:buAutoNum type="arabicPeriod"/>
          </a:pPr>
          <a:r>
            <a:rPr lang="es-MX" sz="1200" b="1" dirty="0"/>
            <a:t>Biodigestores</a:t>
          </a:r>
          <a:r>
            <a:rPr lang="es-MX" sz="1200" dirty="0"/>
            <a:t>: Utilizados en dos fincas para producir biogás a partir de residuos orgánicos.</a:t>
          </a:r>
        </a:p>
      </dgm:t>
    </dgm:pt>
    <dgm:pt modelId="{EAE52FA9-E0DF-EE42-9636-C0A22087E08D}" type="parTrans" cxnId="{EA72A87E-0000-E648-BBE5-5F92F4D0E820}">
      <dgm:prSet/>
      <dgm:spPr/>
      <dgm:t>
        <a:bodyPr/>
        <a:lstStyle/>
        <a:p>
          <a:endParaRPr lang="es-MX" sz="1200"/>
        </a:p>
      </dgm:t>
    </dgm:pt>
    <dgm:pt modelId="{7B2C5689-30A8-154E-B5B3-68EA5F53F642}" type="sibTrans" cxnId="{EA72A87E-0000-E648-BBE5-5F92F4D0E820}">
      <dgm:prSet/>
      <dgm:spPr/>
      <dgm:t>
        <a:bodyPr/>
        <a:lstStyle/>
        <a:p>
          <a:endParaRPr lang="es-MX" sz="1200"/>
        </a:p>
      </dgm:t>
    </dgm:pt>
    <dgm:pt modelId="{3A9A9FDB-112F-5949-A9BD-D8B76F135F21}">
      <dgm:prSet phldrT="[Texto]" custT="1"/>
      <dgm:spPr/>
      <dgm:t>
        <a:bodyPr/>
        <a:lstStyle/>
        <a:p>
          <a:pPr>
            <a:buFont typeface="+mj-lt"/>
            <a:buAutoNum type="arabicPeriod"/>
          </a:pPr>
          <a:r>
            <a:rPr lang="es-MX" sz="1200" b="1" dirty="0"/>
            <a:t>Turbinas eólicas</a:t>
          </a:r>
          <a:r>
            <a:rPr lang="es-MX" sz="1200" dirty="0"/>
            <a:t>: Utilizadas en las seis fincas para generar electricidad y bombear agua.</a:t>
          </a:r>
        </a:p>
      </dgm:t>
    </dgm:pt>
    <dgm:pt modelId="{FC9B38A2-B97B-3C47-9565-E120651B45A8}" type="parTrans" cxnId="{9EEC430C-A9E2-6B45-91AE-102A2B566363}">
      <dgm:prSet/>
      <dgm:spPr/>
      <dgm:t>
        <a:bodyPr/>
        <a:lstStyle/>
        <a:p>
          <a:endParaRPr lang="es-MX" sz="1200"/>
        </a:p>
      </dgm:t>
    </dgm:pt>
    <dgm:pt modelId="{01195C22-D84E-6D4B-B7C4-2069C9560EEB}" type="sibTrans" cxnId="{9EEC430C-A9E2-6B45-91AE-102A2B566363}">
      <dgm:prSet/>
      <dgm:spPr/>
      <dgm:t>
        <a:bodyPr/>
        <a:lstStyle/>
        <a:p>
          <a:endParaRPr lang="es-MX" sz="1200"/>
        </a:p>
      </dgm:t>
    </dgm:pt>
    <dgm:pt modelId="{204E2712-A3A5-8C40-8576-F85125BD3558}" type="pres">
      <dgm:prSet presAssocID="{F0E3B32D-6D65-5644-83FE-A76A768472DF}" presName="Name0" presStyleCnt="0">
        <dgm:presLayoutVars>
          <dgm:chMax val="1"/>
          <dgm:dir/>
          <dgm:animLvl val="ctr"/>
          <dgm:resizeHandles val="exact"/>
        </dgm:presLayoutVars>
      </dgm:prSet>
      <dgm:spPr/>
    </dgm:pt>
    <dgm:pt modelId="{704BA562-8A34-2142-9642-8EFB75BAFE7F}" type="pres">
      <dgm:prSet presAssocID="{7A0388B9-CECC-D344-AFB1-C51C9CBB1312}" presName="centerShape" presStyleLbl="node0" presStyleIdx="0" presStyleCnt="1"/>
      <dgm:spPr/>
    </dgm:pt>
    <dgm:pt modelId="{F6102F93-7C41-4C4C-98C6-72CC6AC8C31A}" type="pres">
      <dgm:prSet presAssocID="{215AF9F9-DC7B-014E-9FBC-7C8E040CF287}" presName="node" presStyleLbl="node1" presStyleIdx="0" presStyleCnt="4">
        <dgm:presLayoutVars>
          <dgm:bulletEnabled val="1"/>
        </dgm:presLayoutVars>
      </dgm:prSet>
      <dgm:spPr/>
    </dgm:pt>
    <dgm:pt modelId="{B70EF89B-CA63-A449-8D83-5C89DECCF5FD}" type="pres">
      <dgm:prSet presAssocID="{215AF9F9-DC7B-014E-9FBC-7C8E040CF287}" presName="dummy" presStyleCnt="0"/>
      <dgm:spPr/>
    </dgm:pt>
    <dgm:pt modelId="{73DB94D6-903B-364B-8C4B-B6089C90DDA4}" type="pres">
      <dgm:prSet presAssocID="{5F5E6456-2F32-8D46-919C-A57617588324}" presName="sibTrans" presStyleLbl="sibTrans2D1" presStyleIdx="0" presStyleCnt="4"/>
      <dgm:spPr/>
    </dgm:pt>
    <dgm:pt modelId="{5BF2C2DD-4CAE-0642-9005-6C64991C13C4}" type="pres">
      <dgm:prSet presAssocID="{5BE63857-4B21-004C-AE59-18230E19C817}" presName="node" presStyleLbl="node1" presStyleIdx="1" presStyleCnt="4">
        <dgm:presLayoutVars>
          <dgm:bulletEnabled val="1"/>
        </dgm:presLayoutVars>
      </dgm:prSet>
      <dgm:spPr/>
    </dgm:pt>
    <dgm:pt modelId="{2C23A9AE-B5E8-CF4D-8463-A79281A09604}" type="pres">
      <dgm:prSet presAssocID="{5BE63857-4B21-004C-AE59-18230E19C817}" presName="dummy" presStyleCnt="0"/>
      <dgm:spPr/>
    </dgm:pt>
    <dgm:pt modelId="{C6BB62DA-F923-CF49-95C5-4BBA8FEFE389}" type="pres">
      <dgm:prSet presAssocID="{30A7FED9-4F77-5D48-BA36-445366F647B2}" presName="sibTrans" presStyleLbl="sibTrans2D1" presStyleIdx="1" presStyleCnt="4"/>
      <dgm:spPr/>
    </dgm:pt>
    <dgm:pt modelId="{9D588133-0D64-564B-B5C3-CCEE3777B4E5}" type="pres">
      <dgm:prSet presAssocID="{1C34EF8B-3C89-7147-B796-6848B697719B}" presName="node" presStyleLbl="node1" presStyleIdx="2" presStyleCnt="4" custScaleX="131739" custScaleY="129277">
        <dgm:presLayoutVars>
          <dgm:bulletEnabled val="1"/>
        </dgm:presLayoutVars>
      </dgm:prSet>
      <dgm:spPr/>
    </dgm:pt>
    <dgm:pt modelId="{344A16F8-A9B2-2348-88C4-3AE9AAF55DFE}" type="pres">
      <dgm:prSet presAssocID="{1C34EF8B-3C89-7147-B796-6848B697719B}" presName="dummy" presStyleCnt="0"/>
      <dgm:spPr/>
    </dgm:pt>
    <dgm:pt modelId="{43BC4E8F-AD69-6D4F-9E05-E785FD4E8525}" type="pres">
      <dgm:prSet presAssocID="{7B2C5689-30A8-154E-B5B3-68EA5F53F642}" presName="sibTrans" presStyleLbl="sibTrans2D1" presStyleIdx="2" presStyleCnt="4"/>
      <dgm:spPr/>
    </dgm:pt>
    <dgm:pt modelId="{D6431F30-F6BA-6B47-8CCC-911687E6A611}" type="pres">
      <dgm:prSet presAssocID="{3A9A9FDB-112F-5949-A9BD-D8B76F135F21}" presName="node" presStyleLbl="node1" presStyleIdx="3" presStyleCnt="4" custScaleX="137429" custScaleY="126513">
        <dgm:presLayoutVars>
          <dgm:bulletEnabled val="1"/>
        </dgm:presLayoutVars>
      </dgm:prSet>
      <dgm:spPr/>
    </dgm:pt>
    <dgm:pt modelId="{9D23A9AC-B265-6646-8E17-637EA446DB08}" type="pres">
      <dgm:prSet presAssocID="{3A9A9FDB-112F-5949-A9BD-D8B76F135F21}" presName="dummy" presStyleCnt="0"/>
      <dgm:spPr/>
    </dgm:pt>
    <dgm:pt modelId="{CCF29BD3-1C24-AB46-A883-38F63C36C392}" type="pres">
      <dgm:prSet presAssocID="{01195C22-D84E-6D4B-B7C4-2069C9560EEB}" presName="sibTrans" presStyleLbl="sibTrans2D1" presStyleIdx="3" presStyleCnt="4"/>
      <dgm:spPr/>
    </dgm:pt>
  </dgm:ptLst>
  <dgm:cxnLst>
    <dgm:cxn modelId="{3E320009-9557-6144-AF36-E5353938F1BB}" type="presOf" srcId="{3A9A9FDB-112F-5949-A9BD-D8B76F135F21}" destId="{D6431F30-F6BA-6B47-8CCC-911687E6A611}" srcOrd="0" destOrd="0" presId="urn:microsoft.com/office/officeart/2005/8/layout/radial6"/>
    <dgm:cxn modelId="{9EEC430C-A9E2-6B45-91AE-102A2B566363}" srcId="{7A0388B9-CECC-D344-AFB1-C51C9CBB1312}" destId="{3A9A9FDB-112F-5949-A9BD-D8B76F135F21}" srcOrd="3" destOrd="0" parTransId="{FC9B38A2-B97B-3C47-9565-E120651B45A8}" sibTransId="{01195C22-D84E-6D4B-B7C4-2069C9560EEB}"/>
    <dgm:cxn modelId="{B4BBA317-9956-CF4C-93FB-AB915ED00CF8}" type="presOf" srcId="{7B2C5689-30A8-154E-B5B3-68EA5F53F642}" destId="{43BC4E8F-AD69-6D4F-9E05-E785FD4E8525}" srcOrd="0" destOrd="0" presId="urn:microsoft.com/office/officeart/2005/8/layout/radial6"/>
    <dgm:cxn modelId="{25B5501C-938D-E548-B9BC-299BCDA69119}" type="presOf" srcId="{215AF9F9-DC7B-014E-9FBC-7C8E040CF287}" destId="{F6102F93-7C41-4C4C-98C6-72CC6AC8C31A}" srcOrd="0" destOrd="0" presId="urn:microsoft.com/office/officeart/2005/8/layout/radial6"/>
    <dgm:cxn modelId="{95C4BB1D-91C7-5B41-89F8-7F15C0B8D6FE}" type="presOf" srcId="{30A7FED9-4F77-5D48-BA36-445366F647B2}" destId="{C6BB62DA-F923-CF49-95C5-4BBA8FEFE389}" srcOrd="0" destOrd="0" presId="urn:microsoft.com/office/officeart/2005/8/layout/radial6"/>
    <dgm:cxn modelId="{456FF136-7440-A44D-8BA6-3FF01B029370}" type="presOf" srcId="{F0E3B32D-6D65-5644-83FE-A76A768472DF}" destId="{204E2712-A3A5-8C40-8576-F85125BD3558}" srcOrd="0" destOrd="0" presId="urn:microsoft.com/office/officeart/2005/8/layout/radial6"/>
    <dgm:cxn modelId="{D0504139-3498-8F4C-A957-BBE9D1E04A84}" type="presOf" srcId="{1C34EF8B-3C89-7147-B796-6848B697719B}" destId="{9D588133-0D64-564B-B5C3-CCEE3777B4E5}" srcOrd="0" destOrd="0" presId="urn:microsoft.com/office/officeart/2005/8/layout/radial6"/>
    <dgm:cxn modelId="{BD24BA56-D262-6241-8DC1-8CB5732F0530}" srcId="{7A0388B9-CECC-D344-AFB1-C51C9CBB1312}" destId="{5BE63857-4B21-004C-AE59-18230E19C817}" srcOrd="1" destOrd="0" parTransId="{7134394F-370B-CC41-A0E7-9F087998A598}" sibTransId="{30A7FED9-4F77-5D48-BA36-445366F647B2}"/>
    <dgm:cxn modelId="{011B235C-01C1-E54A-9B9F-4E86D0948525}" srcId="{F0E3B32D-6D65-5644-83FE-A76A768472DF}" destId="{7A0388B9-CECC-D344-AFB1-C51C9CBB1312}" srcOrd="0" destOrd="0" parTransId="{3233A82C-BACF-884A-AFA2-B7EF73537C4E}" sibTransId="{1DD41BE9-6FF8-B741-A6D2-811DC33BF048}"/>
    <dgm:cxn modelId="{EA72A87E-0000-E648-BBE5-5F92F4D0E820}" srcId="{7A0388B9-CECC-D344-AFB1-C51C9CBB1312}" destId="{1C34EF8B-3C89-7147-B796-6848B697719B}" srcOrd="2" destOrd="0" parTransId="{EAE52FA9-E0DF-EE42-9636-C0A22087E08D}" sibTransId="{7B2C5689-30A8-154E-B5B3-68EA5F53F642}"/>
    <dgm:cxn modelId="{57DD8D8A-B73E-BD4D-B8B9-7D1B92749BD9}" srcId="{7A0388B9-CECC-D344-AFB1-C51C9CBB1312}" destId="{215AF9F9-DC7B-014E-9FBC-7C8E040CF287}" srcOrd="0" destOrd="0" parTransId="{2E240D46-891C-3349-AD3F-D9CACD5B2D44}" sibTransId="{5F5E6456-2F32-8D46-919C-A57617588324}"/>
    <dgm:cxn modelId="{83A4B2B5-25E0-1B4E-89AE-DB915182E193}" type="presOf" srcId="{7A0388B9-CECC-D344-AFB1-C51C9CBB1312}" destId="{704BA562-8A34-2142-9642-8EFB75BAFE7F}" srcOrd="0" destOrd="0" presId="urn:microsoft.com/office/officeart/2005/8/layout/radial6"/>
    <dgm:cxn modelId="{36C0C1B7-FD34-6748-8A58-F393F988A218}" type="presOf" srcId="{01195C22-D84E-6D4B-B7C4-2069C9560EEB}" destId="{CCF29BD3-1C24-AB46-A883-38F63C36C392}" srcOrd="0" destOrd="0" presId="urn:microsoft.com/office/officeart/2005/8/layout/radial6"/>
    <dgm:cxn modelId="{6D88FAD1-0C6B-E34B-9E83-42D876B4EFF7}" type="presOf" srcId="{5F5E6456-2F32-8D46-919C-A57617588324}" destId="{73DB94D6-903B-364B-8C4B-B6089C90DDA4}" srcOrd="0" destOrd="0" presId="urn:microsoft.com/office/officeart/2005/8/layout/radial6"/>
    <dgm:cxn modelId="{C969D9D2-9F88-BE44-AD8F-C4B43DAB3D06}" type="presOf" srcId="{5BE63857-4B21-004C-AE59-18230E19C817}" destId="{5BF2C2DD-4CAE-0642-9005-6C64991C13C4}" srcOrd="0" destOrd="0" presId="urn:microsoft.com/office/officeart/2005/8/layout/radial6"/>
    <dgm:cxn modelId="{D9C5BF30-F99D-4144-B5E1-BFD563419C1B}" type="presParOf" srcId="{204E2712-A3A5-8C40-8576-F85125BD3558}" destId="{704BA562-8A34-2142-9642-8EFB75BAFE7F}" srcOrd="0" destOrd="0" presId="urn:microsoft.com/office/officeart/2005/8/layout/radial6"/>
    <dgm:cxn modelId="{39329823-988C-8344-8981-85BCC26611FF}" type="presParOf" srcId="{204E2712-A3A5-8C40-8576-F85125BD3558}" destId="{F6102F93-7C41-4C4C-98C6-72CC6AC8C31A}" srcOrd="1" destOrd="0" presId="urn:microsoft.com/office/officeart/2005/8/layout/radial6"/>
    <dgm:cxn modelId="{5AEAF171-ECFE-7B45-B9A7-4398A354F2A4}" type="presParOf" srcId="{204E2712-A3A5-8C40-8576-F85125BD3558}" destId="{B70EF89B-CA63-A449-8D83-5C89DECCF5FD}" srcOrd="2" destOrd="0" presId="urn:microsoft.com/office/officeart/2005/8/layout/radial6"/>
    <dgm:cxn modelId="{DCC6907E-E8D8-9349-90F3-068D666A1167}" type="presParOf" srcId="{204E2712-A3A5-8C40-8576-F85125BD3558}" destId="{73DB94D6-903B-364B-8C4B-B6089C90DDA4}" srcOrd="3" destOrd="0" presId="urn:microsoft.com/office/officeart/2005/8/layout/radial6"/>
    <dgm:cxn modelId="{CDCF97B6-70FF-554C-90C1-28B5E59565AA}" type="presParOf" srcId="{204E2712-A3A5-8C40-8576-F85125BD3558}" destId="{5BF2C2DD-4CAE-0642-9005-6C64991C13C4}" srcOrd="4" destOrd="0" presId="urn:microsoft.com/office/officeart/2005/8/layout/radial6"/>
    <dgm:cxn modelId="{2922A470-5B02-8E43-A0B3-13E26CE8E464}" type="presParOf" srcId="{204E2712-A3A5-8C40-8576-F85125BD3558}" destId="{2C23A9AE-B5E8-CF4D-8463-A79281A09604}" srcOrd="5" destOrd="0" presId="urn:microsoft.com/office/officeart/2005/8/layout/radial6"/>
    <dgm:cxn modelId="{4C309525-2D17-0C4C-9F77-6872486DB573}" type="presParOf" srcId="{204E2712-A3A5-8C40-8576-F85125BD3558}" destId="{C6BB62DA-F923-CF49-95C5-4BBA8FEFE389}" srcOrd="6" destOrd="0" presId="urn:microsoft.com/office/officeart/2005/8/layout/radial6"/>
    <dgm:cxn modelId="{D6B0941B-9705-1A4E-9C81-8E01256A1C39}" type="presParOf" srcId="{204E2712-A3A5-8C40-8576-F85125BD3558}" destId="{9D588133-0D64-564B-B5C3-CCEE3777B4E5}" srcOrd="7" destOrd="0" presId="urn:microsoft.com/office/officeart/2005/8/layout/radial6"/>
    <dgm:cxn modelId="{C6C32732-7D97-BB4E-8276-3729E10903CC}" type="presParOf" srcId="{204E2712-A3A5-8C40-8576-F85125BD3558}" destId="{344A16F8-A9B2-2348-88C4-3AE9AAF55DFE}" srcOrd="8" destOrd="0" presId="urn:microsoft.com/office/officeart/2005/8/layout/radial6"/>
    <dgm:cxn modelId="{3E3D8077-1E2A-4440-97A3-B9ED5E0EDAD0}" type="presParOf" srcId="{204E2712-A3A5-8C40-8576-F85125BD3558}" destId="{43BC4E8F-AD69-6D4F-9E05-E785FD4E8525}" srcOrd="9" destOrd="0" presId="urn:microsoft.com/office/officeart/2005/8/layout/radial6"/>
    <dgm:cxn modelId="{C556DA47-C3C0-F844-B825-6A86644CD4DF}" type="presParOf" srcId="{204E2712-A3A5-8C40-8576-F85125BD3558}" destId="{D6431F30-F6BA-6B47-8CCC-911687E6A611}" srcOrd="10" destOrd="0" presId="urn:microsoft.com/office/officeart/2005/8/layout/radial6"/>
    <dgm:cxn modelId="{5CFEE2AF-C6E4-1946-9D1A-ED8C73AE029B}" type="presParOf" srcId="{204E2712-A3A5-8C40-8576-F85125BD3558}" destId="{9D23A9AC-B265-6646-8E17-637EA446DB08}" srcOrd="11" destOrd="0" presId="urn:microsoft.com/office/officeart/2005/8/layout/radial6"/>
    <dgm:cxn modelId="{90D08C84-D503-8B4C-8126-585B7F7448F7}" type="presParOf" srcId="{204E2712-A3A5-8C40-8576-F85125BD3558}" destId="{CCF29BD3-1C24-AB46-A883-38F63C36C392}" srcOrd="12"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8DB43-9462-8F4C-ABB3-4F99B06BA7DD}">
      <dsp:nvSpPr>
        <dsp:cNvPr id="0" name=""/>
        <dsp:cNvSpPr/>
      </dsp:nvSpPr>
      <dsp:spPr>
        <a:xfrm>
          <a:off x="0" y="371047"/>
          <a:ext cx="5163417"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23F00B-A486-A74C-B795-3D445FB04D25}">
      <dsp:nvSpPr>
        <dsp:cNvPr id="0" name=""/>
        <dsp:cNvSpPr/>
      </dsp:nvSpPr>
      <dsp:spPr>
        <a:xfrm>
          <a:off x="258170" y="90607"/>
          <a:ext cx="3614392" cy="560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615" tIns="0" rIns="136615" bIns="0" numCol="1" spcCol="1270" anchor="ctr" anchorCtr="0">
          <a:noAutofit/>
        </a:bodyPr>
        <a:lstStyle/>
        <a:p>
          <a:pPr marL="0" lvl="0" indent="0" algn="l" defTabSz="800100">
            <a:lnSpc>
              <a:spcPct val="90000"/>
            </a:lnSpc>
            <a:spcBef>
              <a:spcPct val="0"/>
            </a:spcBef>
            <a:spcAft>
              <a:spcPct val="35000"/>
            </a:spcAft>
            <a:buNone/>
          </a:pPr>
          <a:r>
            <a:rPr lang="es-ES_tradnl" sz="1800" b="1" kern="1200" dirty="0">
              <a:solidFill>
                <a:schemeClr val="bg1"/>
              </a:solidFill>
              <a:latin typeface="Times New Roman" panose="02020603050405020304" pitchFamily="18" charset="0"/>
              <a:ea typeface="Times New Roman" panose="02020603050405020304" pitchFamily="18" charset="0"/>
            </a:rPr>
            <a:t>C</a:t>
          </a:r>
          <a:r>
            <a:rPr lang="es-ES_tradnl" sz="1800" b="1" kern="1200" dirty="0">
              <a:solidFill>
                <a:schemeClr val="bg1"/>
              </a:solidFill>
              <a:effectLst/>
              <a:latin typeface="Times New Roman" panose="02020603050405020304" pitchFamily="18" charset="0"/>
              <a:ea typeface="Times New Roman" panose="02020603050405020304" pitchFamily="18" charset="0"/>
            </a:rPr>
            <a:t>alculo del coeficiente de argumentación de los expertos</a:t>
          </a:r>
          <a:r>
            <a:rPr lang="es-MX" sz="1800" b="1" kern="1200" dirty="0">
              <a:solidFill>
                <a:schemeClr val="bg1"/>
              </a:solidFill>
              <a:latin typeface="Times New Roman" panose="02020603050405020304" pitchFamily="18" charset="0"/>
              <a:ea typeface="Times New Roman" panose="02020603050405020304" pitchFamily="18" charset="0"/>
            </a:rPr>
            <a:t>:</a:t>
          </a:r>
          <a:endParaRPr lang="es-MX" sz="1800" b="1" kern="1200" dirty="0">
            <a:solidFill>
              <a:schemeClr val="bg1"/>
            </a:solidFill>
          </a:endParaRPr>
        </a:p>
      </dsp:txBody>
      <dsp:txXfrm>
        <a:off x="285550" y="117987"/>
        <a:ext cx="3559632" cy="506119"/>
      </dsp:txXfrm>
    </dsp:sp>
    <dsp:sp modelId="{914403F6-392E-0D4A-BD55-9DCCB95EB58F}">
      <dsp:nvSpPr>
        <dsp:cNvPr id="0" name=""/>
        <dsp:cNvSpPr/>
      </dsp:nvSpPr>
      <dsp:spPr>
        <a:xfrm>
          <a:off x="0" y="1441529"/>
          <a:ext cx="5163417"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919718-D2CF-5C40-86AF-421BBC646D8E}">
      <dsp:nvSpPr>
        <dsp:cNvPr id="0" name=""/>
        <dsp:cNvSpPr/>
      </dsp:nvSpPr>
      <dsp:spPr>
        <a:xfrm>
          <a:off x="258170" y="952447"/>
          <a:ext cx="3555405" cy="7695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615" tIns="0" rIns="136615" bIns="0" numCol="1" spcCol="1270" anchor="ctr" anchorCtr="0">
          <a:noAutofit/>
        </a:bodyPr>
        <a:lstStyle/>
        <a:p>
          <a:pPr marL="0" lvl="0" indent="0" algn="l" defTabSz="800100">
            <a:lnSpc>
              <a:spcPct val="90000"/>
            </a:lnSpc>
            <a:spcBef>
              <a:spcPct val="0"/>
            </a:spcBef>
            <a:spcAft>
              <a:spcPct val="35000"/>
            </a:spcAft>
            <a:buNone/>
          </a:pPr>
          <a:r>
            <a:rPr lang="es-ES_tradnl" sz="1800" kern="1200" dirty="0">
              <a:effectLst/>
              <a:latin typeface="Times New Roman" panose="02020603050405020304" pitchFamily="18" charset="0"/>
              <a:ea typeface="Times New Roman" panose="02020603050405020304" pitchFamily="18" charset="0"/>
            </a:rPr>
            <a:t>Experiencia profesional de al menos 10 años. Formación académica básica </a:t>
          </a:r>
          <a:endParaRPr lang="es-MX" sz="1800" kern="1200" dirty="0">
            <a:effectLst/>
            <a:latin typeface="Times New Roman" panose="02020603050405020304" pitchFamily="18" charset="0"/>
            <a:ea typeface="Times New Roman" panose="02020603050405020304" pitchFamily="18" charset="0"/>
          </a:endParaRPr>
        </a:p>
      </dsp:txBody>
      <dsp:txXfrm>
        <a:off x="295735" y="990012"/>
        <a:ext cx="3480275" cy="694391"/>
      </dsp:txXfrm>
    </dsp:sp>
    <dsp:sp modelId="{90BF5C03-6E4A-C044-BD30-B059397FD4DD}">
      <dsp:nvSpPr>
        <dsp:cNvPr id="0" name=""/>
        <dsp:cNvSpPr/>
      </dsp:nvSpPr>
      <dsp:spPr>
        <a:xfrm>
          <a:off x="0" y="2303369"/>
          <a:ext cx="5163417"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954F26-8A49-7942-BB0B-CCE7B4D6A3EB}">
      <dsp:nvSpPr>
        <dsp:cNvPr id="0" name=""/>
        <dsp:cNvSpPr/>
      </dsp:nvSpPr>
      <dsp:spPr>
        <a:xfrm>
          <a:off x="258170" y="2022929"/>
          <a:ext cx="3614392" cy="560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615" tIns="0" rIns="136615" bIns="0" numCol="1" spcCol="1270" anchor="ctr" anchorCtr="0">
          <a:noAutofit/>
        </a:bodyPr>
        <a:lstStyle/>
        <a:p>
          <a:pPr marL="0" lvl="0" indent="0" algn="l" defTabSz="800100">
            <a:lnSpc>
              <a:spcPct val="90000"/>
            </a:lnSpc>
            <a:spcBef>
              <a:spcPct val="0"/>
            </a:spcBef>
            <a:spcAft>
              <a:spcPct val="35000"/>
            </a:spcAft>
            <a:buNone/>
          </a:pPr>
          <a:r>
            <a:rPr lang="es-ES_tradnl" sz="1800" kern="1200" dirty="0">
              <a:effectLst/>
              <a:latin typeface="Times New Roman" panose="02020603050405020304" pitchFamily="18" charset="0"/>
              <a:ea typeface="Times New Roman" panose="02020603050405020304" pitchFamily="18" charset="0"/>
            </a:rPr>
            <a:t>Conocimientos técnicos en gestión tecnológica</a:t>
          </a:r>
          <a:endParaRPr lang="es-MX" sz="1800" kern="1200" dirty="0">
            <a:effectLst/>
            <a:latin typeface="Times New Roman" panose="02020603050405020304" pitchFamily="18" charset="0"/>
            <a:ea typeface="Times New Roman" panose="02020603050405020304" pitchFamily="18" charset="0"/>
          </a:endParaRPr>
        </a:p>
      </dsp:txBody>
      <dsp:txXfrm>
        <a:off x="285550" y="2050309"/>
        <a:ext cx="3559632" cy="506119"/>
      </dsp:txXfrm>
    </dsp:sp>
    <dsp:sp modelId="{8EF2C16E-044B-B04D-88CF-6087B831EB2F}">
      <dsp:nvSpPr>
        <dsp:cNvPr id="0" name=""/>
        <dsp:cNvSpPr/>
      </dsp:nvSpPr>
      <dsp:spPr>
        <a:xfrm>
          <a:off x="0" y="3165209"/>
          <a:ext cx="5163417"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E82CF7-76B7-BF4E-A72D-9806BEEE50FA}">
      <dsp:nvSpPr>
        <dsp:cNvPr id="0" name=""/>
        <dsp:cNvSpPr/>
      </dsp:nvSpPr>
      <dsp:spPr>
        <a:xfrm>
          <a:off x="258170" y="2884769"/>
          <a:ext cx="3614392" cy="560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615" tIns="0" rIns="136615" bIns="0" numCol="1" spcCol="1270" anchor="ctr" anchorCtr="0">
          <a:noAutofit/>
        </a:bodyPr>
        <a:lstStyle/>
        <a:p>
          <a:pPr marL="0" lvl="0" indent="0" algn="l" defTabSz="800100">
            <a:lnSpc>
              <a:spcPct val="90000"/>
            </a:lnSpc>
            <a:spcBef>
              <a:spcPct val="0"/>
            </a:spcBef>
            <a:spcAft>
              <a:spcPct val="35000"/>
            </a:spcAft>
            <a:buNone/>
          </a:pPr>
          <a:r>
            <a:rPr lang="es-ES_tradnl" sz="1800" kern="1200">
              <a:effectLst/>
              <a:latin typeface="Times New Roman" panose="02020603050405020304" pitchFamily="18" charset="0"/>
              <a:ea typeface="Times New Roman" panose="02020603050405020304" pitchFamily="18" charset="0"/>
            </a:rPr>
            <a:t>Formación académica relevante </a:t>
          </a:r>
          <a:endParaRPr lang="es-MX" sz="1800" kern="1200" dirty="0">
            <a:effectLst/>
            <a:latin typeface="Times New Roman" panose="02020603050405020304" pitchFamily="18" charset="0"/>
            <a:ea typeface="Times New Roman" panose="02020603050405020304" pitchFamily="18" charset="0"/>
          </a:endParaRPr>
        </a:p>
      </dsp:txBody>
      <dsp:txXfrm>
        <a:off x="285550" y="2912149"/>
        <a:ext cx="3559632" cy="506119"/>
      </dsp:txXfrm>
    </dsp:sp>
    <dsp:sp modelId="{90466D05-9A11-B64E-A0A3-6A24DFEB4192}">
      <dsp:nvSpPr>
        <dsp:cNvPr id="0" name=""/>
        <dsp:cNvSpPr/>
      </dsp:nvSpPr>
      <dsp:spPr>
        <a:xfrm>
          <a:off x="0" y="4027049"/>
          <a:ext cx="5163417"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E16EB4-D021-0F45-AC32-EB0C25DB0C43}">
      <dsp:nvSpPr>
        <dsp:cNvPr id="0" name=""/>
        <dsp:cNvSpPr/>
      </dsp:nvSpPr>
      <dsp:spPr>
        <a:xfrm>
          <a:off x="258170" y="3746609"/>
          <a:ext cx="3614392" cy="560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615" tIns="0" rIns="136615" bIns="0" numCol="1" spcCol="1270" anchor="ctr" anchorCtr="0">
          <a:noAutofit/>
        </a:bodyPr>
        <a:lstStyle/>
        <a:p>
          <a:pPr marL="0" lvl="0" indent="0" algn="l" defTabSz="800100">
            <a:lnSpc>
              <a:spcPct val="90000"/>
            </a:lnSpc>
            <a:spcBef>
              <a:spcPct val="0"/>
            </a:spcBef>
            <a:spcAft>
              <a:spcPct val="35000"/>
            </a:spcAft>
            <a:buNone/>
          </a:pPr>
          <a:r>
            <a:rPr lang="es-ES_tradnl" sz="1800" kern="1200" dirty="0">
              <a:effectLst/>
              <a:latin typeface="Times New Roman" panose="02020603050405020304" pitchFamily="18" charset="0"/>
              <a:ea typeface="Times New Roman" panose="02020603050405020304" pitchFamily="18" charset="0"/>
            </a:rPr>
            <a:t>Historial de colaboración</a:t>
          </a:r>
          <a:endParaRPr lang="es-ES_tradnl" sz="1800" kern="1200" dirty="0"/>
        </a:p>
      </dsp:txBody>
      <dsp:txXfrm>
        <a:off x="285550" y="3773989"/>
        <a:ext cx="3559632" cy="5061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A5918-FA39-A44B-80C5-F9FB2C2C8E44}">
      <dsp:nvSpPr>
        <dsp:cNvPr id="0" name=""/>
        <dsp:cNvSpPr/>
      </dsp:nvSpPr>
      <dsp:spPr>
        <a:xfrm>
          <a:off x="2322" y="1223300"/>
          <a:ext cx="1396577" cy="5052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MX" sz="1400" b="1" kern="1200" dirty="0"/>
            <a:t>Aplicaciones móviles</a:t>
          </a:r>
          <a:endParaRPr lang="es-MX" sz="1400" kern="1200" dirty="0"/>
        </a:p>
      </dsp:txBody>
      <dsp:txXfrm>
        <a:off x="2322" y="1223300"/>
        <a:ext cx="1396577" cy="505201"/>
      </dsp:txXfrm>
    </dsp:sp>
    <dsp:sp modelId="{CBB4EEC2-6634-3C49-8A39-4D866D40B79D}">
      <dsp:nvSpPr>
        <dsp:cNvPr id="0" name=""/>
        <dsp:cNvSpPr/>
      </dsp:nvSpPr>
      <dsp:spPr>
        <a:xfrm>
          <a:off x="2322" y="1728501"/>
          <a:ext cx="1396577" cy="19599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MX" sz="1400" kern="1200" dirty="0"/>
            <a:t>WhatsApp Business, Facebook e Instagram</a:t>
          </a:r>
        </a:p>
      </dsp:txBody>
      <dsp:txXfrm>
        <a:off x="2322" y="1728501"/>
        <a:ext cx="1396577" cy="1959930"/>
      </dsp:txXfrm>
    </dsp:sp>
    <dsp:sp modelId="{238EFED7-D4F5-BA48-A64C-895D9D59D77B}">
      <dsp:nvSpPr>
        <dsp:cNvPr id="0" name=""/>
        <dsp:cNvSpPr/>
      </dsp:nvSpPr>
      <dsp:spPr>
        <a:xfrm>
          <a:off x="1594420" y="1223300"/>
          <a:ext cx="1396577" cy="5052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MX" sz="1400" b="1" kern="1200" dirty="0"/>
            <a:t>Plataformas tecnológicas</a:t>
          </a:r>
          <a:endParaRPr lang="es-MX" sz="1400" kern="1200" dirty="0"/>
        </a:p>
      </dsp:txBody>
      <dsp:txXfrm>
        <a:off x="1594420" y="1223300"/>
        <a:ext cx="1396577" cy="505201"/>
      </dsp:txXfrm>
    </dsp:sp>
    <dsp:sp modelId="{5ADF4F7A-2E35-4645-98AE-ACB3C53034BA}">
      <dsp:nvSpPr>
        <dsp:cNvPr id="0" name=""/>
        <dsp:cNvSpPr/>
      </dsp:nvSpPr>
      <dsp:spPr>
        <a:xfrm>
          <a:off x="1594420" y="1728501"/>
          <a:ext cx="1396577" cy="19599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MX" sz="1400" kern="1200" dirty="0"/>
            <a:t>No utilizan plataformas específicas</a:t>
          </a:r>
        </a:p>
      </dsp:txBody>
      <dsp:txXfrm>
        <a:off x="1594420" y="1728501"/>
        <a:ext cx="1396577" cy="1959930"/>
      </dsp:txXfrm>
    </dsp:sp>
    <dsp:sp modelId="{250DFCA7-8140-C84A-819D-1413B5A38107}">
      <dsp:nvSpPr>
        <dsp:cNvPr id="0" name=""/>
        <dsp:cNvSpPr/>
      </dsp:nvSpPr>
      <dsp:spPr>
        <a:xfrm>
          <a:off x="3186518" y="1223300"/>
          <a:ext cx="1396577" cy="5052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MX" sz="1400" b="1" kern="1200" dirty="0"/>
            <a:t>Software para agroturismo</a:t>
          </a:r>
          <a:endParaRPr lang="es-MX" sz="1400" kern="1200" dirty="0"/>
        </a:p>
      </dsp:txBody>
      <dsp:txXfrm>
        <a:off x="3186518" y="1223300"/>
        <a:ext cx="1396577" cy="505201"/>
      </dsp:txXfrm>
    </dsp:sp>
    <dsp:sp modelId="{FED8B2CA-46A7-764A-A25E-D3E91D91C6FB}">
      <dsp:nvSpPr>
        <dsp:cNvPr id="0" name=""/>
        <dsp:cNvSpPr/>
      </dsp:nvSpPr>
      <dsp:spPr>
        <a:xfrm>
          <a:off x="3186518" y="1728501"/>
          <a:ext cx="1396577" cy="19599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MX" sz="1400" kern="1200" dirty="0"/>
            <a:t>No utilizan software para la promoción o gestión.</a:t>
          </a:r>
        </a:p>
      </dsp:txBody>
      <dsp:txXfrm>
        <a:off x="3186518" y="1728501"/>
        <a:ext cx="1396577" cy="1959930"/>
      </dsp:txXfrm>
    </dsp:sp>
    <dsp:sp modelId="{D471191B-E2DD-C04A-9634-7C20256B4B9D}">
      <dsp:nvSpPr>
        <dsp:cNvPr id="0" name=""/>
        <dsp:cNvSpPr/>
      </dsp:nvSpPr>
      <dsp:spPr>
        <a:xfrm>
          <a:off x="4778617" y="1223300"/>
          <a:ext cx="1396577" cy="5052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MX" sz="1400" b="1" kern="1200"/>
            <a:t>Equipos de hardware</a:t>
          </a:r>
          <a:endParaRPr lang="es-ES_tradnl" sz="1400" kern="1200"/>
        </a:p>
      </dsp:txBody>
      <dsp:txXfrm>
        <a:off x="4778617" y="1223300"/>
        <a:ext cx="1396577" cy="505201"/>
      </dsp:txXfrm>
    </dsp:sp>
    <dsp:sp modelId="{013AE623-755E-E34B-A0F5-569D1A464DDD}">
      <dsp:nvSpPr>
        <dsp:cNvPr id="0" name=""/>
        <dsp:cNvSpPr/>
      </dsp:nvSpPr>
      <dsp:spPr>
        <a:xfrm>
          <a:off x="4778617" y="1728501"/>
          <a:ext cx="1396577" cy="19599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MX" sz="1400" kern="1200" dirty="0"/>
            <a:t>Cuentan con teléfonos móviles, laptops, computadoras de escritorio, módem y conexiones inalámbricas.</a:t>
          </a:r>
        </a:p>
      </dsp:txBody>
      <dsp:txXfrm>
        <a:off x="4778617" y="1728501"/>
        <a:ext cx="1396577" cy="1959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9D69D-5F3A-9347-9035-59D38B074833}">
      <dsp:nvSpPr>
        <dsp:cNvPr id="0" name=""/>
        <dsp:cNvSpPr/>
      </dsp:nvSpPr>
      <dsp:spPr>
        <a:xfrm>
          <a:off x="547378" y="1033886"/>
          <a:ext cx="432645"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116118-0D2D-D540-80B3-5D6E96528FF5}">
      <dsp:nvSpPr>
        <dsp:cNvPr id="0" name=""/>
        <dsp:cNvSpPr/>
      </dsp:nvSpPr>
      <dsp:spPr>
        <a:xfrm>
          <a:off x="1005983" y="997544"/>
          <a:ext cx="49754" cy="93542"/>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078A21-B99F-6A4B-A5FB-D238200A9050}">
      <dsp:nvSpPr>
        <dsp:cNvPr id="0" name=""/>
        <dsp:cNvSpPr/>
      </dsp:nvSpPr>
      <dsp:spPr>
        <a:xfrm>
          <a:off x="316256" y="856880"/>
          <a:ext cx="354083" cy="3540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40" tIns="13740" rIns="13740" bIns="13740" numCol="1" spcCol="1270" anchor="ctr" anchorCtr="0">
          <a:noAutofit/>
        </a:bodyPr>
        <a:lstStyle/>
        <a:p>
          <a:pPr marL="0" lvl="0" indent="0" algn="ctr" defTabSz="666750">
            <a:lnSpc>
              <a:spcPct val="90000"/>
            </a:lnSpc>
            <a:spcBef>
              <a:spcPct val="0"/>
            </a:spcBef>
            <a:spcAft>
              <a:spcPct val="35000"/>
            </a:spcAft>
            <a:buNone/>
          </a:pPr>
          <a:r>
            <a:rPr lang="en-US" sz="1500" kern="1200"/>
            <a:t>1</a:t>
          </a:r>
        </a:p>
      </dsp:txBody>
      <dsp:txXfrm>
        <a:off x="368110" y="908734"/>
        <a:ext cx="250375" cy="250375"/>
      </dsp:txXfrm>
    </dsp:sp>
    <dsp:sp modelId="{206B012F-1DD0-154F-A0A8-2F35D1E9F285}">
      <dsp:nvSpPr>
        <dsp:cNvPr id="0" name=""/>
        <dsp:cNvSpPr/>
      </dsp:nvSpPr>
      <dsp:spPr>
        <a:xfrm>
          <a:off x="6571" y="1376562"/>
          <a:ext cx="97345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87" tIns="165100" rIns="76787" bIns="165100" numCol="1" spcCol="1270" anchor="t" anchorCtr="0">
          <a:noAutofit/>
        </a:bodyPr>
        <a:lstStyle/>
        <a:p>
          <a:pPr marL="0" lvl="0" indent="0" algn="l" defTabSz="488950">
            <a:lnSpc>
              <a:spcPct val="90000"/>
            </a:lnSpc>
            <a:spcBef>
              <a:spcPct val="0"/>
            </a:spcBef>
            <a:spcAft>
              <a:spcPct val="35000"/>
            </a:spcAft>
            <a:buNone/>
          </a:pPr>
          <a:r>
            <a:rPr lang="es-ES_tradnl" sz="1100" kern="1200"/>
            <a:t>Criterios para tener en cuenta para la elaboración del plan tecnológico:</a:t>
          </a:r>
          <a:endParaRPr lang="en-US" sz="1100" kern="1200"/>
        </a:p>
      </dsp:txBody>
      <dsp:txXfrm>
        <a:off x="6571" y="1571253"/>
        <a:ext cx="973453" cy="1770909"/>
      </dsp:txXfrm>
    </dsp:sp>
    <dsp:sp modelId="{3E35284B-708E-F342-BA18-126194865E46}">
      <dsp:nvSpPr>
        <dsp:cNvPr id="0" name=""/>
        <dsp:cNvSpPr/>
      </dsp:nvSpPr>
      <dsp:spPr>
        <a:xfrm>
          <a:off x="1088186" y="1033887"/>
          <a:ext cx="973453"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E76B5D-3F96-7F49-B33F-C87C01D71F97}">
      <dsp:nvSpPr>
        <dsp:cNvPr id="0" name=""/>
        <dsp:cNvSpPr/>
      </dsp:nvSpPr>
      <dsp:spPr>
        <a:xfrm>
          <a:off x="2087598" y="997545"/>
          <a:ext cx="49754" cy="9354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BC980B-6655-144E-B510-F4E38772A908}">
      <dsp:nvSpPr>
        <dsp:cNvPr id="0" name=""/>
        <dsp:cNvSpPr/>
      </dsp:nvSpPr>
      <dsp:spPr>
        <a:xfrm>
          <a:off x="1397871" y="856881"/>
          <a:ext cx="354083" cy="3540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40" tIns="13740" rIns="13740" bIns="13740" numCol="1" spcCol="1270" anchor="ctr" anchorCtr="0">
          <a:noAutofit/>
        </a:bodyPr>
        <a:lstStyle/>
        <a:p>
          <a:pPr marL="0" lvl="0" indent="0" algn="ctr" defTabSz="666750">
            <a:lnSpc>
              <a:spcPct val="90000"/>
            </a:lnSpc>
            <a:spcBef>
              <a:spcPct val="0"/>
            </a:spcBef>
            <a:spcAft>
              <a:spcPct val="35000"/>
            </a:spcAft>
            <a:buNone/>
          </a:pPr>
          <a:r>
            <a:rPr lang="en-US" sz="1500" kern="1200"/>
            <a:t>2</a:t>
          </a:r>
        </a:p>
      </dsp:txBody>
      <dsp:txXfrm>
        <a:off x="1449725" y="908735"/>
        <a:ext cx="250375" cy="250375"/>
      </dsp:txXfrm>
    </dsp:sp>
    <dsp:sp modelId="{B82A6F46-699C-E74F-B7C3-5E76BFDB1979}">
      <dsp:nvSpPr>
        <dsp:cNvPr id="0" name=""/>
        <dsp:cNvSpPr/>
      </dsp:nvSpPr>
      <dsp:spPr>
        <a:xfrm>
          <a:off x="1088186" y="1376566"/>
          <a:ext cx="97345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87" tIns="165100" rIns="76787" bIns="165100" numCol="1" spcCol="1270" anchor="t" anchorCtr="0">
          <a:noAutofit/>
        </a:bodyPr>
        <a:lstStyle/>
        <a:p>
          <a:pPr marL="0" lvl="0" indent="0" algn="l" defTabSz="488950">
            <a:lnSpc>
              <a:spcPct val="90000"/>
            </a:lnSpc>
            <a:spcBef>
              <a:spcPct val="0"/>
            </a:spcBef>
            <a:spcAft>
              <a:spcPct val="35000"/>
            </a:spcAft>
            <a:buNone/>
          </a:pPr>
          <a:r>
            <a:rPr lang="es-ES_tradnl" sz="1100" kern="1200" dirty="0"/>
            <a:t>Adaptabilidad de las características y condiciones organizacionales, financieras, tecnológicas de las fincas.</a:t>
          </a:r>
          <a:r>
            <a:rPr lang="es-MX" sz="1100" kern="1200" dirty="0"/>
            <a:t> </a:t>
          </a:r>
          <a:endParaRPr lang="en-US" sz="1100" kern="1200" dirty="0"/>
        </a:p>
      </dsp:txBody>
      <dsp:txXfrm>
        <a:off x="1088186" y="1571257"/>
        <a:ext cx="973453" cy="1770909"/>
      </dsp:txXfrm>
    </dsp:sp>
    <dsp:sp modelId="{B8A889F0-BC15-3D48-A444-7DEC2154E1B1}">
      <dsp:nvSpPr>
        <dsp:cNvPr id="0" name=""/>
        <dsp:cNvSpPr/>
      </dsp:nvSpPr>
      <dsp:spPr>
        <a:xfrm>
          <a:off x="2169801" y="1033887"/>
          <a:ext cx="973453"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A1AFAA-EDCE-9745-B416-C034A5987663}">
      <dsp:nvSpPr>
        <dsp:cNvPr id="0" name=""/>
        <dsp:cNvSpPr/>
      </dsp:nvSpPr>
      <dsp:spPr>
        <a:xfrm>
          <a:off x="3169213" y="997545"/>
          <a:ext cx="49754" cy="9354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8CDDFB-B717-F04F-96A5-D48ABB10D442}">
      <dsp:nvSpPr>
        <dsp:cNvPr id="0" name=""/>
        <dsp:cNvSpPr/>
      </dsp:nvSpPr>
      <dsp:spPr>
        <a:xfrm>
          <a:off x="2479485" y="856881"/>
          <a:ext cx="354083" cy="3540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40" tIns="13740" rIns="13740" bIns="13740" numCol="1" spcCol="1270" anchor="ctr" anchorCtr="0">
          <a:noAutofit/>
        </a:bodyPr>
        <a:lstStyle/>
        <a:p>
          <a:pPr marL="0" lvl="0" indent="0" algn="ctr" defTabSz="666750">
            <a:lnSpc>
              <a:spcPct val="90000"/>
            </a:lnSpc>
            <a:spcBef>
              <a:spcPct val="0"/>
            </a:spcBef>
            <a:spcAft>
              <a:spcPct val="35000"/>
            </a:spcAft>
            <a:buNone/>
          </a:pPr>
          <a:r>
            <a:rPr lang="en-US" sz="1500" kern="1200"/>
            <a:t>3</a:t>
          </a:r>
        </a:p>
      </dsp:txBody>
      <dsp:txXfrm>
        <a:off x="2531339" y="908735"/>
        <a:ext cx="250375" cy="250375"/>
      </dsp:txXfrm>
    </dsp:sp>
    <dsp:sp modelId="{4A245573-4288-3243-B359-2429F21F419A}">
      <dsp:nvSpPr>
        <dsp:cNvPr id="0" name=""/>
        <dsp:cNvSpPr/>
      </dsp:nvSpPr>
      <dsp:spPr>
        <a:xfrm>
          <a:off x="2169801" y="1376566"/>
          <a:ext cx="97345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87" tIns="165100" rIns="76787" bIns="165100" numCol="1" spcCol="1270" anchor="t" anchorCtr="0">
          <a:noAutofit/>
        </a:bodyPr>
        <a:lstStyle/>
        <a:p>
          <a:pPr marL="0" lvl="0" indent="0" algn="l" defTabSz="488950">
            <a:lnSpc>
              <a:spcPct val="90000"/>
            </a:lnSpc>
            <a:spcBef>
              <a:spcPct val="0"/>
            </a:spcBef>
            <a:spcAft>
              <a:spcPct val="35000"/>
            </a:spcAft>
            <a:buNone/>
          </a:pPr>
          <a:r>
            <a:rPr lang="es-ES_tradnl" sz="1100" kern="1200"/>
            <a:t>Percepción de la mejora operativa en cuanto a automatización de los procesos de las fincas</a:t>
          </a:r>
          <a:r>
            <a:rPr lang="es-MX" sz="1100" kern="1200"/>
            <a:t> </a:t>
          </a:r>
          <a:endParaRPr lang="en-US" sz="1100" kern="1200"/>
        </a:p>
      </dsp:txBody>
      <dsp:txXfrm>
        <a:off x="2169801" y="1571257"/>
        <a:ext cx="973453" cy="1770909"/>
      </dsp:txXfrm>
    </dsp:sp>
    <dsp:sp modelId="{0B62329B-B906-7B46-AF5A-0489F7C86C5D}">
      <dsp:nvSpPr>
        <dsp:cNvPr id="0" name=""/>
        <dsp:cNvSpPr/>
      </dsp:nvSpPr>
      <dsp:spPr>
        <a:xfrm>
          <a:off x="3251416" y="1033887"/>
          <a:ext cx="973453"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0718D0-7C1F-9C41-86BF-68BF668149A2}">
      <dsp:nvSpPr>
        <dsp:cNvPr id="0" name=""/>
        <dsp:cNvSpPr/>
      </dsp:nvSpPr>
      <dsp:spPr>
        <a:xfrm>
          <a:off x="4250828" y="997545"/>
          <a:ext cx="49754" cy="9354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6737D5-2CFC-344C-AE86-7CE04069134D}">
      <dsp:nvSpPr>
        <dsp:cNvPr id="0" name=""/>
        <dsp:cNvSpPr/>
      </dsp:nvSpPr>
      <dsp:spPr>
        <a:xfrm>
          <a:off x="3561100" y="856881"/>
          <a:ext cx="354083" cy="3540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40" tIns="13740" rIns="13740" bIns="13740" numCol="1" spcCol="1270" anchor="ctr" anchorCtr="0">
          <a:noAutofit/>
        </a:bodyPr>
        <a:lstStyle/>
        <a:p>
          <a:pPr marL="0" lvl="0" indent="0" algn="ctr" defTabSz="666750">
            <a:lnSpc>
              <a:spcPct val="90000"/>
            </a:lnSpc>
            <a:spcBef>
              <a:spcPct val="0"/>
            </a:spcBef>
            <a:spcAft>
              <a:spcPct val="35000"/>
            </a:spcAft>
            <a:buNone/>
          </a:pPr>
          <a:r>
            <a:rPr lang="en-US" sz="1500" kern="1200"/>
            <a:t>4</a:t>
          </a:r>
        </a:p>
      </dsp:txBody>
      <dsp:txXfrm>
        <a:off x="3612954" y="908735"/>
        <a:ext cx="250375" cy="250375"/>
      </dsp:txXfrm>
    </dsp:sp>
    <dsp:sp modelId="{AC84DFC4-E5C1-6C4E-8328-43C6386AE883}">
      <dsp:nvSpPr>
        <dsp:cNvPr id="0" name=""/>
        <dsp:cNvSpPr/>
      </dsp:nvSpPr>
      <dsp:spPr>
        <a:xfrm>
          <a:off x="3251416" y="1376566"/>
          <a:ext cx="97345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87" tIns="165100" rIns="76787" bIns="165100" numCol="1" spcCol="1270" anchor="t" anchorCtr="0">
          <a:noAutofit/>
        </a:bodyPr>
        <a:lstStyle/>
        <a:p>
          <a:pPr marL="0" lvl="0" indent="0" algn="l" defTabSz="488950">
            <a:lnSpc>
              <a:spcPct val="90000"/>
            </a:lnSpc>
            <a:spcBef>
              <a:spcPct val="0"/>
            </a:spcBef>
            <a:spcAft>
              <a:spcPct val="35000"/>
            </a:spcAft>
            <a:buNone/>
          </a:pPr>
          <a:r>
            <a:rPr lang="es-ES_tradnl" sz="1100" kern="1200"/>
            <a:t>Percepción de la mejora en la experiencia del cliente/satisfacción del cliente</a:t>
          </a:r>
          <a:r>
            <a:rPr lang="es-MX" sz="1100" kern="1200"/>
            <a:t> </a:t>
          </a:r>
          <a:endParaRPr lang="en-US" sz="1100" kern="1200"/>
        </a:p>
      </dsp:txBody>
      <dsp:txXfrm>
        <a:off x="3251416" y="1571257"/>
        <a:ext cx="973453" cy="1770909"/>
      </dsp:txXfrm>
    </dsp:sp>
    <dsp:sp modelId="{F140FC48-3E9C-624B-808B-0EAB89962683}">
      <dsp:nvSpPr>
        <dsp:cNvPr id="0" name=""/>
        <dsp:cNvSpPr/>
      </dsp:nvSpPr>
      <dsp:spPr>
        <a:xfrm>
          <a:off x="4333030" y="1033887"/>
          <a:ext cx="973453"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8798BC-A6D3-894B-B754-856DE5DE8B60}">
      <dsp:nvSpPr>
        <dsp:cNvPr id="0" name=""/>
        <dsp:cNvSpPr/>
      </dsp:nvSpPr>
      <dsp:spPr>
        <a:xfrm>
          <a:off x="5332442" y="997545"/>
          <a:ext cx="49754" cy="9354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18E66E-5AB4-EB4C-83AB-02EA78851BA7}">
      <dsp:nvSpPr>
        <dsp:cNvPr id="0" name=""/>
        <dsp:cNvSpPr/>
      </dsp:nvSpPr>
      <dsp:spPr>
        <a:xfrm>
          <a:off x="4642715" y="856881"/>
          <a:ext cx="354083" cy="3540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40" tIns="13740" rIns="13740" bIns="13740" numCol="1" spcCol="1270" anchor="ctr" anchorCtr="0">
          <a:noAutofit/>
        </a:bodyPr>
        <a:lstStyle/>
        <a:p>
          <a:pPr marL="0" lvl="0" indent="0" algn="ctr" defTabSz="666750">
            <a:lnSpc>
              <a:spcPct val="90000"/>
            </a:lnSpc>
            <a:spcBef>
              <a:spcPct val="0"/>
            </a:spcBef>
            <a:spcAft>
              <a:spcPct val="35000"/>
            </a:spcAft>
            <a:buNone/>
          </a:pPr>
          <a:r>
            <a:rPr lang="en-US" sz="1500" kern="1200"/>
            <a:t>5</a:t>
          </a:r>
        </a:p>
      </dsp:txBody>
      <dsp:txXfrm>
        <a:off x="4694569" y="908735"/>
        <a:ext cx="250375" cy="250375"/>
      </dsp:txXfrm>
    </dsp:sp>
    <dsp:sp modelId="{58DE564A-6496-4B46-B6F6-74738592C734}">
      <dsp:nvSpPr>
        <dsp:cNvPr id="0" name=""/>
        <dsp:cNvSpPr/>
      </dsp:nvSpPr>
      <dsp:spPr>
        <a:xfrm>
          <a:off x="4333030" y="1376566"/>
          <a:ext cx="97345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87" tIns="165100" rIns="76787" bIns="165100" numCol="1" spcCol="1270" anchor="t" anchorCtr="0">
          <a:noAutofit/>
        </a:bodyPr>
        <a:lstStyle/>
        <a:p>
          <a:pPr marL="0" lvl="0" indent="0" algn="l" defTabSz="488950">
            <a:lnSpc>
              <a:spcPct val="90000"/>
            </a:lnSpc>
            <a:spcBef>
              <a:spcPct val="0"/>
            </a:spcBef>
            <a:spcAft>
              <a:spcPct val="35000"/>
            </a:spcAft>
            <a:buNone/>
          </a:pPr>
          <a:r>
            <a:rPr lang="es-ES_tradnl" sz="1100" kern="1200"/>
            <a:t>Adaptación a las tendencias del mercado.</a:t>
          </a:r>
          <a:r>
            <a:rPr lang="es-MX" sz="1100" kern="1200"/>
            <a:t> </a:t>
          </a:r>
          <a:endParaRPr lang="en-US" sz="1100" kern="1200"/>
        </a:p>
      </dsp:txBody>
      <dsp:txXfrm>
        <a:off x="4333030" y="1571257"/>
        <a:ext cx="973453" cy="1770909"/>
      </dsp:txXfrm>
    </dsp:sp>
    <dsp:sp modelId="{D9D78A0E-A2C9-7E4B-9170-66B6BB87E749}">
      <dsp:nvSpPr>
        <dsp:cNvPr id="0" name=""/>
        <dsp:cNvSpPr/>
      </dsp:nvSpPr>
      <dsp:spPr>
        <a:xfrm>
          <a:off x="5414645" y="1033887"/>
          <a:ext cx="973453"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34B216-56A1-2347-BEA3-2E28D2E0B152}">
      <dsp:nvSpPr>
        <dsp:cNvPr id="0" name=""/>
        <dsp:cNvSpPr/>
      </dsp:nvSpPr>
      <dsp:spPr>
        <a:xfrm>
          <a:off x="6414057" y="997545"/>
          <a:ext cx="49754" cy="9354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00F96D-950D-8948-A330-02407F625BBB}">
      <dsp:nvSpPr>
        <dsp:cNvPr id="0" name=""/>
        <dsp:cNvSpPr/>
      </dsp:nvSpPr>
      <dsp:spPr>
        <a:xfrm>
          <a:off x="5724330" y="856881"/>
          <a:ext cx="354083" cy="3540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40" tIns="13740" rIns="13740" bIns="13740" numCol="1" spcCol="1270" anchor="ctr" anchorCtr="0">
          <a:noAutofit/>
        </a:bodyPr>
        <a:lstStyle/>
        <a:p>
          <a:pPr marL="0" lvl="0" indent="0" algn="ctr" defTabSz="666750">
            <a:lnSpc>
              <a:spcPct val="90000"/>
            </a:lnSpc>
            <a:spcBef>
              <a:spcPct val="0"/>
            </a:spcBef>
            <a:spcAft>
              <a:spcPct val="35000"/>
            </a:spcAft>
            <a:buNone/>
          </a:pPr>
          <a:r>
            <a:rPr lang="en-US" sz="1500" kern="1200"/>
            <a:t>6</a:t>
          </a:r>
        </a:p>
      </dsp:txBody>
      <dsp:txXfrm>
        <a:off x="5776184" y="908735"/>
        <a:ext cx="250375" cy="250375"/>
      </dsp:txXfrm>
    </dsp:sp>
    <dsp:sp modelId="{BB7CF22F-18CE-9D44-9B60-BCC26C443323}">
      <dsp:nvSpPr>
        <dsp:cNvPr id="0" name=""/>
        <dsp:cNvSpPr/>
      </dsp:nvSpPr>
      <dsp:spPr>
        <a:xfrm>
          <a:off x="5414645" y="1376566"/>
          <a:ext cx="97345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87" tIns="165100" rIns="76787" bIns="165100" numCol="1" spcCol="1270" anchor="t" anchorCtr="0">
          <a:noAutofit/>
        </a:bodyPr>
        <a:lstStyle/>
        <a:p>
          <a:pPr marL="0" lvl="0" indent="0" algn="l" defTabSz="488950">
            <a:lnSpc>
              <a:spcPct val="90000"/>
            </a:lnSpc>
            <a:spcBef>
              <a:spcPct val="0"/>
            </a:spcBef>
            <a:spcAft>
              <a:spcPct val="35000"/>
            </a:spcAft>
            <a:buNone/>
          </a:pPr>
          <a:r>
            <a:rPr lang="es-ES_tradnl" sz="1100" kern="1200"/>
            <a:t>Impulso a la colaboración y </a:t>
          </a:r>
          <a:r>
            <a:rPr lang="es-ES_tradnl" sz="1100" i="1" kern="1200"/>
            <a:t>networking</a:t>
          </a:r>
          <a:r>
            <a:rPr lang="es-MX" sz="1100" kern="1200"/>
            <a:t> </a:t>
          </a:r>
          <a:endParaRPr lang="en-US" sz="1100" kern="1200"/>
        </a:p>
      </dsp:txBody>
      <dsp:txXfrm>
        <a:off x="5414645" y="1571257"/>
        <a:ext cx="973453" cy="1770909"/>
      </dsp:txXfrm>
    </dsp:sp>
    <dsp:sp modelId="{DD771A91-BBF4-CD48-A986-0A5E945BEB91}">
      <dsp:nvSpPr>
        <dsp:cNvPr id="0" name=""/>
        <dsp:cNvSpPr/>
      </dsp:nvSpPr>
      <dsp:spPr>
        <a:xfrm>
          <a:off x="6496260" y="1033887"/>
          <a:ext cx="97351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E9CC22-C169-7146-AC33-0E0528118CAC}">
      <dsp:nvSpPr>
        <dsp:cNvPr id="0" name=""/>
        <dsp:cNvSpPr/>
      </dsp:nvSpPr>
      <dsp:spPr>
        <a:xfrm>
          <a:off x="7495740" y="997545"/>
          <a:ext cx="49757" cy="9354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F28CE9-0A98-2240-90D4-2000C7CD9C42}">
      <dsp:nvSpPr>
        <dsp:cNvPr id="0" name=""/>
        <dsp:cNvSpPr/>
      </dsp:nvSpPr>
      <dsp:spPr>
        <a:xfrm>
          <a:off x="6805978" y="856881"/>
          <a:ext cx="354083" cy="3540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40" tIns="13740" rIns="13740" bIns="13740" numCol="1" spcCol="1270" anchor="ctr" anchorCtr="0">
          <a:noAutofit/>
        </a:bodyPr>
        <a:lstStyle/>
        <a:p>
          <a:pPr marL="0" lvl="0" indent="0" algn="ctr" defTabSz="666750">
            <a:lnSpc>
              <a:spcPct val="90000"/>
            </a:lnSpc>
            <a:spcBef>
              <a:spcPct val="0"/>
            </a:spcBef>
            <a:spcAft>
              <a:spcPct val="35000"/>
            </a:spcAft>
            <a:buNone/>
          </a:pPr>
          <a:r>
            <a:rPr lang="en-US" sz="1500" kern="1200"/>
            <a:t>7</a:t>
          </a:r>
        </a:p>
      </dsp:txBody>
      <dsp:txXfrm>
        <a:off x="6857832" y="908735"/>
        <a:ext cx="250375" cy="250375"/>
      </dsp:txXfrm>
    </dsp:sp>
    <dsp:sp modelId="{91A91252-8D36-2040-A44F-D3E53DF5F78D}">
      <dsp:nvSpPr>
        <dsp:cNvPr id="0" name=""/>
        <dsp:cNvSpPr/>
      </dsp:nvSpPr>
      <dsp:spPr>
        <a:xfrm>
          <a:off x="6496260" y="1376566"/>
          <a:ext cx="97351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92" tIns="165100" rIns="76792" bIns="165100" numCol="1" spcCol="1270" anchor="t" anchorCtr="0">
          <a:noAutofit/>
        </a:bodyPr>
        <a:lstStyle/>
        <a:p>
          <a:pPr marL="0" lvl="0" indent="0" algn="l" defTabSz="488950">
            <a:lnSpc>
              <a:spcPct val="90000"/>
            </a:lnSpc>
            <a:spcBef>
              <a:spcPct val="0"/>
            </a:spcBef>
            <a:spcAft>
              <a:spcPct val="35000"/>
            </a:spcAft>
            <a:buNone/>
          </a:pPr>
          <a:r>
            <a:rPr lang="es-ES_tradnl" sz="1100" kern="1200" dirty="0"/>
            <a:t>Incentivar la </a:t>
          </a:r>
          <a:r>
            <a:rPr lang="es-ES_tradnl" sz="1100" kern="1200" dirty="0" err="1"/>
            <a:t>cocreación</a:t>
          </a:r>
          <a:r>
            <a:rPr lang="es-ES_tradnl" sz="1100" kern="1200" dirty="0"/>
            <a:t> los propios turistas</a:t>
          </a:r>
          <a:r>
            <a:rPr lang="es-MX" sz="1100" kern="1200" dirty="0"/>
            <a:t> </a:t>
          </a:r>
          <a:endParaRPr lang="en-US" sz="1100" kern="1200" dirty="0"/>
        </a:p>
      </dsp:txBody>
      <dsp:txXfrm>
        <a:off x="6496260" y="1571270"/>
        <a:ext cx="973519" cy="1770896"/>
      </dsp:txXfrm>
    </dsp:sp>
    <dsp:sp modelId="{8B11C13D-DE28-E749-87D5-AABE91C10DCB}">
      <dsp:nvSpPr>
        <dsp:cNvPr id="0" name=""/>
        <dsp:cNvSpPr/>
      </dsp:nvSpPr>
      <dsp:spPr>
        <a:xfrm>
          <a:off x="7577948" y="1033887"/>
          <a:ext cx="973453"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07C482-3C63-F942-B356-B25FE8958AF9}">
      <dsp:nvSpPr>
        <dsp:cNvPr id="0" name=""/>
        <dsp:cNvSpPr/>
      </dsp:nvSpPr>
      <dsp:spPr>
        <a:xfrm>
          <a:off x="8577361" y="997545"/>
          <a:ext cx="49754" cy="9354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3F9020-8A02-2144-B2BF-1D7F0A295D25}">
      <dsp:nvSpPr>
        <dsp:cNvPr id="0" name=""/>
        <dsp:cNvSpPr/>
      </dsp:nvSpPr>
      <dsp:spPr>
        <a:xfrm>
          <a:off x="7887633" y="856881"/>
          <a:ext cx="354083" cy="3540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40" tIns="13740" rIns="13740" bIns="13740" numCol="1" spcCol="1270" anchor="ctr" anchorCtr="0">
          <a:noAutofit/>
        </a:bodyPr>
        <a:lstStyle/>
        <a:p>
          <a:pPr marL="0" lvl="0" indent="0" algn="ctr" defTabSz="666750">
            <a:lnSpc>
              <a:spcPct val="90000"/>
            </a:lnSpc>
            <a:spcBef>
              <a:spcPct val="0"/>
            </a:spcBef>
            <a:spcAft>
              <a:spcPct val="35000"/>
            </a:spcAft>
            <a:buNone/>
          </a:pPr>
          <a:r>
            <a:rPr lang="en-US" sz="1500" kern="1200"/>
            <a:t>8</a:t>
          </a:r>
        </a:p>
      </dsp:txBody>
      <dsp:txXfrm>
        <a:off x="7939487" y="908735"/>
        <a:ext cx="250375" cy="250375"/>
      </dsp:txXfrm>
    </dsp:sp>
    <dsp:sp modelId="{4BFBEA06-AED8-4846-93D5-D4E33A27DD16}">
      <dsp:nvSpPr>
        <dsp:cNvPr id="0" name=""/>
        <dsp:cNvSpPr/>
      </dsp:nvSpPr>
      <dsp:spPr>
        <a:xfrm>
          <a:off x="7577948" y="1376566"/>
          <a:ext cx="97345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87" tIns="165100" rIns="76787" bIns="165100" numCol="1" spcCol="1270" anchor="t" anchorCtr="0">
          <a:noAutofit/>
        </a:bodyPr>
        <a:lstStyle/>
        <a:p>
          <a:pPr marL="0" lvl="0" indent="0" algn="l" defTabSz="488950">
            <a:lnSpc>
              <a:spcPct val="90000"/>
            </a:lnSpc>
            <a:spcBef>
              <a:spcPct val="0"/>
            </a:spcBef>
            <a:spcAft>
              <a:spcPct val="35000"/>
            </a:spcAft>
            <a:buNone/>
          </a:pPr>
          <a:r>
            <a:rPr lang="es-ES_tradnl" sz="1100" i="1" kern="1200" dirty="0" err="1"/>
            <a:t>crowsourcing</a:t>
          </a:r>
          <a:endParaRPr lang="en-US" sz="1100" kern="1200" dirty="0"/>
        </a:p>
      </dsp:txBody>
      <dsp:txXfrm>
        <a:off x="7577948" y="1571257"/>
        <a:ext cx="973453" cy="1770909"/>
      </dsp:txXfrm>
    </dsp:sp>
    <dsp:sp modelId="{2FAFA824-F1FA-6946-A560-E5CC7AFE5D8A}">
      <dsp:nvSpPr>
        <dsp:cNvPr id="0" name=""/>
        <dsp:cNvSpPr/>
      </dsp:nvSpPr>
      <dsp:spPr>
        <a:xfrm>
          <a:off x="8659563" y="1033887"/>
          <a:ext cx="973453"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E0A815-B0F7-C145-BD1A-CD7163DD2A02}">
      <dsp:nvSpPr>
        <dsp:cNvPr id="0" name=""/>
        <dsp:cNvSpPr/>
      </dsp:nvSpPr>
      <dsp:spPr>
        <a:xfrm>
          <a:off x="9658975" y="997545"/>
          <a:ext cx="49754" cy="9354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616DEA-4EE3-E540-9A6F-3F4AFF0DEA65}">
      <dsp:nvSpPr>
        <dsp:cNvPr id="0" name=""/>
        <dsp:cNvSpPr/>
      </dsp:nvSpPr>
      <dsp:spPr>
        <a:xfrm>
          <a:off x="8969248" y="856881"/>
          <a:ext cx="354083" cy="3540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40" tIns="13740" rIns="13740" bIns="13740" numCol="1" spcCol="1270" anchor="ctr" anchorCtr="0">
          <a:noAutofit/>
        </a:bodyPr>
        <a:lstStyle/>
        <a:p>
          <a:pPr marL="0" lvl="0" indent="0" algn="ctr" defTabSz="666750">
            <a:lnSpc>
              <a:spcPct val="90000"/>
            </a:lnSpc>
            <a:spcBef>
              <a:spcPct val="0"/>
            </a:spcBef>
            <a:spcAft>
              <a:spcPct val="35000"/>
            </a:spcAft>
            <a:buNone/>
          </a:pPr>
          <a:r>
            <a:rPr lang="en-US" sz="1500" kern="1200"/>
            <a:t>9</a:t>
          </a:r>
        </a:p>
      </dsp:txBody>
      <dsp:txXfrm>
        <a:off x="9021102" y="908735"/>
        <a:ext cx="250375" cy="250375"/>
      </dsp:txXfrm>
    </dsp:sp>
    <dsp:sp modelId="{F2C8C4CB-B851-9246-AD16-1248C5CDDEDB}">
      <dsp:nvSpPr>
        <dsp:cNvPr id="0" name=""/>
        <dsp:cNvSpPr/>
      </dsp:nvSpPr>
      <dsp:spPr>
        <a:xfrm>
          <a:off x="8659563" y="1376566"/>
          <a:ext cx="97345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87" tIns="165100" rIns="76787" bIns="165100" numCol="1" spcCol="1270" anchor="t" anchorCtr="0">
          <a:noAutofit/>
        </a:bodyPr>
        <a:lstStyle/>
        <a:p>
          <a:pPr marL="0" lvl="0" indent="0" algn="l" defTabSz="488950">
            <a:lnSpc>
              <a:spcPct val="90000"/>
            </a:lnSpc>
            <a:spcBef>
              <a:spcPct val="0"/>
            </a:spcBef>
            <a:spcAft>
              <a:spcPct val="35000"/>
            </a:spcAft>
            <a:buNone/>
          </a:pPr>
          <a:r>
            <a:rPr lang="es-ES_tradnl" sz="1100" kern="1200"/>
            <a:t>Susceptibilidad para la inclusión de las PT a la gestión y comercialización de las fincas</a:t>
          </a:r>
          <a:r>
            <a:rPr lang="es-MX" sz="1100" kern="1200"/>
            <a:t> </a:t>
          </a:r>
          <a:endParaRPr lang="en-US" sz="1100" kern="1200"/>
        </a:p>
      </dsp:txBody>
      <dsp:txXfrm>
        <a:off x="8659563" y="1571257"/>
        <a:ext cx="973453" cy="1770909"/>
      </dsp:txXfrm>
    </dsp:sp>
    <dsp:sp modelId="{B8692EE8-35EE-0240-888E-3C2C1F43837B}">
      <dsp:nvSpPr>
        <dsp:cNvPr id="0" name=""/>
        <dsp:cNvSpPr/>
      </dsp:nvSpPr>
      <dsp:spPr>
        <a:xfrm>
          <a:off x="9741178" y="1033887"/>
          <a:ext cx="486726"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0E4D59-A4B1-5140-B298-FAAEC80C1C34}">
      <dsp:nvSpPr>
        <dsp:cNvPr id="0" name=""/>
        <dsp:cNvSpPr/>
      </dsp:nvSpPr>
      <dsp:spPr>
        <a:xfrm>
          <a:off x="10050863" y="856881"/>
          <a:ext cx="354083" cy="3540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40" tIns="13740" rIns="13740" bIns="13740" numCol="1" spcCol="1270" anchor="ctr" anchorCtr="0">
          <a:noAutofit/>
        </a:bodyPr>
        <a:lstStyle/>
        <a:p>
          <a:pPr marL="0" lvl="0" indent="0" algn="ctr" defTabSz="666750">
            <a:lnSpc>
              <a:spcPct val="90000"/>
            </a:lnSpc>
            <a:spcBef>
              <a:spcPct val="0"/>
            </a:spcBef>
            <a:spcAft>
              <a:spcPct val="35000"/>
            </a:spcAft>
            <a:buNone/>
          </a:pPr>
          <a:r>
            <a:rPr lang="en-US" sz="1500" kern="1200"/>
            <a:t>10</a:t>
          </a:r>
        </a:p>
      </dsp:txBody>
      <dsp:txXfrm>
        <a:off x="10102717" y="908735"/>
        <a:ext cx="250375" cy="250375"/>
      </dsp:txXfrm>
    </dsp:sp>
    <dsp:sp modelId="{99DB43C5-2343-6B4C-8D49-31AE07E5E00F}">
      <dsp:nvSpPr>
        <dsp:cNvPr id="0" name=""/>
        <dsp:cNvSpPr/>
      </dsp:nvSpPr>
      <dsp:spPr>
        <a:xfrm>
          <a:off x="9741178" y="1376566"/>
          <a:ext cx="97345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87" tIns="165100" rIns="76787" bIns="165100" numCol="1" spcCol="1270" anchor="t" anchorCtr="0">
          <a:noAutofit/>
        </a:bodyPr>
        <a:lstStyle/>
        <a:p>
          <a:pPr marL="0" lvl="0" indent="0" algn="l" defTabSz="488950">
            <a:lnSpc>
              <a:spcPct val="90000"/>
            </a:lnSpc>
            <a:spcBef>
              <a:spcPct val="0"/>
            </a:spcBef>
            <a:spcAft>
              <a:spcPct val="35000"/>
            </a:spcAft>
            <a:buNone/>
          </a:pPr>
          <a:r>
            <a:rPr lang="es-ES_tradnl" sz="1100" kern="1200"/>
            <a:t>Capacidad de socialización o implementación en otras provincias</a:t>
          </a:r>
          <a:r>
            <a:rPr lang="es-MX" sz="1100" kern="1200"/>
            <a:t> </a:t>
          </a:r>
          <a:endParaRPr lang="en-US" sz="1100" kern="1200"/>
        </a:p>
      </dsp:txBody>
      <dsp:txXfrm>
        <a:off x="9741178" y="1571257"/>
        <a:ext cx="973453" cy="1770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99FEA-CB67-B24C-851D-885249A82C91}">
      <dsp:nvSpPr>
        <dsp:cNvPr id="0" name=""/>
        <dsp:cNvSpPr/>
      </dsp:nvSpPr>
      <dsp:spPr>
        <a:xfrm>
          <a:off x="7935667" y="3744940"/>
          <a:ext cx="629226" cy="245536"/>
        </a:xfrm>
        <a:custGeom>
          <a:avLst/>
          <a:gdLst/>
          <a:ahLst/>
          <a:cxnLst/>
          <a:rect l="0" t="0" r="0" b="0"/>
          <a:pathLst>
            <a:path>
              <a:moveTo>
                <a:pt x="0" y="0"/>
              </a:moveTo>
              <a:lnTo>
                <a:pt x="0" y="167326"/>
              </a:lnTo>
              <a:lnTo>
                <a:pt x="629226" y="167326"/>
              </a:lnTo>
              <a:lnTo>
                <a:pt x="629226" y="245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9A78A-CFF8-B44E-BA42-C32EC8A889AC}">
      <dsp:nvSpPr>
        <dsp:cNvPr id="0" name=""/>
        <dsp:cNvSpPr/>
      </dsp:nvSpPr>
      <dsp:spPr>
        <a:xfrm>
          <a:off x="7097062" y="3744940"/>
          <a:ext cx="838604" cy="245536"/>
        </a:xfrm>
        <a:custGeom>
          <a:avLst/>
          <a:gdLst/>
          <a:ahLst/>
          <a:cxnLst/>
          <a:rect l="0" t="0" r="0" b="0"/>
          <a:pathLst>
            <a:path>
              <a:moveTo>
                <a:pt x="838604" y="0"/>
              </a:moveTo>
              <a:lnTo>
                <a:pt x="838604" y="167326"/>
              </a:lnTo>
              <a:lnTo>
                <a:pt x="0" y="167326"/>
              </a:lnTo>
              <a:lnTo>
                <a:pt x="0" y="245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D337B3-1C7B-9044-BD10-C23DB4827403}">
      <dsp:nvSpPr>
        <dsp:cNvPr id="0" name=""/>
        <dsp:cNvSpPr/>
      </dsp:nvSpPr>
      <dsp:spPr>
        <a:xfrm>
          <a:off x="7889947" y="2840151"/>
          <a:ext cx="91440" cy="245536"/>
        </a:xfrm>
        <a:custGeom>
          <a:avLst/>
          <a:gdLst/>
          <a:ahLst/>
          <a:cxnLst/>
          <a:rect l="0" t="0" r="0" b="0"/>
          <a:pathLst>
            <a:path>
              <a:moveTo>
                <a:pt x="45720" y="0"/>
              </a:moveTo>
              <a:lnTo>
                <a:pt x="45720" y="245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A5FF00-BD68-1F42-94D3-684948BA6D2B}">
      <dsp:nvSpPr>
        <dsp:cNvPr id="0" name=""/>
        <dsp:cNvSpPr/>
      </dsp:nvSpPr>
      <dsp:spPr>
        <a:xfrm>
          <a:off x="7006964" y="2058514"/>
          <a:ext cx="928703" cy="245536"/>
        </a:xfrm>
        <a:custGeom>
          <a:avLst/>
          <a:gdLst/>
          <a:ahLst/>
          <a:cxnLst/>
          <a:rect l="0" t="0" r="0" b="0"/>
          <a:pathLst>
            <a:path>
              <a:moveTo>
                <a:pt x="0" y="0"/>
              </a:moveTo>
              <a:lnTo>
                <a:pt x="0" y="167326"/>
              </a:lnTo>
              <a:lnTo>
                <a:pt x="928703" y="167326"/>
              </a:lnTo>
              <a:lnTo>
                <a:pt x="928703" y="245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39EE92-3B06-C44D-9649-1C79FEE6FF4C}">
      <dsp:nvSpPr>
        <dsp:cNvPr id="0" name=""/>
        <dsp:cNvSpPr/>
      </dsp:nvSpPr>
      <dsp:spPr>
        <a:xfrm>
          <a:off x="6032541" y="2840151"/>
          <a:ext cx="91440" cy="245536"/>
        </a:xfrm>
        <a:custGeom>
          <a:avLst/>
          <a:gdLst/>
          <a:ahLst/>
          <a:cxnLst/>
          <a:rect l="0" t="0" r="0" b="0"/>
          <a:pathLst>
            <a:path>
              <a:moveTo>
                <a:pt x="45720" y="0"/>
              </a:moveTo>
              <a:lnTo>
                <a:pt x="45720" y="245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832210-DD91-8E46-BB0D-15FEC1315901}">
      <dsp:nvSpPr>
        <dsp:cNvPr id="0" name=""/>
        <dsp:cNvSpPr/>
      </dsp:nvSpPr>
      <dsp:spPr>
        <a:xfrm>
          <a:off x="6078261" y="2058514"/>
          <a:ext cx="928703" cy="245536"/>
        </a:xfrm>
        <a:custGeom>
          <a:avLst/>
          <a:gdLst/>
          <a:ahLst/>
          <a:cxnLst/>
          <a:rect l="0" t="0" r="0" b="0"/>
          <a:pathLst>
            <a:path>
              <a:moveTo>
                <a:pt x="928703" y="0"/>
              </a:moveTo>
              <a:lnTo>
                <a:pt x="928703" y="167326"/>
              </a:lnTo>
              <a:lnTo>
                <a:pt x="0" y="167326"/>
              </a:lnTo>
              <a:lnTo>
                <a:pt x="0" y="245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30B75B-104D-014E-99EF-5743DF39B3A3}">
      <dsp:nvSpPr>
        <dsp:cNvPr id="0" name=""/>
        <dsp:cNvSpPr/>
      </dsp:nvSpPr>
      <dsp:spPr>
        <a:xfrm>
          <a:off x="6961244" y="1276878"/>
          <a:ext cx="91440" cy="245536"/>
        </a:xfrm>
        <a:custGeom>
          <a:avLst/>
          <a:gdLst/>
          <a:ahLst/>
          <a:cxnLst/>
          <a:rect l="0" t="0" r="0" b="0"/>
          <a:pathLst>
            <a:path>
              <a:moveTo>
                <a:pt x="45720" y="0"/>
              </a:moveTo>
              <a:lnTo>
                <a:pt x="45720" y="245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42DADA-5DF7-0C46-AE08-317D9EE644AC}">
      <dsp:nvSpPr>
        <dsp:cNvPr id="0" name=""/>
        <dsp:cNvSpPr/>
      </dsp:nvSpPr>
      <dsp:spPr>
        <a:xfrm>
          <a:off x="5207689" y="503411"/>
          <a:ext cx="1799274" cy="237366"/>
        </a:xfrm>
        <a:custGeom>
          <a:avLst/>
          <a:gdLst/>
          <a:ahLst/>
          <a:cxnLst/>
          <a:rect l="0" t="0" r="0" b="0"/>
          <a:pathLst>
            <a:path>
              <a:moveTo>
                <a:pt x="0" y="0"/>
              </a:moveTo>
              <a:lnTo>
                <a:pt x="0" y="159155"/>
              </a:lnTo>
              <a:lnTo>
                <a:pt x="1799274" y="159155"/>
              </a:lnTo>
              <a:lnTo>
                <a:pt x="1799274" y="2373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E0AA4A-C1C2-6B41-8D23-9986FDA0368E}">
      <dsp:nvSpPr>
        <dsp:cNvPr id="0" name=""/>
        <dsp:cNvSpPr/>
      </dsp:nvSpPr>
      <dsp:spPr>
        <a:xfrm>
          <a:off x="4129726" y="2924763"/>
          <a:ext cx="91440" cy="245536"/>
        </a:xfrm>
        <a:custGeom>
          <a:avLst/>
          <a:gdLst/>
          <a:ahLst/>
          <a:cxnLst/>
          <a:rect l="0" t="0" r="0" b="0"/>
          <a:pathLst>
            <a:path>
              <a:moveTo>
                <a:pt x="45720" y="0"/>
              </a:moveTo>
              <a:lnTo>
                <a:pt x="45720" y="245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ABB793-3EFC-7644-9270-1F62CB7B38BA}">
      <dsp:nvSpPr>
        <dsp:cNvPr id="0" name=""/>
        <dsp:cNvSpPr/>
      </dsp:nvSpPr>
      <dsp:spPr>
        <a:xfrm>
          <a:off x="4129726" y="2143127"/>
          <a:ext cx="91440" cy="245536"/>
        </a:xfrm>
        <a:custGeom>
          <a:avLst/>
          <a:gdLst/>
          <a:ahLst/>
          <a:cxnLst/>
          <a:rect l="0" t="0" r="0" b="0"/>
          <a:pathLst>
            <a:path>
              <a:moveTo>
                <a:pt x="45720" y="0"/>
              </a:moveTo>
              <a:lnTo>
                <a:pt x="45720" y="245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8C894D-6C27-7F4D-B6D3-6FFF98F39B15}">
      <dsp:nvSpPr>
        <dsp:cNvPr id="0" name=""/>
        <dsp:cNvSpPr/>
      </dsp:nvSpPr>
      <dsp:spPr>
        <a:xfrm>
          <a:off x="3424759" y="1276878"/>
          <a:ext cx="750686" cy="245536"/>
        </a:xfrm>
        <a:custGeom>
          <a:avLst/>
          <a:gdLst/>
          <a:ahLst/>
          <a:cxnLst/>
          <a:rect l="0" t="0" r="0" b="0"/>
          <a:pathLst>
            <a:path>
              <a:moveTo>
                <a:pt x="0" y="0"/>
              </a:moveTo>
              <a:lnTo>
                <a:pt x="0" y="167326"/>
              </a:lnTo>
              <a:lnTo>
                <a:pt x="750686" y="167326"/>
              </a:lnTo>
              <a:lnTo>
                <a:pt x="750686" y="245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C64F7C-7E52-5D47-B2DC-137DAF8B4DD3}">
      <dsp:nvSpPr>
        <dsp:cNvPr id="0" name=""/>
        <dsp:cNvSpPr/>
      </dsp:nvSpPr>
      <dsp:spPr>
        <a:xfrm>
          <a:off x="2348960" y="2352297"/>
          <a:ext cx="91440" cy="245536"/>
        </a:xfrm>
        <a:custGeom>
          <a:avLst/>
          <a:gdLst/>
          <a:ahLst/>
          <a:cxnLst/>
          <a:rect l="0" t="0" r="0" b="0"/>
          <a:pathLst>
            <a:path>
              <a:moveTo>
                <a:pt x="45720" y="0"/>
              </a:moveTo>
              <a:lnTo>
                <a:pt x="45720" y="245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85DBDF-3CCB-FA47-A807-D254F3191164}">
      <dsp:nvSpPr>
        <dsp:cNvPr id="0" name=""/>
        <dsp:cNvSpPr/>
      </dsp:nvSpPr>
      <dsp:spPr>
        <a:xfrm>
          <a:off x="2394680" y="1276878"/>
          <a:ext cx="1030078" cy="245536"/>
        </a:xfrm>
        <a:custGeom>
          <a:avLst/>
          <a:gdLst/>
          <a:ahLst/>
          <a:cxnLst/>
          <a:rect l="0" t="0" r="0" b="0"/>
          <a:pathLst>
            <a:path>
              <a:moveTo>
                <a:pt x="1030078" y="0"/>
              </a:moveTo>
              <a:lnTo>
                <a:pt x="1030078" y="167326"/>
              </a:lnTo>
              <a:lnTo>
                <a:pt x="0" y="167326"/>
              </a:lnTo>
              <a:lnTo>
                <a:pt x="0" y="245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BF7BE1-C21B-BC4C-B04E-38ABF1CA1322}">
      <dsp:nvSpPr>
        <dsp:cNvPr id="0" name=""/>
        <dsp:cNvSpPr/>
      </dsp:nvSpPr>
      <dsp:spPr>
        <a:xfrm>
          <a:off x="3424759" y="503411"/>
          <a:ext cx="1782929" cy="237366"/>
        </a:xfrm>
        <a:custGeom>
          <a:avLst/>
          <a:gdLst/>
          <a:ahLst/>
          <a:cxnLst/>
          <a:rect l="0" t="0" r="0" b="0"/>
          <a:pathLst>
            <a:path>
              <a:moveTo>
                <a:pt x="1782929" y="0"/>
              </a:moveTo>
              <a:lnTo>
                <a:pt x="1782929" y="159155"/>
              </a:lnTo>
              <a:lnTo>
                <a:pt x="0" y="159155"/>
              </a:lnTo>
              <a:lnTo>
                <a:pt x="0" y="2373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A0A678-1227-D14D-8F71-55550D23EE38}">
      <dsp:nvSpPr>
        <dsp:cNvPr id="0" name=""/>
        <dsp:cNvSpPr/>
      </dsp:nvSpPr>
      <dsp:spPr>
        <a:xfrm>
          <a:off x="4048789" y="9674"/>
          <a:ext cx="2317800" cy="49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B70F0-7277-BD4E-8A87-D06466711869}">
      <dsp:nvSpPr>
        <dsp:cNvPr id="0" name=""/>
        <dsp:cNvSpPr/>
      </dsp:nvSpPr>
      <dsp:spPr>
        <a:xfrm>
          <a:off x="4142595" y="98790"/>
          <a:ext cx="2317800" cy="493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Modelo procedimental de la metodología</a:t>
          </a:r>
        </a:p>
      </dsp:txBody>
      <dsp:txXfrm>
        <a:off x="4157056" y="113251"/>
        <a:ext cx="2288878" cy="464815"/>
      </dsp:txXfrm>
    </dsp:sp>
    <dsp:sp modelId="{99F42767-58DB-9645-AE8E-7986FD986ECC}">
      <dsp:nvSpPr>
        <dsp:cNvPr id="0" name=""/>
        <dsp:cNvSpPr/>
      </dsp:nvSpPr>
      <dsp:spPr>
        <a:xfrm>
          <a:off x="3002633" y="740778"/>
          <a:ext cx="844251" cy="5360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2E1C0-F413-A742-98CA-C51FB953AC99}">
      <dsp:nvSpPr>
        <dsp:cNvPr id="0" name=""/>
        <dsp:cNvSpPr/>
      </dsp:nvSpPr>
      <dsp:spPr>
        <a:xfrm>
          <a:off x="3096439" y="829893"/>
          <a:ext cx="844251" cy="5360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Primera Etapa:</a:t>
          </a:r>
        </a:p>
      </dsp:txBody>
      <dsp:txXfrm>
        <a:off x="3112141" y="845595"/>
        <a:ext cx="812847" cy="504695"/>
      </dsp:txXfrm>
    </dsp:sp>
    <dsp:sp modelId="{4E10B42F-4A58-924F-B349-1549973C8CBD}">
      <dsp:nvSpPr>
        <dsp:cNvPr id="0" name=""/>
        <dsp:cNvSpPr/>
      </dsp:nvSpPr>
      <dsp:spPr>
        <a:xfrm>
          <a:off x="1844051" y="1522414"/>
          <a:ext cx="1101258" cy="829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09599F-2DDF-7941-A584-4C8049BA4640}">
      <dsp:nvSpPr>
        <dsp:cNvPr id="0" name=""/>
        <dsp:cNvSpPr/>
      </dsp:nvSpPr>
      <dsp:spPr>
        <a:xfrm>
          <a:off x="1937857" y="1611530"/>
          <a:ext cx="1101258" cy="8298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Selección y Evaluación de Fincas</a:t>
          </a:r>
        </a:p>
      </dsp:txBody>
      <dsp:txXfrm>
        <a:off x="1962163" y="1635836"/>
        <a:ext cx="1052646" cy="781270"/>
      </dsp:txXfrm>
    </dsp:sp>
    <dsp:sp modelId="{ABB8916C-975E-2A43-86CF-12F25FF5A04C}">
      <dsp:nvSpPr>
        <dsp:cNvPr id="0" name=""/>
        <dsp:cNvSpPr/>
      </dsp:nvSpPr>
      <dsp:spPr>
        <a:xfrm>
          <a:off x="1798495" y="2597834"/>
          <a:ext cx="1192370" cy="2354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211391-C69D-074D-9FDD-10DBBBD37C71}">
      <dsp:nvSpPr>
        <dsp:cNvPr id="0" name=""/>
        <dsp:cNvSpPr/>
      </dsp:nvSpPr>
      <dsp:spPr>
        <a:xfrm>
          <a:off x="1892301" y="2686949"/>
          <a:ext cx="1192370" cy="23543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MX" sz="1400" kern="1200" dirty="0"/>
            <a:t>Selección de las fincas</a:t>
          </a:r>
        </a:p>
        <a:p>
          <a:pPr marL="0" lvl="0" indent="0" algn="just" defTabSz="622300">
            <a:lnSpc>
              <a:spcPct val="90000"/>
            </a:lnSpc>
            <a:spcBef>
              <a:spcPct val="0"/>
            </a:spcBef>
            <a:spcAft>
              <a:spcPct val="35000"/>
            </a:spcAft>
            <a:buNone/>
          </a:pPr>
          <a:r>
            <a:rPr lang="es-MX" sz="1400" kern="1200" dirty="0"/>
            <a:t>Evaluación de la sostenibilidad y las operaciones</a:t>
          </a:r>
        </a:p>
        <a:p>
          <a:pPr marL="0" lvl="0" indent="0" algn="just" defTabSz="622300">
            <a:lnSpc>
              <a:spcPct val="90000"/>
            </a:lnSpc>
            <a:spcBef>
              <a:spcPct val="0"/>
            </a:spcBef>
            <a:spcAft>
              <a:spcPct val="35000"/>
            </a:spcAft>
            <a:buNone/>
          </a:pPr>
          <a:r>
            <a:rPr lang="es-MX" sz="1400" kern="1200" dirty="0"/>
            <a:t>Revisión de la literatura en Cuba y México</a:t>
          </a:r>
        </a:p>
      </dsp:txBody>
      <dsp:txXfrm>
        <a:off x="1927224" y="2721872"/>
        <a:ext cx="1122524" cy="2284511"/>
      </dsp:txXfrm>
    </dsp:sp>
    <dsp:sp modelId="{11031F45-A742-754E-8B93-637037D85AAA}">
      <dsp:nvSpPr>
        <dsp:cNvPr id="0" name=""/>
        <dsp:cNvSpPr/>
      </dsp:nvSpPr>
      <dsp:spPr>
        <a:xfrm>
          <a:off x="3345424" y="1522414"/>
          <a:ext cx="1660043" cy="6207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ED8051-EE5D-3E48-A27F-FCD9F91679CE}">
      <dsp:nvSpPr>
        <dsp:cNvPr id="0" name=""/>
        <dsp:cNvSpPr/>
      </dsp:nvSpPr>
      <dsp:spPr>
        <a:xfrm>
          <a:off x="3439230" y="1611530"/>
          <a:ext cx="1660043" cy="620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Aplicación de los instrumentos</a:t>
          </a:r>
        </a:p>
      </dsp:txBody>
      <dsp:txXfrm>
        <a:off x="3457410" y="1629710"/>
        <a:ext cx="1623683" cy="584352"/>
      </dsp:txXfrm>
    </dsp:sp>
    <dsp:sp modelId="{F91DF706-3363-D545-915C-B30B82FDF09F}">
      <dsp:nvSpPr>
        <dsp:cNvPr id="0" name=""/>
        <dsp:cNvSpPr/>
      </dsp:nvSpPr>
      <dsp:spPr>
        <a:xfrm>
          <a:off x="3475945" y="2388664"/>
          <a:ext cx="1399001" cy="5360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1A8F0-FB77-7341-AA70-9782EA628AB9}">
      <dsp:nvSpPr>
        <dsp:cNvPr id="0" name=""/>
        <dsp:cNvSpPr/>
      </dsp:nvSpPr>
      <dsp:spPr>
        <a:xfrm>
          <a:off x="3569751" y="2477779"/>
          <a:ext cx="1399001" cy="5360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Estrategia de investigación-acción</a:t>
          </a:r>
        </a:p>
      </dsp:txBody>
      <dsp:txXfrm>
        <a:off x="3585453" y="2493481"/>
        <a:ext cx="1367597" cy="504695"/>
      </dsp:txXfrm>
    </dsp:sp>
    <dsp:sp modelId="{B665C1BC-8966-7B46-8486-B1E57D69E3B0}">
      <dsp:nvSpPr>
        <dsp:cNvPr id="0" name=""/>
        <dsp:cNvSpPr/>
      </dsp:nvSpPr>
      <dsp:spPr>
        <a:xfrm>
          <a:off x="3178477" y="3170300"/>
          <a:ext cx="1993937" cy="786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5B304-621A-9D45-9300-A39425E265A8}">
      <dsp:nvSpPr>
        <dsp:cNvPr id="0" name=""/>
        <dsp:cNvSpPr/>
      </dsp:nvSpPr>
      <dsp:spPr>
        <a:xfrm>
          <a:off x="3272283" y="3259416"/>
          <a:ext cx="1993937" cy="7865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Encuestas, entrevistas, observación, análisis de documentos</a:t>
          </a:r>
        </a:p>
      </dsp:txBody>
      <dsp:txXfrm>
        <a:off x="3295321" y="3282454"/>
        <a:ext cx="1947861" cy="740511"/>
      </dsp:txXfrm>
    </dsp:sp>
    <dsp:sp modelId="{955BDDFC-CD9D-EC44-96AE-957557EA3670}">
      <dsp:nvSpPr>
        <dsp:cNvPr id="0" name=""/>
        <dsp:cNvSpPr/>
      </dsp:nvSpPr>
      <dsp:spPr>
        <a:xfrm>
          <a:off x="6584838" y="740778"/>
          <a:ext cx="844251" cy="5360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3EA04-811B-5846-9BA5-0C0B29DBA331}">
      <dsp:nvSpPr>
        <dsp:cNvPr id="0" name=""/>
        <dsp:cNvSpPr/>
      </dsp:nvSpPr>
      <dsp:spPr>
        <a:xfrm>
          <a:off x="6678644" y="829893"/>
          <a:ext cx="844251" cy="5360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Segunda Etapa:</a:t>
          </a:r>
        </a:p>
      </dsp:txBody>
      <dsp:txXfrm>
        <a:off x="6694346" y="845595"/>
        <a:ext cx="812847" cy="504695"/>
      </dsp:txXfrm>
    </dsp:sp>
    <dsp:sp modelId="{72613E6F-A3E5-BC4E-900F-9B1ECB9CB3D3}">
      <dsp:nvSpPr>
        <dsp:cNvPr id="0" name=""/>
        <dsp:cNvSpPr/>
      </dsp:nvSpPr>
      <dsp:spPr>
        <a:xfrm>
          <a:off x="6133758" y="1522414"/>
          <a:ext cx="1746410" cy="5360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E7F51-6FCB-DC41-80A4-5EAE46AFD039}">
      <dsp:nvSpPr>
        <dsp:cNvPr id="0" name=""/>
        <dsp:cNvSpPr/>
      </dsp:nvSpPr>
      <dsp:spPr>
        <a:xfrm>
          <a:off x="6227564" y="1611530"/>
          <a:ext cx="1746410" cy="5360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Aplicación con el panel de expertos</a:t>
          </a:r>
        </a:p>
      </dsp:txBody>
      <dsp:txXfrm>
        <a:off x="6243266" y="1627232"/>
        <a:ext cx="1715006" cy="504695"/>
      </dsp:txXfrm>
    </dsp:sp>
    <dsp:sp modelId="{9974214D-7EFF-CF43-B538-70EB3D0BF14F}">
      <dsp:nvSpPr>
        <dsp:cNvPr id="0" name=""/>
        <dsp:cNvSpPr/>
      </dsp:nvSpPr>
      <dsp:spPr>
        <a:xfrm>
          <a:off x="5656135" y="2304051"/>
          <a:ext cx="844251" cy="5360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D964AF-091A-C641-A6AC-30281DC4633C}">
      <dsp:nvSpPr>
        <dsp:cNvPr id="0" name=""/>
        <dsp:cNvSpPr/>
      </dsp:nvSpPr>
      <dsp:spPr>
        <a:xfrm>
          <a:off x="5749940" y="2393166"/>
          <a:ext cx="844251" cy="5360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Primera Fase</a:t>
          </a:r>
        </a:p>
      </dsp:txBody>
      <dsp:txXfrm>
        <a:off x="5765642" y="2408868"/>
        <a:ext cx="812847" cy="504695"/>
      </dsp:txXfrm>
    </dsp:sp>
    <dsp:sp modelId="{070876AF-38CB-D74A-B67C-81EC72FF99F3}">
      <dsp:nvSpPr>
        <dsp:cNvPr id="0" name=""/>
        <dsp:cNvSpPr/>
      </dsp:nvSpPr>
      <dsp:spPr>
        <a:xfrm>
          <a:off x="5360026" y="3085687"/>
          <a:ext cx="1436469" cy="5360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71479-A15E-2341-8C6C-609337436526}">
      <dsp:nvSpPr>
        <dsp:cNvPr id="0" name=""/>
        <dsp:cNvSpPr/>
      </dsp:nvSpPr>
      <dsp:spPr>
        <a:xfrm>
          <a:off x="5453832" y="3174803"/>
          <a:ext cx="1436469" cy="5360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Determinación de los expertos</a:t>
          </a:r>
        </a:p>
      </dsp:txBody>
      <dsp:txXfrm>
        <a:off x="5469534" y="3190505"/>
        <a:ext cx="1405065" cy="504695"/>
      </dsp:txXfrm>
    </dsp:sp>
    <dsp:sp modelId="{44B99908-F37B-5F4C-B549-FCCFE7F2B976}">
      <dsp:nvSpPr>
        <dsp:cNvPr id="0" name=""/>
        <dsp:cNvSpPr/>
      </dsp:nvSpPr>
      <dsp:spPr>
        <a:xfrm>
          <a:off x="7513541" y="2304051"/>
          <a:ext cx="844251" cy="5360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5ED37A-4B4A-7842-BDDB-1B05019144EB}">
      <dsp:nvSpPr>
        <dsp:cNvPr id="0" name=""/>
        <dsp:cNvSpPr/>
      </dsp:nvSpPr>
      <dsp:spPr>
        <a:xfrm>
          <a:off x="7607347" y="2393166"/>
          <a:ext cx="844251" cy="5360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Segunda Fase</a:t>
          </a:r>
        </a:p>
      </dsp:txBody>
      <dsp:txXfrm>
        <a:off x="7623049" y="2408868"/>
        <a:ext cx="812847" cy="504695"/>
      </dsp:txXfrm>
    </dsp:sp>
    <dsp:sp modelId="{0738C5FF-4A6D-1A4D-BEBC-11DE0DDD8978}">
      <dsp:nvSpPr>
        <dsp:cNvPr id="0" name=""/>
        <dsp:cNvSpPr/>
      </dsp:nvSpPr>
      <dsp:spPr>
        <a:xfrm>
          <a:off x="6984107" y="3085687"/>
          <a:ext cx="1903120" cy="659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2619C-5C59-784A-AF58-B0B55ADE6721}">
      <dsp:nvSpPr>
        <dsp:cNvPr id="0" name=""/>
        <dsp:cNvSpPr/>
      </dsp:nvSpPr>
      <dsp:spPr>
        <a:xfrm>
          <a:off x="7077912" y="3174803"/>
          <a:ext cx="1903120" cy="6592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Aplicación del cuestionario a los expertos</a:t>
          </a:r>
        </a:p>
      </dsp:txBody>
      <dsp:txXfrm>
        <a:off x="7097221" y="3194112"/>
        <a:ext cx="1864502" cy="620634"/>
      </dsp:txXfrm>
    </dsp:sp>
    <dsp:sp modelId="{8514BD4C-1300-6B4C-8C19-69B41AA9951B}">
      <dsp:nvSpPr>
        <dsp:cNvPr id="0" name=""/>
        <dsp:cNvSpPr/>
      </dsp:nvSpPr>
      <dsp:spPr>
        <a:xfrm>
          <a:off x="6561642" y="3990477"/>
          <a:ext cx="1070840" cy="5993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EA9D43-18B2-DC4D-827A-BD42A054E058}">
      <dsp:nvSpPr>
        <dsp:cNvPr id="0" name=""/>
        <dsp:cNvSpPr/>
      </dsp:nvSpPr>
      <dsp:spPr>
        <a:xfrm>
          <a:off x="6655448" y="4079592"/>
          <a:ext cx="1070840" cy="5993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Triangulación de los datos</a:t>
          </a:r>
        </a:p>
      </dsp:txBody>
      <dsp:txXfrm>
        <a:off x="6673002" y="4097146"/>
        <a:ext cx="1035732" cy="564214"/>
      </dsp:txXfrm>
    </dsp:sp>
    <dsp:sp modelId="{59EA2590-8D3D-A947-82CB-FC28A2530D33}">
      <dsp:nvSpPr>
        <dsp:cNvPr id="0" name=""/>
        <dsp:cNvSpPr/>
      </dsp:nvSpPr>
      <dsp:spPr>
        <a:xfrm>
          <a:off x="7820094" y="3990477"/>
          <a:ext cx="1489597" cy="8129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603F4-8A75-EC40-B4D5-44FAEC12BEBA}">
      <dsp:nvSpPr>
        <dsp:cNvPr id="0" name=""/>
        <dsp:cNvSpPr/>
      </dsp:nvSpPr>
      <dsp:spPr>
        <a:xfrm>
          <a:off x="7913900" y="4079592"/>
          <a:ext cx="1489597" cy="8129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Identificación de patrones, tendencias y toma de decisiones</a:t>
          </a:r>
        </a:p>
      </dsp:txBody>
      <dsp:txXfrm>
        <a:off x="7937710" y="4103402"/>
        <a:ext cx="1441977" cy="7653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8ADEB-A82B-AD48-88A7-A49368FE2397}">
      <dsp:nvSpPr>
        <dsp:cNvPr id="0" name=""/>
        <dsp:cNvSpPr/>
      </dsp:nvSpPr>
      <dsp:spPr>
        <a:xfrm>
          <a:off x="0" y="392232"/>
          <a:ext cx="4645891"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19A25B-C333-334D-B66C-A53188B650B2}">
      <dsp:nvSpPr>
        <dsp:cNvPr id="0" name=""/>
        <dsp:cNvSpPr/>
      </dsp:nvSpPr>
      <dsp:spPr>
        <a:xfrm>
          <a:off x="232294" y="23232"/>
          <a:ext cx="3252123"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923" tIns="0" rIns="122923" bIns="0" numCol="1" spcCol="1270" anchor="ctr" anchorCtr="0">
          <a:noAutofit/>
        </a:bodyPr>
        <a:lstStyle/>
        <a:p>
          <a:pPr marL="0" lvl="0" indent="0" algn="l" defTabSz="889000">
            <a:lnSpc>
              <a:spcPct val="90000"/>
            </a:lnSpc>
            <a:spcBef>
              <a:spcPct val="0"/>
            </a:spcBef>
            <a:spcAft>
              <a:spcPct val="35000"/>
            </a:spcAft>
            <a:buNone/>
          </a:pPr>
          <a:r>
            <a:rPr lang="es-MX" sz="2000" b="1" kern="1200" dirty="0">
              <a:solidFill>
                <a:schemeClr val="bg1"/>
              </a:solidFill>
              <a:latin typeface="+mn-lt"/>
              <a:cs typeface="Times New Roman" panose="02020603050405020304" pitchFamily="18" charset="0"/>
            </a:rPr>
            <a:t>Tiempo de operación:</a:t>
          </a:r>
          <a:endParaRPr lang="es-MX" sz="2000" b="1" kern="1200" dirty="0">
            <a:solidFill>
              <a:schemeClr val="bg1"/>
            </a:solidFill>
            <a:latin typeface="+mn-lt"/>
          </a:endParaRPr>
        </a:p>
      </dsp:txBody>
      <dsp:txXfrm>
        <a:off x="268320" y="59258"/>
        <a:ext cx="3180071" cy="665948"/>
      </dsp:txXfrm>
    </dsp:sp>
    <dsp:sp modelId="{489F9991-98E7-B34C-9CC8-4B40F046425F}">
      <dsp:nvSpPr>
        <dsp:cNvPr id="0" name=""/>
        <dsp:cNvSpPr/>
      </dsp:nvSpPr>
      <dsp:spPr>
        <a:xfrm>
          <a:off x="0" y="1526232"/>
          <a:ext cx="4645891"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F444FE-F0F0-A349-9D1B-7076DE8968F7}">
      <dsp:nvSpPr>
        <dsp:cNvPr id="0" name=""/>
        <dsp:cNvSpPr/>
      </dsp:nvSpPr>
      <dsp:spPr>
        <a:xfrm>
          <a:off x="232294" y="1157232"/>
          <a:ext cx="3862189"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923" tIns="0" rIns="122923" bIns="0" numCol="1" spcCol="1270" anchor="ctr" anchorCtr="0">
          <a:noAutofit/>
        </a:bodyPr>
        <a:lstStyle/>
        <a:p>
          <a:pPr marL="0" lvl="0" indent="0" algn="l" defTabSz="800100">
            <a:lnSpc>
              <a:spcPct val="90000"/>
            </a:lnSpc>
            <a:spcBef>
              <a:spcPct val="0"/>
            </a:spcBef>
            <a:spcAft>
              <a:spcPct val="35000"/>
            </a:spcAft>
            <a:buNone/>
          </a:pPr>
          <a:r>
            <a:rPr lang="es-ES_tradnl" sz="1800" kern="1200" dirty="0"/>
            <a:t>Al menos cinco años en actividades agroecológicas y servicios turísticos</a:t>
          </a:r>
          <a:endParaRPr lang="es-MX" sz="1800" b="0" kern="1200" dirty="0">
            <a:solidFill>
              <a:schemeClr val="bg1"/>
            </a:solidFill>
          </a:endParaRPr>
        </a:p>
      </dsp:txBody>
      <dsp:txXfrm>
        <a:off x="268320" y="1193258"/>
        <a:ext cx="3790137" cy="665948"/>
      </dsp:txXfrm>
    </dsp:sp>
    <dsp:sp modelId="{FAC8A8E1-FC52-C549-93E4-FF4325736FD4}">
      <dsp:nvSpPr>
        <dsp:cNvPr id="0" name=""/>
        <dsp:cNvSpPr/>
      </dsp:nvSpPr>
      <dsp:spPr>
        <a:xfrm>
          <a:off x="0" y="3231783"/>
          <a:ext cx="4645891"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E6051-C763-0B4D-85C2-0C42A501B352}">
      <dsp:nvSpPr>
        <dsp:cNvPr id="0" name=""/>
        <dsp:cNvSpPr/>
      </dsp:nvSpPr>
      <dsp:spPr>
        <a:xfrm>
          <a:off x="232294" y="2291232"/>
          <a:ext cx="4183727" cy="13095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923" tIns="0" rIns="122923" bIns="0" numCol="1" spcCol="1270" anchor="ctr" anchorCtr="0">
          <a:noAutofit/>
        </a:bodyPr>
        <a:lstStyle/>
        <a:p>
          <a:pPr marL="0" lvl="0" indent="0" algn="l" defTabSz="800100">
            <a:lnSpc>
              <a:spcPct val="90000"/>
            </a:lnSpc>
            <a:spcBef>
              <a:spcPct val="0"/>
            </a:spcBef>
            <a:spcAft>
              <a:spcPct val="35000"/>
            </a:spcAft>
            <a:buNone/>
          </a:pPr>
          <a:r>
            <a:rPr lang="es-MX" sz="1800" b="0" kern="1200" dirty="0">
              <a:solidFill>
                <a:schemeClr val="bg1"/>
              </a:solidFill>
            </a:rPr>
            <a:t>Posibilita la implemetación de las PT: </a:t>
          </a:r>
          <a:r>
            <a:rPr lang="es-ES_tradnl" sz="1800" kern="1200" dirty="0"/>
            <a:t>facilitarán la gestión de datos, la comunicación con los clientes y la promoción de servicios.</a:t>
          </a:r>
          <a:endParaRPr lang="es-MX" sz="1800" b="0" kern="1200" dirty="0">
            <a:solidFill>
              <a:schemeClr val="bg1"/>
            </a:solidFill>
          </a:endParaRPr>
        </a:p>
      </dsp:txBody>
      <dsp:txXfrm>
        <a:off x="296221" y="2355159"/>
        <a:ext cx="4055873" cy="11816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0AD11-0376-5A43-A767-D5CDEC6027C2}">
      <dsp:nvSpPr>
        <dsp:cNvPr id="0" name=""/>
        <dsp:cNvSpPr/>
      </dsp:nvSpPr>
      <dsp:spPr>
        <a:xfrm>
          <a:off x="824391" y="-162968"/>
          <a:ext cx="4732806" cy="4732806"/>
        </a:xfrm>
        <a:prstGeom prst="circularArrow">
          <a:avLst>
            <a:gd name="adj1" fmla="val 5544"/>
            <a:gd name="adj2" fmla="val 330680"/>
            <a:gd name="adj3" fmla="val 13805943"/>
            <a:gd name="adj4" fmla="val 1736772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AE3E25-2824-FF40-AD8B-A5E5DAB2A1D0}">
      <dsp:nvSpPr>
        <dsp:cNvPr id="0" name=""/>
        <dsp:cNvSpPr/>
      </dsp:nvSpPr>
      <dsp:spPr>
        <a:xfrm>
          <a:off x="2097074" y="-134936"/>
          <a:ext cx="2187439" cy="109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_tradnl" sz="2400" b="1" kern="1200" dirty="0"/>
            <a:t>Número anual de visitantes </a:t>
          </a:r>
          <a:endParaRPr lang="es-MX" sz="2400" b="1" kern="1200" dirty="0">
            <a:solidFill>
              <a:schemeClr val="bg1"/>
            </a:solidFill>
          </a:endParaRPr>
        </a:p>
      </dsp:txBody>
      <dsp:txXfrm>
        <a:off x="2150465" y="-81545"/>
        <a:ext cx="2080657" cy="986937"/>
      </dsp:txXfrm>
    </dsp:sp>
    <dsp:sp modelId="{AF4FBFB9-C609-5743-898B-875E15E0741E}">
      <dsp:nvSpPr>
        <dsp:cNvPr id="0" name=""/>
        <dsp:cNvSpPr/>
      </dsp:nvSpPr>
      <dsp:spPr>
        <a:xfrm>
          <a:off x="4016548" y="1090334"/>
          <a:ext cx="2187439" cy="14323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t>Necesidad de integrar Plataformas Tecnológicas en la gestión de las fincas para mejorar la promoción y visibilidad</a:t>
          </a:r>
          <a:endParaRPr lang="es-MX" sz="1600" b="0" kern="1200" dirty="0"/>
        </a:p>
      </dsp:txBody>
      <dsp:txXfrm>
        <a:off x="4086469" y="1160255"/>
        <a:ext cx="2047597" cy="1292493"/>
      </dsp:txXfrm>
    </dsp:sp>
    <dsp:sp modelId="{E0378B01-BD31-C74B-9FB6-2B06D601E717}">
      <dsp:nvSpPr>
        <dsp:cNvPr id="0" name=""/>
        <dsp:cNvSpPr/>
      </dsp:nvSpPr>
      <dsp:spPr>
        <a:xfrm>
          <a:off x="93566" y="980125"/>
          <a:ext cx="2187439" cy="14630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t>El 75% reciben entre 1,000 y 4,999 visitantes</a:t>
          </a:r>
          <a:endParaRPr lang="es-ES_tradnl" sz="1600" b="0" kern="1200" dirty="0"/>
        </a:p>
      </dsp:txBody>
      <dsp:txXfrm>
        <a:off x="164988" y="1051547"/>
        <a:ext cx="2044595" cy="1320235"/>
      </dsp:txXfrm>
    </dsp:sp>
    <dsp:sp modelId="{6E91C036-80C7-184A-9CC1-E10247615DDB}">
      <dsp:nvSpPr>
        <dsp:cNvPr id="0" name=""/>
        <dsp:cNvSpPr/>
      </dsp:nvSpPr>
      <dsp:spPr>
        <a:xfrm>
          <a:off x="844068" y="3244138"/>
          <a:ext cx="2320851" cy="16376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_tradnl" sz="1200" kern="1200" dirty="0"/>
            <a:t>Incrementa su alcance y competitividad en el mercado agroturístico. </a:t>
          </a:r>
        </a:p>
        <a:p>
          <a:pPr marL="0" lvl="0" indent="0" algn="ctr" defTabSz="533400">
            <a:lnSpc>
              <a:spcPct val="90000"/>
            </a:lnSpc>
            <a:spcBef>
              <a:spcPct val="0"/>
            </a:spcBef>
            <a:spcAft>
              <a:spcPct val="35000"/>
            </a:spcAft>
            <a:buNone/>
          </a:pPr>
          <a:r>
            <a:rPr lang="es-ES_tradnl" sz="1200" kern="1200" dirty="0"/>
            <a:t>Aumenta la eficiencia en la comunicación, atrae a más visitantes y optimizar la gestión de los recursos turísticos.</a:t>
          </a:r>
          <a:endParaRPr lang="es-ES_tradnl" sz="1200" b="0" kern="1200" dirty="0"/>
        </a:p>
      </dsp:txBody>
      <dsp:txXfrm>
        <a:off x="924013" y="3324083"/>
        <a:ext cx="2160961" cy="1477791"/>
      </dsp:txXfrm>
    </dsp:sp>
    <dsp:sp modelId="{55B50DDA-9EC4-EC41-A80D-9B2FA2F06001}">
      <dsp:nvSpPr>
        <dsp:cNvPr id="0" name=""/>
        <dsp:cNvSpPr/>
      </dsp:nvSpPr>
      <dsp:spPr>
        <a:xfrm>
          <a:off x="3644287" y="3106987"/>
          <a:ext cx="2187439" cy="109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t>Facilita reservas en línea, y permite la gestión de comentarios y reseñas</a:t>
          </a:r>
          <a:endParaRPr lang="es-ES_tradnl" sz="1600" b="0" kern="1200" dirty="0"/>
        </a:p>
      </dsp:txBody>
      <dsp:txXfrm>
        <a:off x="3697678" y="3160378"/>
        <a:ext cx="2080657" cy="986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0275E-73F9-A24F-9946-460985FE1FF7}">
      <dsp:nvSpPr>
        <dsp:cNvPr id="0" name=""/>
        <dsp:cNvSpPr/>
      </dsp:nvSpPr>
      <dsp:spPr>
        <a:xfrm>
          <a:off x="1441272" y="279228"/>
          <a:ext cx="2121158" cy="212115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solidFill>
                <a:schemeClr val="bg1"/>
              </a:solidFill>
              <a:latin typeface="+mn-lt"/>
              <a:cs typeface="Times New Roman" panose="02020603050405020304" pitchFamily="18" charset="0"/>
            </a:rPr>
            <a:t>El 100% de las fincas planteó en la encuesta que SÍ poseen:</a:t>
          </a:r>
          <a:endParaRPr lang="es-MX" sz="1400" kern="1200" dirty="0">
            <a:solidFill>
              <a:schemeClr val="bg1"/>
            </a:solidFill>
            <a:latin typeface="+mn-lt"/>
          </a:endParaRPr>
        </a:p>
      </dsp:txBody>
      <dsp:txXfrm>
        <a:off x="2062545" y="900501"/>
        <a:ext cx="1499885" cy="1499885"/>
      </dsp:txXfrm>
    </dsp:sp>
    <dsp:sp modelId="{CC31680D-4413-9445-B81F-3585315B9628}">
      <dsp:nvSpPr>
        <dsp:cNvPr id="0" name=""/>
        <dsp:cNvSpPr/>
      </dsp:nvSpPr>
      <dsp:spPr>
        <a:xfrm rot="5400000">
          <a:off x="3660405" y="279228"/>
          <a:ext cx="2121158" cy="212115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_tradnl" sz="1400" kern="1200" dirty="0">
              <a:latin typeface="+mn-lt"/>
            </a:rPr>
            <a:t>Acceso confiable a internet: modernizar y optimizar las operaciones en las fincas.</a:t>
          </a:r>
          <a:endParaRPr lang="es-MX" sz="1400" b="0" i="0" u="none" strike="noStrike" kern="1200" dirty="0">
            <a:solidFill>
              <a:schemeClr val="bg1"/>
            </a:solidFill>
            <a:effectLst/>
            <a:latin typeface="+mn-lt"/>
          </a:endParaRPr>
        </a:p>
      </dsp:txBody>
      <dsp:txXfrm rot="-5400000">
        <a:off x="3660405" y="900501"/>
        <a:ext cx="1499885" cy="1499885"/>
      </dsp:txXfrm>
    </dsp:sp>
    <dsp:sp modelId="{C7CEDFDA-616B-3F44-9CA7-7BECC305084D}">
      <dsp:nvSpPr>
        <dsp:cNvPr id="0" name=""/>
        <dsp:cNvSpPr/>
      </dsp:nvSpPr>
      <dsp:spPr>
        <a:xfrm rot="10800000">
          <a:off x="3670449" y="2487438"/>
          <a:ext cx="2101070" cy="214300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b="0" i="0" u="none" strike="noStrike" kern="1200" dirty="0">
              <a:solidFill>
                <a:schemeClr val="bg1"/>
              </a:solidFill>
              <a:effectLst/>
              <a:latin typeface="+mn-lt"/>
            </a:rPr>
            <a:t>Comercialización de las fincas</a:t>
          </a:r>
        </a:p>
      </dsp:txBody>
      <dsp:txXfrm rot="10800000">
        <a:off x="3670449" y="2487438"/>
        <a:ext cx="1485681" cy="1515334"/>
      </dsp:txXfrm>
    </dsp:sp>
    <dsp:sp modelId="{AC5EE497-975F-E74B-9A8E-90D69B0F2F47}">
      <dsp:nvSpPr>
        <dsp:cNvPr id="0" name=""/>
        <dsp:cNvSpPr/>
      </dsp:nvSpPr>
      <dsp:spPr>
        <a:xfrm rot="16200000">
          <a:off x="1441272" y="2498361"/>
          <a:ext cx="2121158" cy="212115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_tradnl" sz="1400" kern="1200" dirty="0">
              <a:latin typeface="+mn-lt"/>
            </a:rPr>
            <a:t>Promoción para las fincas agroturísticas</a:t>
          </a:r>
          <a:endParaRPr lang="es-MX" sz="1400" b="0" i="0" u="none" strike="noStrike" kern="1200" dirty="0">
            <a:solidFill>
              <a:schemeClr val="bg1"/>
            </a:solidFill>
            <a:effectLst/>
            <a:latin typeface="+mn-lt"/>
          </a:endParaRPr>
        </a:p>
      </dsp:txBody>
      <dsp:txXfrm rot="5400000">
        <a:off x="2062545" y="2498361"/>
        <a:ext cx="1499885" cy="1499885"/>
      </dsp:txXfrm>
    </dsp:sp>
    <dsp:sp modelId="{41EE5A96-75B2-F24A-9436-BFF21DD77E4F}">
      <dsp:nvSpPr>
        <dsp:cNvPr id="0" name=""/>
        <dsp:cNvSpPr/>
      </dsp:nvSpPr>
      <dsp:spPr>
        <a:xfrm>
          <a:off x="3245236" y="2008487"/>
          <a:ext cx="732362" cy="63683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102D2B-B603-6F4B-857F-1A5B7E2EA815}">
      <dsp:nvSpPr>
        <dsp:cNvPr id="0" name=""/>
        <dsp:cNvSpPr/>
      </dsp:nvSpPr>
      <dsp:spPr>
        <a:xfrm rot="10800000">
          <a:off x="3245236" y="2217943"/>
          <a:ext cx="732362" cy="70780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8DB43-9462-8F4C-ABB3-4F99B06BA7DD}">
      <dsp:nvSpPr>
        <dsp:cNvPr id="0" name=""/>
        <dsp:cNvSpPr/>
      </dsp:nvSpPr>
      <dsp:spPr>
        <a:xfrm>
          <a:off x="0" y="371047"/>
          <a:ext cx="5163417"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23F00B-A486-A74C-B795-3D445FB04D25}">
      <dsp:nvSpPr>
        <dsp:cNvPr id="0" name=""/>
        <dsp:cNvSpPr/>
      </dsp:nvSpPr>
      <dsp:spPr>
        <a:xfrm>
          <a:off x="258170" y="90607"/>
          <a:ext cx="3614392" cy="560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615" tIns="0" rIns="136615" bIns="0" numCol="1" spcCol="1270" anchor="ctr" anchorCtr="0">
          <a:noAutofit/>
        </a:bodyPr>
        <a:lstStyle/>
        <a:p>
          <a:pPr marL="0" lvl="0" indent="0" algn="l" defTabSz="711200">
            <a:lnSpc>
              <a:spcPct val="90000"/>
            </a:lnSpc>
            <a:spcBef>
              <a:spcPct val="0"/>
            </a:spcBef>
            <a:spcAft>
              <a:spcPct val="35000"/>
            </a:spcAft>
            <a:buNone/>
          </a:pPr>
          <a:r>
            <a:rPr lang="es-ES_tradnl" sz="1600" kern="1200" dirty="0"/>
            <a:t>Dispositivos Tecnológicos con los que cuenta para la gestión de las PT:</a:t>
          </a:r>
          <a:endParaRPr lang="es-MX" sz="1600" b="1" kern="1200" dirty="0">
            <a:solidFill>
              <a:schemeClr val="bg1"/>
            </a:solidFill>
            <a:latin typeface="+mn-lt"/>
          </a:endParaRPr>
        </a:p>
      </dsp:txBody>
      <dsp:txXfrm>
        <a:off x="285550" y="117987"/>
        <a:ext cx="3559632" cy="506119"/>
      </dsp:txXfrm>
    </dsp:sp>
    <dsp:sp modelId="{914403F6-392E-0D4A-BD55-9DCCB95EB58F}">
      <dsp:nvSpPr>
        <dsp:cNvPr id="0" name=""/>
        <dsp:cNvSpPr/>
      </dsp:nvSpPr>
      <dsp:spPr>
        <a:xfrm>
          <a:off x="0" y="1441529"/>
          <a:ext cx="5163417"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919718-D2CF-5C40-86AF-421BBC646D8E}">
      <dsp:nvSpPr>
        <dsp:cNvPr id="0" name=""/>
        <dsp:cNvSpPr/>
      </dsp:nvSpPr>
      <dsp:spPr>
        <a:xfrm>
          <a:off x="258170" y="952447"/>
          <a:ext cx="3555405" cy="7695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615" tIns="0" rIns="136615" bIns="0" numCol="1" spcCol="1270" anchor="ctr" anchorCtr="0">
          <a:noAutofit/>
        </a:bodyPr>
        <a:lstStyle/>
        <a:p>
          <a:pPr marL="0" lvl="0" indent="0" algn="l" defTabSz="533400">
            <a:lnSpc>
              <a:spcPct val="90000"/>
            </a:lnSpc>
            <a:spcBef>
              <a:spcPct val="0"/>
            </a:spcBef>
            <a:spcAft>
              <a:spcPct val="35000"/>
            </a:spcAft>
            <a:buNone/>
          </a:pPr>
          <a:r>
            <a:rPr lang="es-ES_tradnl" sz="1200" kern="1200" dirty="0">
              <a:latin typeface="+mn-lt"/>
            </a:rPr>
            <a:t>Este hallazgo subraya la preparación y el potencial para aprovechar al máximo las herramientas digitales en el contexto de sus operaciones. </a:t>
          </a:r>
          <a:endParaRPr lang="es-MX" sz="1200" kern="1200" dirty="0">
            <a:effectLst/>
            <a:latin typeface="+mn-lt"/>
            <a:ea typeface="Times New Roman" panose="02020603050405020304" pitchFamily="18" charset="0"/>
          </a:endParaRPr>
        </a:p>
      </dsp:txBody>
      <dsp:txXfrm>
        <a:off x="295735" y="990012"/>
        <a:ext cx="3480275" cy="694391"/>
      </dsp:txXfrm>
    </dsp:sp>
    <dsp:sp modelId="{90BF5C03-6E4A-C044-BD30-B059397FD4DD}">
      <dsp:nvSpPr>
        <dsp:cNvPr id="0" name=""/>
        <dsp:cNvSpPr/>
      </dsp:nvSpPr>
      <dsp:spPr>
        <a:xfrm>
          <a:off x="0" y="2303369"/>
          <a:ext cx="5163417"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954F26-8A49-7942-BB0B-CCE7B4D6A3EB}">
      <dsp:nvSpPr>
        <dsp:cNvPr id="0" name=""/>
        <dsp:cNvSpPr/>
      </dsp:nvSpPr>
      <dsp:spPr>
        <a:xfrm>
          <a:off x="258170" y="2022929"/>
          <a:ext cx="3614392" cy="560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615" tIns="0" rIns="136615" bIns="0" numCol="1" spcCol="1270" anchor="ctr" anchorCtr="0">
          <a:noAutofit/>
        </a:bodyPr>
        <a:lstStyle/>
        <a:p>
          <a:pPr marL="0" lvl="0" indent="0" algn="l" defTabSz="533400">
            <a:lnSpc>
              <a:spcPct val="90000"/>
            </a:lnSpc>
            <a:spcBef>
              <a:spcPct val="0"/>
            </a:spcBef>
            <a:spcAft>
              <a:spcPct val="35000"/>
            </a:spcAft>
            <a:buNone/>
          </a:pPr>
          <a:r>
            <a:rPr lang="es-ES_tradnl" sz="1200" kern="1200" dirty="0">
              <a:latin typeface="+mn-lt"/>
            </a:rPr>
            <a:t>Sugiere una base sólida sobre la cual construir y desarrollar estrategias tecnológicas que impulsen la eficiencia y la competitividad en sus negocios.</a:t>
          </a:r>
          <a:endParaRPr lang="es-MX" sz="1200" kern="1200" dirty="0">
            <a:effectLst/>
            <a:latin typeface="+mn-lt"/>
            <a:ea typeface="Times New Roman" panose="02020603050405020304" pitchFamily="18" charset="0"/>
          </a:endParaRPr>
        </a:p>
      </dsp:txBody>
      <dsp:txXfrm>
        <a:off x="285550" y="2050309"/>
        <a:ext cx="3559632" cy="506119"/>
      </dsp:txXfrm>
    </dsp:sp>
    <dsp:sp modelId="{8EF2C16E-044B-B04D-88CF-6087B831EB2F}">
      <dsp:nvSpPr>
        <dsp:cNvPr id="0" name=""/>
        <dsp:cNvSpPr/>
      </dsp:nvSpPr>
      <dsp:spPr>
        <a:xfrm>
          <a:off x="0" y="3165209"/>
          <a:ext cx="5163417"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E82CF7-76B7-BF4E-A72D-9806BEEE50FA}">
      <dsp:nvSpPr>
        <dsp:cNvPr id="0" name=""/>
        <dsp:cNvSpPr/>
      </dsp:nvSpPr>
      <dsp:spPr>
        <a:xfrm>
          <a:off x="258170" y="2884769"/>
          <a:ext cx="3614392" cy="560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615" tIns="0" rIns="136615" bIns="0" numCol="1" spcCol="1270" anchor="ctr" anchorCtr="0">
          <a:noAutofit/>
        </a:bodyPr>
        <a:lstStyle/>
        <a:p>
          <a:pPr marL="0" lvl="0" indent="0" algn="l" defTabSz="800100">
            <a:lnSpc>
              <a:spcPct val="90000"/>
            </a:lnSpc>
            <a:spcBef>
              <a:spcPct val="0"/>
            </a:spcBef>
            <a:spcAft>
              <a:spcPct val="35000"/>
            </a:spcAft>
            <a:buNone/>
          </a:pPr>
          <a:r>
            <a:rPr lang="es-ES_tradnl" sz="1800" kern="1200" dirty="0">
              <a:latin typeface="+mn-lt"/>
            </a:rPr>
            <a:t>Indica una actitud proactiva hacia la adopción de innovaciones</a:t>
          </a:r>
          <a:endParaRPr lang="es-MX" sz="1800" kern="1200" dirty="0">
            <a:effectLst/>
            <a:latin typeface="+mn-lt"/>
            <a:ea typeface="Times New Roman" panose="02020603050405020304" pitchFamily="18" charset="0"/>
          </a:endParaRPr>
        </a:p>
      </dsp:txBody>
      <dsp:txXfrm>
        <a:off x="285550" y="2912149"/>
        <a:ext cx="3559632" cy="506119"/>
      </dsp:txXfrm>
    </dsp:sp>
    <dsp:sp modelId="{90466D05-9A11-B64E-A0A3-6A24DFEB4192}">
      <dsp:nvSpPr>
        <dsp:cNvPr id="0" name=""/>
        <dsp:cNvSpPr/>
      </dsp:nvSpPr>
      <dsp:spPr>
        <a:xfrm>
          <a:off x="0" y="4027049"/>
          <a:ext cx="5163417"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E16EB4-D021-0F45-AC32-EB0C25DB0C43}">
      <dsp:nvSpPr>
        <dsp:cNvPr id="0" name=""/>
        <dsp:cNvSpPr/>
      </dsp:nvSpPr>
      <dsp:spPr>
        <a:xfrm>
          <a:off x="258170" y="3746609"/>
          <a:ext cx="3614392" cy="560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615" tIns="0" rIns="136615" bIns="0" numCol="1" spcCol="1270" anchor="ctr" anchorCtr="0">
          <a:noAutofit/>
        </a:bodyPr>
        <a:lstStyle/>
        <a:p>
          <a:pPr marL="0" lvl="0" indent="0" algn="l" defTabSz="800100">
            <a:lnSpc>
              <a:spcPct val="90000"/>
            </a:lnSpc>
            <a:spcBef>
              <a:spcPct val="0"/>
            </a:spcBef>
            <a:spcAft>
              <a:spcPct val="35000"/>
            </a:spcAft>
            <a:buNone/>
          </a:pPr>
          <a:r>
            <a:rPr lang="es-ES_tradnl" sz="1800" kern="1200" dirty="0">
              <a:effectLst/>
              <a:latin typeface="+mn-lt"/>
              <a:ea typeface="Times New Roman" panose="02020603050405020304" pitchFamily="18" charset="0"/>
            </a:rPr>
            <a:t>Historial de colaboración</a:t>
          </a:r>
          <a:endParaRPr lang="es-ES_tradnl" sz="1800" kern="1200" dirty="0">
            <a:latin typeface="+mn-lt"/>
          </a:endParaRPr>
        </a:p>
      </dsp:txBody>
      <dsp:txXfrm>
        <a:off x="285550" y="3773989"/>
        <a:ext cx="3559632" cy="5061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C7839-B389-CD49-9249-60826DE7A672}">
      <dsp:nvSpPr>
        <dsp:cNvPr id="0" name=""/>
        <dsp:cNvSpPr/>
      </dsp:nvSpPr>
      <dsp:spPr>
        <a:xfrm>
          <a:off x="1354195" y="1315356"/>
          <a:ext cx="2433900" cy="24768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MX" sz="1400" kern="1200" dirty="0"/>
            <a:t>Labores de agricultura, cuidado de animales, ventas de servicios turísticos.</a:t>
          </a:r>
        </a:p>
        <a:p>
          <a:pPr marL="0" lvl="0" indent="0" algn="l" defTabSz="622300">
            <a:lnSpc>
              <a:spcPct val="90000"/>
            </a:lnSpc>
            <a:spcBef>
              <a:spcPct val="0"/>
            </a:spcBef>
            <a:spcAft>
              <a:spcPct val="35000"/>
            </a:spcAft>
            <a:buFont typeface="Arial" panose="020B0604020202020204" pitchFamily="34" charset="0"/>
            <a:buNone/>
          </a:pPr>
          <a:r>
            <a:rPr lang="es-MX" sz="1400" kern="1200" dirty="0"/>
            <a:t>Mantenimiento de instalaciones, cocina, administración, educación y protección ambiental.</a:t>
          </a:r>
        </a:p>
      </dsp:txBody>
      <dsp:txXfrm>
        <a:off x="1743620" y="1315356"/>
        <a:ext cx="2044476" cy="2476887"/>
      </dsp:txXfrm>
    </dsp:sp>
    <dsp:sp modelId="{4C56B048-329A-9247-91B1-4BED90CBA88E}">
      <dsp:nvSpPr>
        <dsp:cNvPr id="0" name=""/>
        <dsp:cNvSpPr/>
      </dsp:nvSpPr>
      <dsp:spPr>
        <a:xfrm>
          <a:off x="1012" y="498033"/>
          <a:ext cx="1622600" cy="1622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MX" sz="1800" b="1" kern="1200" dirty="0"/>
            <a:t>Roles en las fincas</a:t>
          </a:r>
          <a:endParaRPr lang="es-MX" sz="1800" kern="1200" dirty="0"/>
        </a:p>
      </dsp:txBody>
      <dsp:txXfrm>
        <a:off x="238636" y="735657"/>
        <a:ext cx="1147352" cy="1147352"/>
      </dsp:txXfrm>
    </dsp:sp>
    <dsp:sp modelId="{6D981F25-4FAA-A147-ACF2-62EC56EB7254}">
      <dsp:nvSpPr>
        <dsp:cNvPr id="0" name=""/>
        <dsp:cNvSpPr/>
      </dsp:nvSpPr>
      <dsp:spPr>
        <a:xfrm>
          <a:off x="5335488" y="1328830"/>
          <a:ext cx="2433900" cy="24165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MX" sz="1400" b="0" i="0" u="none" strike="noStrike" kern="1200" dirty="0">
              <a:solidFill>
                <a:srgbClr val="000000"/>
              </a:solidFill>
              <a:effectLst/>
            </a:rPr>
            <a:t>Alojamiento en cabañas o habitaciones rústicas (tres de las fincas).</a:t>
          </a:r>
        </a:p>
        <a:p>
          <a:pPr marL="0" lvl="0" indent="0" algn="l" defTabSz="622300">
            <a:lnSpc>
              <a:spcPct val="90000"/>
            </a:lnSpc>
            <a:spcBef>
              <a:spcPct val="0"/>
            </a:spcBef>
            <a:spcAft>
              <a:spcPct val="35000"/>
            </a:spcAft>
            <a:buFont typeface="Arial" panose="020B0604020202020204" pitchFamily="34" charset="0"/>
            <a:buNone/>
          </a:pPr>
          <a:r>
            <a:rPr lang="es-MX" sz="1400" b="0" i="0" u="none" strike="noStrike" kern="1200" dirty="0">
              <a:solidFill>
                <a:srgbClr val="000000"/>
              </a:solidFill>
              <a:effectLst/>
            </a:rPr>
            <a:t>Talleres de artesanía, música y bailes tradicionales cubanos.</a:t>
          </a:r>
        </a:p>
        <a:p>
          <a:pPr marL="0" lvl="0" indent="0" algn="l" defTabSz="622300">
            <a:lnSpc>
              <a:spcPct val="90000"/>
            </a:lnSpc>
            <a:spcBef>
              <a:spcPct val="0"/>
            </a:spcBef>
            <a:spcAft>
              <a:spcPct val="35000"/>
            </a:spcAft>
            <a:buFont typeface="Arial" panose="020B0604020202020204" pitchFamily="34" charset="0"/>
            <a:buNone/>
          </a:pPr>
          <a:r>
            <a:rPr lang="es-MX" sz="1400" b="0" i="0" u="none" strike="noStrike" kern="1200" dirty="0">
              <a:solidFill>
                <a:srgbClr val="000000"/>
              </a:solidFill>
              <a:effectLst/>
            </a:rPr>
            <a:t>Taller de educación ambiental.</a:t>
          </a:r>
          <a:endParaRPr lang="es-MX" sz="1400" kern="1200" dirty="0"/>
        </a:p>
      </dsp:txBody>
      <dsp:txXfrm>
        <a:off x="5724912" y="1328830"/>
        <a:ext cx="2044476" cy="2416594"/>
      </dsp:txXfrm>
    </dsp:sp>
    <dsp:sp modelId="{9355C707-A938-9240-A674-EBAF8A17D69F}">
      <dsp:nvSpPr>
        <dsp:cNvPr id="0" name=""/>
        <dsp:cNvSpPr/>
      </dsp:nvSpPr>
      <dsp:spPr>
        <a:xfrm>
          <a:off x="4057512" y="498033"/>
          <a:ext cx="1622600" cy="1622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MX" sz="1800" b="1" i="0" u="none" strike="noStrike" kern="1200">
              <a:solidFill>
                <a:srgbClr val="000000"/>
              </a:solidFill>
              <a:effectLst/>
            </a:rPr>
            <a:t>Servicios ofrecidos</a:t>
          </a:r>
          <a:endParaRPr lang="es-MX" sz="1800" kern="1200" dirty="0"/>
        </a:p>
      </dsp:txBody>
      <dsp:txXfrm>
        <a:off x="4295136" y="735657"/>
        <a:ext cx="1147352" cy="1147352"/>
      </dsp:txXfrm>
    </dsp:sp>
    <dsp:sp modelId="{677FD597-3F8B-FA47-8895-1DADE195C27A}">
      <dsp:nvSpPr>
        <dsp:cNvPr id="0" name=""/>
        <dsp:cNvSpPr/>
      </dsp:nvSpPr>
      <dsp:spPr>
        <a:xfrm>
          <a:off x="9412093" y="1334496"/>
          <a:ext cx="2433900" cy="24568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MX" sz="1400" kern="1200" dirty="0"/>
            <a:t>Visitas guiadas a cultivos de frutas, café, cacao, cocoteros y tabaco.</a:t>
          </a:r>
        </a:p>
        <a:p>
          <a:pPr marL="0" lvl="0" indent="0" algn="l" defTabSz="622300">
            <a:lnSpc>
              <a:spcPct val="90000"/>
            </a:lnSpc>
            <a:spcBef>
              <a:spcPct val="0"/>
            </a:spcBef>
            <a:spcAft>
              <a:spcPct val="35000"/>
            </a:spcAft>
            <a:buFont typeface="Arial" panose="020B0604020202020204" pitchFamily="34" charset="0"/>
            <a:buNone/>
          </a:pPr>
          <a:r>
            <a:rPr lang="es-MX" sz="1400" kern="1200" dirty="0"/>
            <a:t>Paseos a caballo, senderismo y observación de aves.</a:t>
          </a:r>
        </a:p>
        <a:p>
          <a:pPr marL="0" lvl="0" indent="0" algn="l" defTabSz="622300">
            <a:lnSpc>
              <a:spcPct val="90000"/>
            </a:lnSpc>
            <a:spcBef>
              <a:spcPct val="0"/>
            </a:spcBef>
            <a:spcAft>
              <a:spcPct val="35000"/>
            </a:spcAft>
            <a:buFont typeface="Arial" panose="020B0604020202020204" pitchFamily="34" charset="0"/>
            <a:buNone/>
          </a:pPr>
          <a:r>
            <a:rPr lang="es-MX" sz="1400" kern="1200" dirty="0"/>
            <a:t>Preparación y producción de alimentos en la finca.</a:t>
          </a:r>
        </a:p>
      </dsp:txBody>
      <dsp:txXfrm>
        <a:off x="9801517" y="1334496"/>
        <a:ext cx="2044476" cy="2456806"/>
      </dsp:txXfrm>
    </dsp:sp>
    <dsp:sp modelId="{EC5F66FC-FEF7-7644-B8A6-7C06C9873008}">
      <dsp:nvSpPr>
        <dsp:cNvPr id="0" name=""/>
        <dsp:cNvSpPr/>
      </dsp:nvSpPr>
      <dsp:spPr>
        <a:xfrm>
          <a:off x="8114013" y="498033"/>
          <a:ext cx="1910530" cy="18235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MX" sz="1800" b="1" kern="1200" dirty="0"/>
            <a:t>Actividades y productos agroturísticos</a:t>
          </a:r>
          <a:endParaRPr lang="es-MX" sz="1800" kern="1200" dirty="0"/>
        </a:p>
      </dsp:txBody>
      <dsp:txXfrm>
        <a:off x="8393804" y="765087"/>
        <a:ext cx="1350948" cy="12894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9BD3-1C24-AB46-A883-38F63C36C392}">
      <dsp:nvSpPr>
        <dsp:cNvPr id="0" name=""/>
        <dsp:cNvSpPr/>
      </dsp:nvSpPr>
      <dsp:spPr>
        <a:xfrm>
          <a:off x="836480" y="509399"/>
          <a:ext cx="4037526" cy="4037526"/>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BC4E8F-AD69-6D4F-9E05-E785FD4E8525}">
      <dsp:nvSpPr>
        <dsp:cNvPr id="0" name=""/>
        <dsp:cNvSpPr/>
      </dsp:nvSpPr>
      <dsp:spPr>
        <a:xfrm>
          <a:off x="836480" y="509399"/>
          <a:ext cx="4037526" cy="4037526"/>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BB62DA-F923-CF49-95C5-4BBA8FEFE389}">
      <dsp:nvSpPr>
        <dsp:cNvPr id="0" name=""/>
        <dsp:cNvSpPr/>
      </dsp:nvSpPr>
      <dsp:spPr>
        <a:xfrm>
          <a:off x="836480" y="509399"/>
          <a:ext cx="4037526" cy="4037526"/>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DB94D6-903B-364B-8C4B-B6089C90DDA4}">
      <dsp:nvSpPr>
        <dsp:cNvPr id="0" name=""/>
        <dsp:cNvSpPr/>
      </dsp:nvSpPr>
      <dsp:spPr>
        <a:xfrm>
          <a:off x="836480" y="509399"/>
          <a:ext cx="4037526" cy="4037526"/>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4BA562-8A34-2142-9642-8EFB75BAFE7F}">
      <dsp:nvSpPr>
        <dsp:cNvPr id="0" name=""/>
        <dsp:cNvSpPr/>
      </dsp:nvSpPr>
      <dsp:spPr>
        <a:xfrm>
          <a:off x="1926265" y="1599184"/>
          <a:ext cx="1857957" cy="18579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t>Tecnologías de energías renovables</a:t>
          </a:r>
          <a:endParaRPr lang="es-MX" sz="1600" kern="1200" dirty="0"/>
        </a:p>
      </dsp:txBody>
      <dsp:txXfrm>
        <a:off x="2198357" y="1871276"/>
        <a:ext cx="1313773" cy="1313773"/>
      </dsp:txXfrm>
    </dsp:sp>
    <dsp:sp modelId="{F6102F93-7C41-4C4C-98C6-72CC6AC8C31A}">
      <dsp:nvSpPr>
        <dsp:cNvPr id="0" name=""/>
        <dsp:cNvSpPr/>
      </dsp:nvSpPr>
      <dsp:spPr>
        <a:xfrm>
          <a:off x="2204958" y="-94064"/>
          <a:ext cx="1300569" cy="13005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mj-lt"/>
            <a:buNone/>
          </a:pPr>
          <a:r>
            <a:rPr lang="es-MX" sz="1200" b="1" kern="1200" dirty="0"/>
            <a:t>Paneles solares</a:t>
          </a:r>
          <a:r>
            <a:rPr lang="es-MX" sz="1200" kern="1200" dirty="0"/>
            <a:t>: Utilizados en cuatro fincas.</a:t>
          </a:r>
        </a:p>
      </dsp:txBody>
      <dsp:txXfrm>
        <a:off x="2395422" y="96400"/>
        <a:ext cx="919641" cy="919641"/>
      </dsp:txXfrm>
    </dsp:sp>
    <dsp:sp modelId="{5BF2C2DD-4CAE-0642-9005-6C64991C13C4}">
      <dsp:nvSpPr>
        <dsp:cNvPr id="0" name=""/>
        <dsp:cNvSpPr/>
      </dsp:nvSpPr>
      <dsp:spPr>
        <a:xfrm>
          <a:off x="4176901" y="1877878"/>
          <a:ext cx="1300569" cy="13005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mj-lt"/>
            <a:buNone/>
          </a:pPr>
          <a:r>
            <a:rPr lang="es-MX" sz="1200" b="1" kern="1200" dirty="0"/>
            <a:t>Calentadores solares de agua</a:t>
          </a:r>
          <a:r>
            <a:rPr lang="es-MX" sz="1200" kern="1200" dirty="0"/>
            <a:t>: Presentes en todas las fincas.</a:t>
          </a:r>
        </a:p>
      </dsp:txBody>
      <dsp:txXfrm>
        <a:off x="4367365" y="2068342"/>
        <a:ext cx="919641" cy="919641"/>
      </dsp:txXfrm>
    </dsp:sp>
    <dsp:sp modelId="{9D588133-0D64-564B-B5C3-CCEE3777B4E5}">
      <dsp:nvSpPr>
        <dsp:cNvPr id="0" name=""/>
        <dsp:cNvSpPr/>
      </dsp:nvSpPr>
      <dsp:spPr>
        <a:xfrm>
          <a:off x="1998564" y="3659436"/>
          <a:ext cx="1713357" cy="16813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mj-lt"/>
            <a:buNone/>
          </a:pPr>
          <a:r>
            <a:rPr lang="es-MX" sz="1200" b="1" kern="1200" dirty="0"/>
            <a:t>Biodigestores</a:t>
          </a:r>
          <a:r>
            <a:rPr lang="es-MX" sz="1200" kern="1200" dirty="0"/>
            <a:t>: Utilizados en dos fincas para producir biogás a partir de residuos orgánicos.</a:t>
          </a:r>
        </a:p>
      </dsp:txBody>
      <dsp:txXfrm>
        <a:off x="2249479" y="3905662"/>
        <a:ext cx="1211527" cy="1188885"/>
      </dsp:txXfrm>
    </dsp:sp>
    <dsp:sp modelId="{D6431F30-F6BA-6B47-8CCC-911687E6A611}">
      <dsp:nvSpPr>
        <dsp:cNvPr id="0" name=""/>
        <dsp:cNvSpPr/>
      </dsp:nvSpPr>
      <dsp:spPr>
        <a:xfrm>
          <a:off x="-10379" y="1705468"/>
          <a:ext cx="1787360" cy="16453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mj-lt"/>
            <a:buNone/>
          </a:pPr>
          <a:r>
            <a:rPr lang="es-MX" sz="1200" b="1" kern="1200" dirty="0"/>
            <a:t>Turbinas eólicas</a:t>
          </a:r>
          <a:r>
            <a:rPr lang="es-MX" sz="1200" kern="1200" dirty="0"/>
            <a:t>: Utilizadas en las seis fincas para generar electricidad y bombear agua.</a:t>
          </a:r>
        </a:p>
      </dsp:txBody>
      <dsp:txXfrm>
        <a:off x="251374" y="1946430"/>
        <a:ext cx="1263854" cy="11634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B716B-DE6D-844E-8544-8EC5C0B7C6BA}" type="datetimeFigureOut">
              <a:rPr lang="es-ES_tradnl" smtClean="0"/>
              <a:t>6/11/24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ACE63-56F0-DB46-A6D1-CF3ADBB54CE1}" type="slidenum">
              <a:rPr lang="es-ES_tradnl" smtClean="0"/>
              <a:t>‹Nº›</a:t>
            </a:fld>
            <a:endParaRPr lang="es-ES_tradnl"/>
          </a:p>
        </p:txBody>
      </p:sp>
    </p:spTree>
    <p:extLst>
      <p:ext uri="{BB962C8B-B14F-4D97-AF65-F5344CB8AC3E}">
        <p14:creationId xmlns:p14="http://schemas.microsoft.com/office/powerpoint/2010/main" val="134507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49580" indent="450215" algn="just">
              <a:lnSpc>
                <a:spcPct val="150000"/>
              </a:lnSpc>
            </a:pPr>
            <a:endParaRPr lang="es-ES_tradnl" dirty="0"/>
          </a:p>
        </p:txBody>
      </p:sp>
      <p:sp>
        <p:nvSpPr>
          <p:cNvPr id="4" name="Marcador de número de diapositiva 3"/>
          <p:cNvSpPr>
            <a:spLocks noGrp="1"/>
          </p:cNvSpPr>
          <p:nvPr>
            <p:ph type="sldNum" sz="quarter" idx="5"/>
          </p:nvPr>
        </p:nvSpPr>
        <p:spPr/>
        <p:txBody>
          <a:bodyPr/>
          <a:lstStyle/>
          <a:p>
            <a:fld id="{BEA6259E-CA44-7F4C-A635-5ED97EF60DAF}" type="slidenum">
              <a:rPr lang="es-ES_tradnl" smtClean="0"/>
              <a:t>11</a:t>
            </a:fld>
            <a:endParaRPr lang="es-ES_tradnl"/>
          </a:p>
        </p:txBody>
      </p:sp>
    </p:spTree>
    <p:extLst>
      <p:ext uri="{BB962C8B-B14F-4D97-AF65-F5344CB8AC3E}">
        <p14:creationId xmlns:p14="http://schemas.microsoft.com/office/powerpoint/2010/main" val="362529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49580" indent="450215" algn="just">
              <a:lnSpc>
                <a:spcPct val="150000"/>
              </a:lnSpc>
            </a:pPr>
            <a:endParaRPr lang="es-ES_tradnl" dirty="0"/>
          </a:p>
        </p:txBody>
      </p:sp>
      <p:sp>
        <p:nvSpPr>
          <p:cNvPr id="4" name="Marcador de número de diapositiva 3"/>
          <p:cNvSpPr>
            <a:spLocks noGrp="1"/>
          </p:cNvSpPr>
          <p:nvPr>
            <p:ph type="sldNum" sz="quarter" idx="5"/>
          </p:nvPr>
        </p:nvSpPr>
        <p:spPr/>
        <p:txBody>
          <a:bodyPr/>
          <a:lstStyle/>
          <a:p>
            <a:fld id="{BEA6259E-CA44-7F4C-A635-5ED97EF60DAF}" type="slidenum">
              <a:rPr lang="es-ES_tradnl" smtClean="0"/>
              <a:t>25</a:t>
            </a:fld>
            <a:endParaRPr lang="es-ES_tradnl"/>
          </a:p>
        </p:txBody>
      </p:sp>
    </p:spTree>
    <p:extLst>
      <p:ext uri="{BB962C8B-B14F-4D97-AF65-F5344CB8AC3E}">
        <p14:creationId xmlns:p14="http://schemas.microsoft.com/office/powerpoint/2010/main" val="362529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EA6259E-CA44-7F4C-A635-5ED97EF60DAF}" type="slidenum">
              <a:rPr lang="es-ES_tradnl" smtClean="0"/>
              <a:t>33</a:t>
            </a:fld>
            <a:endParaRPr lang="es-ES_tradnl"/>
          </a:p>
        </p:txBody>
      </p:sp>
    </p:spTree>
    <p:extLst>
      <p:ext uri="{BB962C8B-B14F-4D97-AF65-F5344CB8AC3E}">
        <p14:creationId xmlns:p14="http://schemas.microsoft.com/office/powerpoint/2010/main" val="164515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06/11/24</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06/11/24</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06/11/24</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06/11/24</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06/11/24</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06/11/24</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06/11/24</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06/11/24</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06/11/24</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06/11/24</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06/11/24</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06/11/24</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amegna02@alumnos.uaq.mx"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hyperlink" Target="https://literaturashispanicasuam.blogspot.com/2015/11/seminario-como-iniciar-un-trabajo-de.html" TargetMode="Externa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8.png"/><Relationship Id="rId4" Type="http://schemas.openxmlformats.org/officeDocument/2006/relationships/diagramData" Target="../diagrams/data2.xml"/><Relationship Id="rId9"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6.png"/><Relationship Id="rId7" Type="http://schemas.openxmlformats.org/officeDocument/2006/relationships/diagramLayout" Target="../diagrams/layout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5.emf"/><Relationship Id="rId10" Type="http://schemas.microsoft.com/office/2007/relationships/diagramDrawing" Target="../diagrams/drawing3.xml"/><Relationship Id="rId4" Type="http://schemas.openxmlformats.org/officeDocument/2006/relationships/image" Target="../media/image8.png"/><Relationship Id="rId9" Type="http://schemas.openxmlformats.org/officeDocument/2006/relationships/diagramColors" Target="../diagrams/colors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literaturashispanicasuam.blogspot.com/2015/11/seminario-como-iniciar-un-trabajo-de.htm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8.png"/><Relationship Id="rId4" Type="http://schemas.openxmlformats.org/officeDocument/2006/relationships/image" Target="../media/image7.tiff"/></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14/relationships/chartEx" Target="../charts/chartEx1.xml"/><Relationship Id="rId5"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NUL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6.png"/><Relationship Id="rId7" Type="http://schemas.openxmlformats.org/officeDocument/2006/relationships/diagramLayout" Target="../diagrams/layout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4.xml"/><Relationship Id="rId11" Type="http://schemas.openxmlformats.org/officeDocument/2006/relationships/chart" Target="../charts/chart1.xml"/><Relationship Id="rId5" Type="http://schemas.openxmlformats.org/officeDocument/2006/relationships/image" Target="../media/image8.png"/><Relationship Id="rId10" Type="http://schemas.microsoft.com/office/2007/relationships/diagramDrawing" Target="../diagrams/drawing4.xml"/><Relationship Id="rId4" Type="http://schemas.openxmlformats.org/officeDocument/2006/relationships/image" Target="../media/image10.png"/><Relationship Id="rId9" Type="http://schemas.openxmlformats.org/officeDocument/2006/relationships/diagramColors" Target="../diagrams/colors4.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6.png"/><Relationship Id="rId7" Type="http://schemas.openxmlformats.org/officeDocument/2006/relationships/diagramLayout" Target="../diagrams/layout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5.xml"/><Relationship Id="rId11" Type="http://schemas.openxmlformats.org/officeDocument/2006/relationships/chart" Target="../charts/chart2.xml"/><Relationship Id="rId5" Type="http://schemas.openxmlformats.org/officeDocument/2006/relationships/image" Target="../media/image8.png"/><Relationship Id="rId10" Type="http://schemas.microsoft.com/office/2007/relationships/diagramDrawing" Target="../diagrams/drawing5.xml"/><Relationship Id="rId4" Type="http://schemas.openxmlformats.org/officeDocument/2006/relationships/image" Target="../media/image10.png"/><Relationship Id="rId9" Type="http://schemas.openxmlformats.org/officeDocument/2006/relationships/diagramColors" Target="../diagrams/colors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8.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6.png"/><Relationship Id="rId7" Type="http://schemas.openxmlformats.org/officeDocument/2006/relationships/diagramLayout" Target="../diagrams/layout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6.xml"/><Relationship Id="rId11" Type="http://schemas.openxmlformats.org/officeDocument/2006/relationships/chart" Target="../charts/chart4.xml"/><Relationship Id="rId5" Type="http://schemas.openxmlformats.org/officeDocument/2006/relationships/image" Target="../media/image8.png"/><Relationship Id="rId10" Type="http://schemas.microsoft.com/office/2007/relationships/diagramDrawing" Target="../diagrams/drawing6.xml"/><Relationship Id="rId4" Type="http://schemas.openxmlformats.org/officeDocument/2006/relationships/image" Target="../media/image10.png"/><Relationship Id="rId9" Type="http://schemas.openxmlformats.org/officeDocument/2006/relationships/diagramColors" Target="../diagrams/colors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6.png"/><Relationship Id="rId7" Type="http://schemas.openxmlformats.org/officeDocument/2006/relationships/diagramLayout" Target="../diagrams/layout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7.xml"/><Relationship Id="rId11" Type="http://schemas.openxmlformats.org/officeDocument/2006/relationships/chart" Target="../charts/chart6.xml"/><Relationship Id="rId5" Type="http://schemas.openxmlformats.org/officeDocument/2006/relationships/image" Target="../media/image8.png"/><Relationship Id="rId10" Type="http://schemas.microsoft.com/office/2007/relationships/diagramDrawing" Target="../diagrams/drawing7.xml"/><Relationship Id="rId4" Type="http://schemas.openxmlformats.org/officeDocument/2006/relationships/image" Target="../media/image10.png"/><Relationship Id="rId9" Type="http://schemas.openxmlformats.org/officeDocument/2006/relationships/diagramColors" Target="../diagrams/colors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8.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8.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image" Target="../media/image8.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8.png"/><Relationship Id="rId4" Type="http://schemas.openxmlformats.org/officeDocument/2006/relationships/image" Target="../media/image7.tiff"/></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6.png"/><Relationship Id="rId7" Type="http://schemas.openxmlformats.org/officeDocument/2006/relationships/diagramLayout" Target="../diagrams/layout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8.xml"/><Relationship Id="rId5" Type="http://schemas.openxmlformats.org/officeDocument/2006/relationships/image" Target="../media/image8.png"/><Relationship Id="rId10" Type="http://schemas.microsoft.com/office/2007/relationships/diagramDrawing" Target="../diagrams/drawing8.xml"/><Relationship Id="rId4" Type="http://schemas.openxmlformats.org/officeDocument/2006/relationships/image" Target="../media/image10.png"/><Relationship Id="rId9" Type="http://schemas.openxmlformats.org/officeDocument/2006/relationships/diagramColors" Target="../diagrams/colors8.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9.xml"/><Relationship Id="rId13" Type="http://schemas.openxmlformats.org/officeDocument/2006/relationships/diagramQuickStyle" Target="../diagrams/quickStyle10.xml"/><Relationship Id="rId3" Type="http://schemas.openxmlformats.org/officeDocument/2006/relationships/image" Target="../media/image6.png"/><Relationship Id="rId7" Type="http://schemas.openxmlformats.org/officeDocument/2006/relationships/diagramLayout" Target="../diagrams/layout9.xml"/><Relationship Id="rId12" Type="http://schemas.openxmlformats.org/officeDocument/2006/relationships/diagramLayout" Target="../diagrams/layout1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9.xml"/><Relationship Id="rId11" Type="http://schemas.openxmlformats.org/officeDocument/2006/relationships/diagramData" Target="../diagrams/data10.xml"/><Relationship Id="rId5" Type="http://schemas.openxmlformats.org/officeDocument/2006/relationships/image" Target="../media/image8.png"/><Relationship Id="rId15" Type="http://schemas.microsoft.com/office/2007/relationships/diagramDrawing" Target="../diagrams/drawing10.xml"/><Relationship Id="rId10" Type="http://schemas.microsoft.com/office/2007/relationships/diagramDrawing" Target="../diagrams/drawing9.xml"/><Relationship Id="rId4" Type="http://schemas.openxmlformats.org/officeDocument/2006/relationships/image" Target="../media/image10.png"/><Relationship Id="rId9" Type="http://schemas.openxmlformats.org/officeDocument/2006/relationships/diagramColors" Target="../diagrams/colors9.xml"/><Relationship Id="rId14" Type="http://schemas.openxmlformats.org/officeDocument/2006/relationships/diagramColors" Target="../diagrams/colors10.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literaturashispanicasuam.blogspot.com/2015/11/seminario-como-iniciar-un-trabajo-de.htm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image" Target="../media/image8.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image" Target="../media/image8.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image" Target="../media/image8.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15.xml"/><Relationship Id="rId5" Type="http://schemas.openxmlformats.org/officeDocument/2006/relationships/image" Target="../media/image8.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16.xml"/><Relationship Id="rId5" Type="http://schemas.openxmlformats.org/officeDocument/2006/relationships/image" Target="../media/image8.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17.xml"/><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8.png"/><Relationship Id="rId4" Type="http://schemas.openxmlformats.org/officeDocument/2006/relationships/image" Target="../media/image7.tiff"/></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calidadafacemepico2016ii.wikidot.com/wiki:gurus-de-la-calidad"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8.png"/><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8.png"/><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623C73B-AB66-4855-A367-A0084E209E89}"/>
              </a:ext>
            </a:extLst>
          </p:cNvPr>
          <p:cNvGrpSpPr/>
          <p:nvPr/>
        </p:nvGrpSpPr>
        <p:grpSpPr>
          <a:xfrm>
            <a:off x="67012" y="10780"/>
            <a:ext cx="12122584" cy="1212330"/>
            <a:chOff x="69416" y="-4617"/>
            <a:chExt cx="12122584" cy="1212330"/>
          </a:xfrm>
        </p:grpSpPr>
        <p:pic>
          <p:nvPicPr>
            <p:cNvPr id="29" name="Imagen 28">
              <a:extLst>
                <a:ext uri="{FF2B5EF4-FFF2-40B4-BE49-F238E27FC236}">
                  <a16:creationId xmlns:a16="http://schemas.microsoft.com/office/drawing/2014/main" id="{B807ADC7-FE8F-4D14-9587-6D358FF51C14}"/>
                </a:ext>
              </a:extLst>
            </p:cNvPr>
            <p:cNvPicPr>
              <a:picLocks noChangeAspect="1"/>
            </p:cNvPicPr>
            <p:nvPr/>
          </p:nvPicPr>
          <p:blipFill>
            <a:blip r:embed="rId2"/>
            <a:stretch>
              <a:fillRect/>
            </a:stretch>
          </p:blipFill>
          <p:spPr>
            <a:xfrm>
              <a:off x="69416" y="-4617"/>
              <a:ext cx="6506483" cy="1181265"/>
            </a:xfrm>
            <a:prstGeom prst="rect">
              <a:avLst/>
            </a:prstGeom>
          </p:spPr>
        </p:pic>
        <p:sp>
          <p:nvSpPr>
            <p:cNvPr id="30" name="Rectángulo 29">
              <a:extLst>
                <a:ext uri="{FF2B5EF4-FFF2-40B4-BE49-F238E27FC236}">
                  <a16:creationId xmlns:a16="http://schemas.microsoft.com/office/drawing/2014/main" id="{BB8C7402-4146-4985-B8D3-95D2C4DAE6F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a:extLst>
                <a:ext uri="{FF2B5EF4-FFF2-40B4-BE49-F238E27FC236}">
                  <a16:creationId xmlns:a16="http://schemas.microsoft.com/office/drawing/2014/main" id="{15A164E3-6F1E-4413-9190-C8763D24396C}"/>
                </a:ext>
              </a:extLst>
            </p:cNvPr>
            <p:cNvSpPr txBox="1"/>
            <p:nvPr/>
          </p:nvSpPr>
          <p:spPr>
            <a:xfrm>
              <a:off x="4398172" y="8500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32" name="CuadroTexto 31">
              <a:extLst>
                <a:ext uri="{FF2B5EF4-FFF2-40B4-BE49-F238E27FC236}">
                  <a16:creationId xmlns:a16="http://schemas.microsoft.com/office/drawing/2014/main" id="{C8776B3B-C568-454C-823A-5268238C91C8}"/>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0" y="2517868"/>
            <a:ext cx="12192000" cy="1077218"/>
          </a:xfrm>
          <a:prstGeom prst="rect">
            <a:avLst/>
          </a:prstGeom>
          <a:noFill/>
        </p:spPr>
        <p:txBody>
          <a:bodyPr wrap="square" rtlCol="0">
            <a:spAutoFit/>
          </a:bodyPr>
          <a:lstStyle/>
          <a:p>
            <a:pPr algn="ctr"/>
            <a:r>
              <a:rPr lang="es-MX" sz="3200" b="1" dirty="0"/>
              <a:t>Plan tecnológico para la inclusión de plataformas tecnológicas del turismo en fincas agroturísticas </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559137"/>
            <a:ext cx="12192000" cy="830997"/>
          </a:xfrm>
          <a:prstGeom prst="rect">
            <a:avLst/>
          </a:prstGeom>
          <a:noFill/>
        </p:spPr>
        <p:txBody>
          <a:bodyPr wrap="square" rtlCol="0">
            <a:spAutoFit/>
          </a:bodyPr>
          <a:lstStyle/>
          <a:p>
            <a:pPr algn="ctr"/>
            <a:r>
              <a:rPr lang="es-MX" sz="2400" b="1" i="1" dirty="0"/>
              <a:t>Alexey Megna Alicio</a:t>
            </a:r>
          </a:p>
          <a:p>
            <a:pPr algn="ctr"/>
            <a:r>
              <a:rPr lang="es-MX" sz="2400" b="1" i="1" dirty="0"/>
              <a:t>Ailen Estevez Torres</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707886"/>
          </a:xfrm>
          <a:prstGeom prst="rect">
            <a:avLst/>
          </a:prstGeom>
          <a:noFill/>
        </p:spPr>
        <p:txBody>
          <a:bodyPr wrap="square" rtlCol="0">
            <a:spAutoFit/>
          </a:bodyPr>
          <a:lstStyle/>
          <a:p>
            <a:pPr algn="ctr"/>
            <a:r>
              <a:rPr lang="es-MX" sz="2000" b="1" i="1" dirty="0"/>
              <a:t>DIRECTOR DE TESIS</a:t>
            </a:r>
          </a:p>
          <a:p>
            <a:pPr algn="ctr"/>
            <a:r>
              <a:rPr lang="es-MX" sz="2000" b="1" i="1" dirty="0"/>
              <a:t>Dr. José Fernando Vasco Leal</a:t>
            </a:r>
          </a:p>
        </p:txBody>
      </p:sp>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Maestría en Gestión de la Tecnología</a:t>
            </a:r>
          </a:p>
        </p:txBody>
      </p:sp>
      <p:pic>
        <p:nvPicPr>
          <p:cNvPr id="3" name="Imagen 2">
            <a:extLst>
              <a:ext uri="{FF2B5EF4-FFF2-40B4-BE49-F238E27FC236}">
                <a16:creationId xmlns:a16="http://schemas.microsoft.com/office/drawing/2014/main" id="{CB619E04-CF6F-03D3-A268-DB185CF84E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3553" y="93008"/>
            <a:ext cx="628650" cy="807720"/>
          </a:xfrm>
          <a:prstGeom prst="rect">
            <a:avLst/>
          </a:prstGeom>
          <a:noFill/>
          <a:ln>
            <a:noFill/>
          </a:ln>
        </p:spPr>
      </p:pic>
      <p:pic>
        <p:nvPicPr>
          <p:cNvPr id="4" name="Imagen 3">
            <a:extLst>
              <a:ext uri="{FF2B5EF4-FFF2-40B4-BE49-F238E27FC236}">
                <a16:creationId xmlns:a16="http://schemas.microsoft.com/office/drawing/2014/main" id="{21D2C9B1-A77A-8BE6-24CC-9B3F388130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8653" y="83483"/>
            <a:ext cx="633095" cy="831850"/>
          </a:xfrm>
          <a:prstGeom prst="rect">
            <a:avLst/>
          </a:prstGeom>
          <a:noFill/>
          <a:ln>
            <a:noFill/>
          </a:ln>
        </p:spPr>
      </p:pic>
      <p:pic>
        <p:nvPicPr>
          <p:cNvPr id="7" name="image2.png">
            <a:extLst>
              <a:ext uri="{FF2B5EF4-FFF2-40B4-BE49-F238E27FC236}">
                <a16:creationId xmlns:a16="http://schemas.microsoft.com/office/drawing/2014/main" id="{C75A5D2B-C4A6-373B-9A22-DE509169B111}"/>
              </a:ext>
            </a:extLst>
          </p:cNvPr>
          <p:cNvPicPr>
            <a:picLocks noChangeAspect="1"/>
          </p:cNvPicPr>
          <p:nvPr/>
        </p:nvPicPr>
        <p:blipFill>
          <a:blip r:embed="rId5" cstate="print"/>
          <a:stretch>
            <a:fillRect/>
          </a:stretch>
        </p:blipFill>
        <p:spPr>
          <a:xfrm>
            <a:off x="11139568" y="5730527"/>
            <a:ext cx="857885" cy="680085"/>
          </a:xfrm>
          <a:prstGeom prst="rect">
            <a:avLst/>
          </a:prstGeom>
        </p:spPr>
      </p:pic>
      <p:sp>
        <p:nvSpPr>
          <p:cNvPr id="6" name="CuadroTexto 5">
            <a:extLst>
              <a:ext uri="{FF2B5EF4-FFF2-40B4-BE49-F238E27FC236}">
                <a16:creationId xmlns:a16="http://schemas.microsoft.com/office/drawing/2014/main" id="{7CE1632D-A16E-4359-517E-E8268E8C7D71}"/>
              </a:ext>
            </a:extLst>
          </p:cNvPr>
          <p:cNvSpPr txBox="1"/>
          <p:nvPr/>
        </p:nvSpPr>
        <p:spPr>
          <a:xfrm>
            <a:off x="7372186" y="5988196"/>
            <a:ext cx="3080491" cy="461665"/>
          </a:xfrm>
          <a:prstGeom prst="rect">
            <a:avLst/>
          </a:prstGeom>
          <a:noFill/>
        </p:spPr>
        <p:txBody>
          <a:bodyPr wrap="square" rtlCol="0">
            <a:spAutoFit/>
          </a:bodyPr>
          <a:lstStyle/>
          <a:p>
            <a:pPr algn="ctr"/>
            <a:r>
              <a:rPr lang="es-MX" sz="1200" dirty="0">
                <a:hlinkClick r:id="rId6"/>
              </a:rPr>
              <a:t>amegna02@alumnos.uaq.mx</a:t>
            </a:r>
            <a:endParaRPr lang="es-MX" sz="1200" dirty="0"/>
          </a:p>
          <a:p>
            <a:pPr algn="ctr"/>
            <a:r>
              <a:rPr lang="es-MX" sz="1200" dirty="0"/>
              <a:t>+34612266195</a:t>
            </a:r>
          </a:p>
        </p:txBody>
      </p:sp>
      <p:pic>
        <p:nvPicPr>
          <p:cNvPr id="2" name="Imagen 1">
            <a:extLst>
              <a:ext uri="{FF2B5EF4-FFF2-40B4-BE49-F238E27FC236}">
                <a16:creationId xmlns:a16="http://schemas.microsoft.com/office/drawing/2014/main" id="{645D7580-3D38-AC09-6EB2-077983AEAB7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40934" y="57626"/>
            <a:ext cx="2853829" cy="795915"/>
          </a:xfrm>
          <a:prstGeom prst="rect">
            <a:avLst/>
          </a:prstGeom>
          <a:noFill/>
          <a:ln>
            <a:noFill/>
          </a:ln>
        </p:spPr>
      </p:pic>
    </p:spTree>
    <p:extLst>
      <p:ext uri="{BB962C8B-B14F-4D97-AF65-F5344CB8AC3E}">
        <p14:creationId xmlns:p14="http://schemas.microsoft.com/office/powerpoint/2010/main" val="595546336"/>
      </p:ext>
    </p:extLst>
  </p:cSld>
  <p:clrMapOvr>
    <a:masterClrMapping/>
  </p:clrMapOvr>
  <mc:AlternateContent xmlns:mc="http://schemas.openxmlformats.org/markup-compatibility/2006" xmlns:p14="http://schemas.microsoft.com/office/powerpoint/2010/main">
    <mc:Choice Requires="p14">
      <p:transition spd="slow" p14:dur="2000" advTm="22936"/>
    </mc:Choice>
    <mc:Fallback xmlns="">
      <p:transition spd="slow" advTm="229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A6AF8-9751-1290-C0A6-910D44A71382}"/>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1C679E60-98A1-6979-606B-645A8277F9A9}"/>
              </a:ext>
            </a:extLst>
          </p:cNvPr>
          <p:cNvGrpSpPr/>
          <p:nvPr/>
        </p:nvGrpSpPr>
        <p:grpSpPr>
          <a:xfrm>
            <a:off x="34708" y="7480"/>
            <a:ext cx="12122584" cy="1212330"/>
            <a:chOff x="221816" y="147783"/>
            <a:chExt cx="12122584" cy="1212330"/>
          </a:xfrm>
        </p:grpSpPr>
        <p:pic>
          <p:nvPicPr>
            <p:cNvPr id="41" name="Imagen 40">
              <a:extLst>
                <a:ext uri="{FF2B5EF4-FFF2-40B4-BE49-F238E27FC236}">
                  <a16:creationId xmlns:a16="http://schemas.microsoft.com/office/drawing/2014/main" id="{9048481B-01CF-BCA3-FBD2-8EB501C7A1F9}"/>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E02A0DED-1397-53F9-A7CC-45ADB2095F6A}"/>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8B74C59A-2FB2-AB97-B0F4-AC940F34E8E9}"/>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BD16EADA-8152-88D4-74DE-5A62A6816BD6}"/>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C7922E58-C753-D0D9-93A6-FD5BD54B64FC}"/>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5" name="CuadroTexto 14">
            <a:extLst>
              <a:ext uri="{FF2B5EF4-FFF2-40B4-BE49-F238E27FC236}">
                <a16:creationId xmlns:a16="http://schemas.microsoft.com/office/drawing/2014/main" id="{29A3DB01-39D0-ADC1-1F2F-E6EBBA75554E}"/>
              </a:ext>
            </a:extLst>
          </p:cNvPr>
          <p:cNvSpPr txBox="1"/>
          <p:nvPr/>
        </p:nvSpPr>
        <p:spPr>
          <a:xfrm>
            <a:off x="6623334" y="1994866"/>
            <a:ext cx="5194300" cy="1754326"/>
          </a:xfrm>
          <a:prstGeom prst="rect">
            <a:avLst/>
          </a:prstGeom>
          <a:noFill/>
        </p:spPr>
        <p:txBody>
          <a:bodyPr wrap="square" rtlCol="0">
            <a:spAutoFit/>
          </a:bodyPr>
          <a:lstStyle/>
          <a:p>
            <a:pPr algn="ctr"/>
            <a:r>
              <a:rPr lang="es-ES_tradnl" sz="1800" kern="0" dirty="0">
                <a:effectLst/>
                <a:latin typeface="Times New Roman" panose="02020603050405020304" pitchFamily="18" charset="0"/>
                <a:ea typeface="Times New Roman" panose="02020603050405020304" pitchFamily="18" charset="0"/>
              </a:rPr>
              <a:t>Bajo esta realidad, en el estudio se emplea una </a:t>
            </a:r>
            <a:r>
              <a:rPr lang="es-ES_tradnl" sz="1800" b="1" i="1" kern="0" dirty="0">
                <a:effectLst/>
                <a:latin typeface="Times New Roman" panose="02020603050405020304" pitchFamily="18" charset="0"/>
                <a:ea typeface="Times New Roman" panose="02020603050405020304" pitchFamily="18" charset="0"/>
              </a:rPr>
              <a:t>metodología mixta</a:t>
            </a:r>
            <a:r>
              <a:rPr lang="es-ES_tradnl" sz="1800" kern="0" dirty="0">
                <a:effectLst/>
                <a:latin typeface="Times New Roman" panose="02020603050405020304" pitchFamily="18" charset="0"/>
                <a:ea typeface="Times New Roman" panose="02020603050405020304" pitchFamily="18" charset="0"/>
              </a:rPr>
              <a:t>. Las metodologías mixtas son “un diseño de investigación que involucra datos cuantitativos y cualitativos, ya sea en un estudio particular o en varios estudios dentro de un programa de investigación” (</a:t>
            </a:r>
            <a:r>
              <a:rPr lang="es-ES_tradnl" sz="1800" kern="0" dirty="0" err="1">
                <a:effectLst/>
                <a:latin typeface="Times New Roman" panose="02020603050405020304" pitchFamily="18" charset="0"/>
                <a:ea typeface="Times New Roman" panose="02020603050405020304" pitchFamily="18" charset="0"/>
              </a:rPr>
              <a:t>Tashakkori</a:t>
            </a:r>
            <a:r>
              <a:rPr lang="es-ES_tradnl" sz="1800" kern="0" dirty="0">
                <a:effectLst/>
                <a:latin typeface="Times New Roman" panose="02020603050405020304" pitchFamily="18" charset="0"/>
                <a:ea typeface="Times New Roman" panose="02020603050405020304" pitchFamily="18" charset="0"/>
              </a:rPr>
              <a:t> y </a:t>
            </a:r>
            <a:r>
              <a:rPr lang="es-ES_tradnl" sz="1800" kern="0" dirty="0" err="1">
                <a:effectLst/>
                <a:latin typeface="Times New Roman" panose="02020603050405020304" pitchFamily="18" charset="0"/>
                <a:ea typeface="Times New Roman" panose="02020603050405020304" pitchFamily="18" charset="0"/>
              </a:rPr>
              <a:t>Teddlie</a:t>
            </a:r>
            <a:r>
              <a:rPr lang="es-ES_tradnl" sz="1800" kern="0" dirty="0">
                <a:effectLst/>
                <a:latin typeface="Times New Roman" panose="02020603050405020304" pitchFamily="18" charset="0"/>
                <a:ea typeface="Times New Roman" panose="02020603050405020304" pitchFamily="18" charset="0"/>
              </a:rPr>
              <a:t>, 2003, p. 61).</a:t>
            </a:r>
            <a:endParaRPr lang="es-MX" sz="3200" dirty="0">
              <a:effectLst/>
            </a:endParaRPr>
          </a:p>
        </p:txBody>
      </p:sp>
      <p:sp>
        <p:nvSpPr>
          <p:cNvPr id="17" name="CuadroTexto 16">
            <a:extLst>
              <a:ext uri="{FF2B5EF4-FFF2-40B4-BE49-F238E27FC236}">
                <a16:creationId xmlns:a16="http://schemas.microsoft.com/office/drawing/2014/main" id="{DE6C759C-50FC-7F88-2C74-1972F7DBAD02}"/>
              </a:ext>
            </a:extLst>
          </p:cNvPr>
          <p:cNvSpPr txBox="1"/>
          <p:nvPr/>
        </p:nvSpPr>
        <p:spPr>
          <a:xfrm>
            <a:off x="5591450" y="111345"/>
            <a:ext cx="5435742"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7" name="Imagen 6">
            <a:extLst>
              <a:ext uri="{FF2B5EF4-FFF2-40B4-BE49-F238E27FC236}">
                <a16:creationId xmlns:a16="http://schemas.microsoft.com/office/drawing/2014/main" id="{B078908D-4898-4D3B-5273-D67EDB01D0B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391920" y="2257950"/>
            <a:ext cx="4429760" cy="3322320"/>
          </a:xfrm>
          <a:prstGeom prst="rect">
            <a:avLst/>
          </a:prstGeom>
        </p:spPr>
      </p:pic>
      <p:pic>
        <p:nvPicPr>
          <p:cNvPr id="2" name="Imagen 1">
            <a:extLst>
              <a:ext uri="{FF2B5EF4-FFF2-40B4-BE49-F238E27FC236}">
                <a16:creationId xmlns:a16="http://schemas.microsoft.com/office/drawing/2014/main" id="{717E47DE-4D51-80B5-F840-81B0EEBC3CF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
        <p:nvSpPr>
          <p:cNvPr id="3" name="Rectángulo 2">
            <a:extLst>
              <a:ext uri="{FF2B5EF4-FFF2-40B4-BE49-F238E27FC236}">
                <a16:creationId xmlns:a16="http://schemas.microsoft.com/office/drawing/2014/main" id="{E11D7D2F-2A55-EB96-7F68-4DCC6F73D9F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pic>
        <p:nvPicPr>
          <p:cNvPr id="14" name="Imagen 13">
            <a:extLst>
              <a:ext uri="{FF2B5EF4-FFF2-40B4-BE49-F238E27FC236}">
                <a16:creationId xmlns:a16="http://schemas.microsoft.com/office/drawing/2014/main" id="{88C48040-E378-5825-5277-8084EF05D478}"/>
              </a:ext>
            </a:extLst>
          </p:cNvPr>
          <p:cNvPicPr>
            <a:picLocks noChangeAspect="1"/>
          </p:cNvPicPr>
          <p:nvPr/>
        </p:nvPicPr>
        <p:blipFill>
          <a:blip r:embed="rId7"/>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1506014286"/>
      </p:ext>
    </p:extLst>
  </p:cSld>
  <p:clrMapOvr>
    <a:masterClrMapping/>
  </p:clrMapOvr>
  <mc:AlternateContent xmlns:mc="http://schemas.openxmlformats.org/markup-compatibility/2006" xmlns:p14="http://schemas.microsoft.com/office/powerpoint/2010/main">
    <mc:Choice Requires="p14">
      <p:transition spd="slow" p14:dur="2000" advTm="12527"/>
    </mc:Choice>
    <mc:Fallback xmlns="">
      <p:transition spd="slow" advTm="1252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A62D7-A63C-534F-7A55-BFA37403BEBF}"/>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1D05059D-F1A5-9FF7-CB68-B9FD5F577E5B}"/>
              </a:ext>
            </a:extLst>
          </p:cNvPr>
          <p:cNvGrpSpPr/>
          <p:nvPr/>
        </p:nvGrpSpPr>
        <p:grpSpPr>
          <a:xfrm>
            <a:off x="34916" y="9832"/>
            <a:ext cx="12122584" cy="1212330"/>
            <a:chOff x="221816" y="147783"/>
            <a:chExt cx="12122584" cy="1212330"/>
          </a:xfrm>
        </p:grpSpPr>
        <p:pic>
          <p:nvPicPr>
            <p:cNvPr id="41" name="Imagen 40">
              <a:extLst>
                <a:ext uri="{FF2B5EF4-FFF2-40B4-BE49-F238E27FC236}">
                  <a16:creationId xmlns:a16="http://schemas.microsoft.com/office/drawing/2014/main" id="{0E76D738-F9E6-F85D-C85A-BD25DF2CEABE}"/>
                </a:ext>
              </a:extLst>
            </p:cNvPr>
            <p:cNvPicPr>
              <a:picLocks noChangeAspect="1"/>
            </p:cNvPicPr>
            <p:nvPr/>
          </p:nvPicPr>
          <p:blipFill>
            <a:blip r:embed="rId3"/>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8256618-C9E7-D8B7-CCA5-EA7FCBC52CB6}"/>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A78DA81-B081-626D-9D76-09F17F125C0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2AC95F48-1E26-9E10-FB10-B645C470F59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47451054-81E8-4D32-5661-22F49BDD29B7}"/>
                </a:ext>
              </a:extLst>
            </p:cNvPr>
            <p:cNvPicPr>
              <a:picLocks noChangeAspect="1"/>
            </p:cNvPicPr>
            <p:nvPr/>
          </p:nvPicPr>
          <p:blipFill>
            <a:blip r:embed="rId4"/>
            <a:stretch>
              <a:fillRect/>
            </a:stretch>
          </p:blipFill>
          <p:spPr>
            <a:xfrm>
              <a:off x="1727408" y="253638"/>
              <a:ext cx="624078" cy="824051"/>
            </a:xfrm>
            <a:prstGeom prst="rect">
              <a:avLst/>
            </a:prstGeom>
          </p:spPr>
        </p:pic>
      </p:grpSp>
      <p:sp>
        <p:nvSpPr>
          <p:cNvPr id="17" name="CuadroTexto 16">
            <a:extLst>
              <a:ext uri="{FF2B5EF4-FFF2-40B4-BE49-F238E27FC236}">
                <a16:creationId xmlns:a16="http://schemas.microsoft.com/office/drawing/2014/main" id="{39FE2FE6-6FED-5096-8A76-A601FF31BFAA}"/>
              </a:ext>
            </a:extLst>
          </p:cNvPr>
          <p:cNvSpPr txBox="1"/>
          <p:nvPr/>
        </p:nvSpPr>
        <p:spPr>
          <a:xfrm>
            <a:off x="5450716" y="99280"/>
            <a:ext cx="5504797"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graphicFrame>
        <p:nvGraphicFramePr>
          <p:cNvPr id="3" name="Tabla 2">
            <a:extLst>
              <a:ext uri="{FF2B5EF4-FFF2-40B4-BE49-F238E27FC236}">
                <a16:creationId xmlns:a16="http://schemas.microsoft.com/office/drawing/2014/main" id="{17F25307-47A1-57B1-AA21-AAF111963A4A}"/>
              </a:ext>
            </a:extLst>
          </p:cNvPr>
          <p:cNvGraphicFramePr>
            <a:graphicFrameLocks noGrp="1"/>
          </p:cNvGraphicFramePr>
          <p:nvPr/>
        </p:nvGraphicFramePr>
        <p:xfrm>
          <a:off x="836024" y="1205509"/>
          <a:ext cx="9101291" cy="5271956"/>
        </p:xfrm>
        <a:graphic>
          <a:graphicData uri="http://schemas.openxmlformats.org/drawingml/2006/table">
            <a:tbl>
              <a:tblPr firstRow="1" firstCol="1" bandRow="1">
                <a:tableStyleId>{5C22544A-7EE6-4342-B048-85BDC9FD1C3A}</a:tableStyleId>
              </a:tblPr>
              <a:tblGrid>
                <a:gridCol w="1201782">
                  <a:extLst>
                    <a:ext uri="{9D8B030D-6E8A-4147-A177-3AD203B41FA5}">
                      <a16:colId xmlns:a16="http://schemas.microsoft.com/office/drawing/2014/main" val="3650079093"/>
                    </a:ext>
                  </a:extLst>
                </a:gridCol>
                <a:gridCol w="1030086">
                  <a:extLst>
                    <a:ext uri="{9D8B030D-6E8A-4147-A177-3AD203B41FA5}">
                      <a16:colId xmlns:a16="http://schemas.microsoft.com/office/drawing/2014/main" val="4052065883"/>
                    </a:ext>
                  </a:extLst>
                </a:gridCol>
                <a:gridCol w="676760">
                  <a:extLst>
                    <a:ext uri="{9D8B030D-6E8A-4147-A177-3AD203B41FA5}">
                      <a16:colId xmlns:a16="http://schemas.microsoft.com/office/drawing/2014/main" val="3565513596"/>
                    </a:ext>
                  </a:extLst>
                </a:gridCol>
                <a:gridCol w="676760">
                  <a:extLst>
                    <a:ext uri="{9D8B030D-6E8A-4147-A177-3AD203B41FA5}">
                      <a16:colId xmlns:a16="http://schemas.microsoft.com/office/drawing/2014/main" val="1580082132"/>
                    </a:ext>
                  </a:extLst>
                </a:gridCol>
                <a:gridCol w="681903">
                  <a:extLst>
                    <a:ext uri="{9D8B030D-6E8A-4147-A177-3AD203B41FA5}">
                      <a16:colId xmlns:a16="http://schemas.microsoft.com/office/drawing/2014/main" val="965531515"/>
                    </a:ext>
                  </a:extLst>
                </a:gridCol>
                <a:gridCol w="682931">
                  <a:extLst>
                    <a:ext uri="{9D8B030D-6E8A-4147-A177-3AD203B41FA5}">
                      <a16:colId xmlns:a16="http://schemas.microsoft.com/office/drawing/2014/main" val="495981183"/>
                    </a:ext>
                  </a:extLst>
                </a:gridCol>
                <a:gridCol w="682931">
                  <a:extLst>
                    <a:ext uri="{9D8B030D-6E8A-4147-A177-3AD203B41FA5}">
                      <a16:colId xmlns:a16="http://schemas.microsoft.com/office/drawing/2014/main" val="1220784312"/>
                    </a:ext>
                  </a:extLst>
                </a:gridCol>
                <a:gridCol w="682931">
                  <a:extLst>
                    <a:ext uri="{9D8B030D-6E8A-4147-A177-3AD203B41FA5}">
                      <a16:colId xmlns:a16="http://schemas.microsoft.com/office/drawing/2014/main" val="340472507"/>
                    </a:ext>
                  </a:extLst>
                </a:gridCol>
                <a:gridCol w="682931">
                  <a:extLst>
                    <a:ext uri="{9D8B030D-6E8A-4147-A177-3AD203B41FA5}">
                      <a16:colId xmlns:a16="http://schemas.microsoft.com/office/drawing/2014/main" val="2016483896"/>
                    </a:ext>
                  </a:extLst>
                </a:gridCol>
                <a:gridCol w="697330">
                  <a:extLst>
                    <a:ext uri="{9D8B030D-6E8A-4147-A177-3AD203B41FA5}">
                      <a16:colId xmlns:a16="http://schemas.microsoft.com/office/drawing/2014/main" val="2862791826"/>
                    </a:ext>
                  </a:extLst>
                </a:gridCol>
                <a:gridCol w="697330">
                  <a:extLst>
                    <a:ext uri="{9D8B030D-6E8A-4147-A177-3AD203B41FA5}">
                      <a16:colId xmlns:a16="http://schemas.microsoft.com/office/drawing/2014/main" val="1303541009"/>
                    </a:ext>
                  </a:extLst>
                </a:gridCol>
                <a:gridCol w="707616">
                  <a:extLst>
                    <a:ext uri="{9D8B030D-6E8A-4147-A177-3AD203B41FA5}">
                      <a16:colId xmlns:a16="http://schemas.microsoft.com/office/drawing/2014/main" val="3674438995"/>
                    </a:ext>
                  </a:extLst>
                </a:gridCol>
              </a:tblGrid>
              <a:tr h="363332">
                <a:tc rowSpan="2">
                  <a:txBody>
                    <a:bodyPr/>
                    <a:lstStyle/>
                    <a:p>
                      <a:pPr algn="ctr">
                        <a:spcAft>
                          <a:spcPts val="600"/>
                        </a:spcAft>
                      </a:pPr>
                      <a:r>
                        <a:rPr lang="es-ES_tradnl" sz="1800" dirty="0">
                          <a:effectLst/>
                        </a:rPr>
                        <a:t>EXPERTOS</a:t>
                      </a:r>
                      <a:endParaRPr lang="es-MX" sz="2800" dirty="0">
                        <a:effectLst/>
                        <a:latin typeface="Times New Roman" panose="02020603050405020304" pitchFamily="18" charset="0"/>
                        <a:ea typeface="Times New Roman" panose="02020603050405020304" pitchFamily="18" charset="0"/>
                      </a:endParaRPr>
                    </a:p>
                  </a:txBody>
                  <a:tcPr marL="68580" marR="68580" marT="0" marB="0"/>
                </a:tc>
                <a:tc gridSpan="10">
                  <a:txBody>
                    <a:bodyPr/>
                    <a:lstStyle/>
                    <a:p>
                      <a:pPr algn="ctr">
                        <a:spcAft>
                          <a:spcPts val="600"/>
                        </a:spcAft>
                      </a:pPr>
                      <a:r>
                        <a:rPr lang="es-ES_tradnl" sz="1800">
                          <a:effectLst/>
                        </a:rPr>
                        <a:t>Autoevaluación del nivel de conocimiento sobre el tema (ANC) Kc = 0.1 * ANC</a:t>
                      </a:r>
                      <a:endParaRPr lang="es-MX" sz="2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rowSpan="2">
                  <a:txBody>
                    <a:bodyPr/>
                    <a:lstStyle/>
                    <a:p>
                      <a:pPr algn="ctr">
                        <a:spcAft>
                          <a:spcPts val="600"/>
                        </a:spcAft>
                      </a:pPr>
                      <a:r>
                        <a:rPr lang="es-ES_tradnl" sz="1800">
                          <a:effectLst/>
                        </a:rPr>
                        <a:t>Kc</a:t>
                      </a:r>
                      <a:endParaRPr lang="es-MX"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6989545"/>
                  </a:ext>
                </a:extLst>
              </a:tr>
              <a:tr h="363332">
                <a:tc vMerge="1">
                  <a:txBody>
                    <a:bodyPr/>
                    <a:lstStyle/>
                    <a:p>
                      <a:endParaRPr lang="es-ES_tradnl"/>
                    </a:p>
                  </a:txBody>
                  <a:tcPr/>
                </a:tc>
                <a:tc>
                  <a:txBody>
                    <a:bodyPr/>
                    <a:lstStyle/>
                    <a:p>
                      <a:pPr>
                        <a:spcAft>
                          <a:spcPts val="600"/>
                        </a:spcAft>
                      </a:pPr>
                      <a:r>
                        <a:rPr lang="es-ES_tradnl" sz="1800">
                          <a:effectLst/>
                        </a:rPr>
                        <a:t>1</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2</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3</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4</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5</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6</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7</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8</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9</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10</a:t>
                      </a:r>
                      <a:endParaRPr lang="es-MX" sz="280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S_tradnl"/>
                    </a:p>
                  </a:txBody>
                  <a:tcPr/>
                </a:tc>
                <a:extLst>
                  <a:ext uri="{0D108BD9-81ED-4DB2-BD59-A6C34878D82A}">
                    <a16:rowId xmlns:a16="http://schemas.microsoft.com/office/drawing/2014/main" val="2768605166"/>
                  </a:ext>
                </a:extLst>
              </a:tr>
              <a:tr h="363332">
                <a:tc>
                  <a:txBody>
                    <a:bodyPr/>
                    <a:lstStyle/>
                    <a:p>
                      <a:pPr>
                        <a:spcAft>
                          <a:spcPts val="600"/>
                        </a:spcAft>
                      </a:pPr>
                      <a:r>
                        <a:rPr lang="es-ES_tradnl" sz="1800">
                          <a:effectLst/>
                        </a:rPr>
                        <a:t>1</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X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0,8</a:t>
                      </a:r>
                      <a:endParaRPr lang="es-MX"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3994777"/>
                  </a:ext>
                </a:extLst>
              </a:tr>
              <a:tr h="363332">
                <a:tc>
                  <a:txBody>
                    <a:bodyPr/>
                    <a:lstStyle/>
                    <a:p>
                      <a:pPr>
                        <a:spcAft>
                          <a:spcPts val="600"/>
                        </a:spcAft>
                      </a:pPr>
                      <a:r>
                        <a:rPr lang="es-ES_tradnl" sz="1800">
                          <a:effectLst/>
                        </a:rPr>
                        <a:t>2</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X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0,8</a:t>
                      </a:r>
                      <a:endParaRPr lang="es-MX"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13858541"/>
                  </a:ext>
                </a:extLst>
              </a:tr>
              <a:tr h="363332">
                <a:tc>
                  <a:txBody>
                    <a:bodyPr/>
                    <a:lstStyle/>
                    <a:p>
                      <a:pPr>
                        <a:spcAft>
                          <a:spcPts val="600"/>
                        </a:spcAft>
                      </a:pPr>
                      <a:r>
                        <a:rPr lang="es-ES_tradnl" sz="1800">
                          <a:effectLst/>
                        </a:rPr>
                        <a:t>3</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X</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0,8</a:t>
                      </a:r>
                      <a:endParaRPr lang="es-MX"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38867379"/>
                  </a:ext>
                </a:extLst>
              </a:tr>
              <a:tr h="363332">
                <a:tc>
                  <a:txBody>
                    <a:bodyPr/>
                    <a:lstStyle/>
                    <a:p>
                      <a:pPr>
                        <a:spcAft>
                          <a:spcPts val="600"/>
                        </a:spcAft>
                      </a:pPr>
                      <a:r>
                        <a:rPr lang="es-ES_tradnl" sz="1800" dirty="0">
                          <a:effectLst/>
                        </a:rPr>
                        <a:t>4</a:t>
                      </a:r>
                      <a:endParaRPr lang="es-MX"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X</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0,9</a:t>
                      </a:r>
                      <a:endParaRPr lang="es-MX"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39789137"/>
                  </a:ext>
                </a:extLst>
              </a:tr>
              <a:tr h="363332">
                <a:tc>
                  <a:txBody>
                    <a:bodyPr/>
                    <a:lstStyle/>
                    <a:p>
                      <a:pPr>
                        <a:spcAft>
                          <a:spcPts val="600"/>
                        </a:spcAft>
                      </a:pPr>
                      <a:r>
                        <a:rPr lang="es-ES_tradnl" sz="1800">
                          <a:effectLst/>
                        </a:rPr>
                        <a:t>5</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X</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0,8</a:t>
                      </a:r>
                      <a:endParaRPr lang="es-MX"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8912840"/>
                  </a:ext>
                </a:extLst>
              </a:tr>
              <a:tr h="363332">
                <a:tc>
                  <a:txBody>
                    <a:bodyPr/>
                    <a:lstStyle/>
                    <a:p>
                      <a:pPr>
                        <a:spcAft>
                          <a:spcPts val="600"/>
                        </a:spcAft>
                      </a:pPr>
                      <a:r>
                        <a:rPr lang="es-ES_tradnl" sz="1800">
                          <a:effectLst/>
                        </a:rPr>
                        <a:t>6</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X</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0,8</a:t>
                      </a:r>
                      <a:endParaRPr lang="es-MX"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6762451"/>
                  </a:ext>
                </a:extLst>
              </a:tr>
              <a:tr h="363332">
                <a:tc>
                  <a:txBody>
                    <a:bodyPr/>
                    <a:lstStyle/>
                    <a:p>
                      <a:pPr>
                        <a:spcAft>
                          <a:spcPts val="600"/>
                        </a:spcAft>
                      </a:pPr>
                      <a:r>
                        <a:rPr lang="es-ES_tradnl" sz="1800">
                          <a:effectLst/>
                        </a:rPr>
                        <a:t>7</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X</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0,7</a:t>
                      </a:r>
                      <a:endParaRPr lang="es-MX"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53261965"/>
                  </a:ext>
                </a:extLst>
              </a:tr>
              <a:tr h="363332">
                <a:tc>
                  <a:txBody>
                    <a:bodyPr/>
                    <a:lstStyle/>
                    <a:p>
                      <a:pPr>
                        <a:spcAft>
                          <a:spcPts val="600"/>
                        </a:spcAft>
                      </a:pPr>
                      <a:r>
                        <a:rPr lang="es-ES_tradnl" sz="1800">
                          <a:effectLst/>
                        </a:rPr>
                        <a:t>8</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dirty="0">
                          <a:effectLst/>
                        </a:rPr>
                        <a:t> </a:t>
                      </a:r>
                      <a:endParaRPr lang="es-MX"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X</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0,7</a:t>
                      </a:r>
                      <a:endParaRPr lang="es-MX"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848805"/>
                  </a:ext>
                </a:extLst>
              </a:tr>
              <a:tr h="363332">
                <a:tc>
                  <a:txBody>
                    <a:bodyPr/>
                    <a:lstStyle/>
                    <a:p>
                      <a:pPr>
                        <a:spcAft>
                          <a:spcPts val="600"/>
                        </a:spcAft>
                      </a:pPr>
                      <a:r>
                        <a:rPr lang="es-ES_tradnl" sz="1800">
                          <a:effectLst/>
                        </a:rPr>
                        <a:t>9</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X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0,9</a:t>
                      </a:r>
                      <a:endParaRPr lang="es-MX"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7561334"/>
                  </a:ext>
                </a:extLst>
              </a:tr>
              <a:tr h="363332">
                <a:tc>
                  <a:txBody>
                    <a:bodyPr/>
                    <a:lstStyle/>
                    <a:p>
                      <a:pPr>
                        <a:spcAft>
                          <a:spcPts val="600"/>
                        </a:spcAft>
                      </a:pPr>
                      <a:r>
                        <a:rPr lang="es-ES_tradnl" sz="1800">
                          <a:effectLst/>
                        </a:rPr>
                        <a:t>10</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X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0,8</a:t>
                      </a:r>
                      <a:endParaRPr lang="es-MX"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27969919"/>
                  </a:ext>
                </a:extLst>
              </a:tr>
              <a:tr h="363332">
                <a:tc>
                  <a:txBody>
                    <a:bodyPr/>
                    <a:lstStyle/>
                    <a:p>
                      <a:pPr>
                        <a:spcAft>
                          <a:spcPts val="600"/>
                        </a:spcAft>
                      </a:pPr>
                      <a:r>
                        <a:rPr lang="es-ES_tradnl" sz="1800">
                          <a:effectLst/>
                        </a:rPr>
                        <a:t>11</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X</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0,4</a:t>
                      </a:r>
                      <a:endParaRPr lang="es-MX"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0754292"/>
                  </a:ext>
                </a:extLst>
              </a:tr>
              <a:tr h="363332">
                <a:tc>
                  <a:txBody>
                    <a:bodyPr/>
                    <a:lstStyle/>
                    <a:p>
                      <a:pPr>
                        <a:spcAft>
                          <a:spcPts val="600"/>
                        </a:spcAft>
                      </a:pPr>
                      <a:r>
                        <a:rPr lang="es-ES_tradnl" sz="1800">
                          <a:effectLst/>
                        </a:rPr>
                        <a:t>12</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X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es-ES_tradnl" sz="1800" dirty="0">
                          <a:effectLst/>
                        </a:rPr>
                        <a:t>0,7</a:t>
                      </a:r>
                      <a:endParaRPr lang="es-MX"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91271315"/>
                  </a:ext>
                </a:extLst>
              </a:tr>
            </a:tbl>
          </a:graphicData>
        </a:graphic>
      </p:graphicFrame>
      <p:pic>
        <p:nvPicPr>
          <p:cNvPr id="2" name="Imagen 1">
            <a:extLst>
              <a:ext uri="{FF2B5EF4-FFF2-40B4-BE49-F238E27FC236}">
                <a16:creationId xmlns:a16="http://schemas.microsoft.com/office/drawing/2014/main" id="{57184B45-9762-3761-2F55-75BB93971F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
        <p:nvSpPr>
          <p:cNvPr id="4" name="Rectángulo 3">
            <a:extLst>
              <a:ext uri="{FF2B5EF4-FFF2-40B4-BE49-F238E27FC236}">
                <a16:creationId xmlns:a16="http://schemas.microsoft.com/office/drawing/2014/main" id="{13874593-7935-9361-EB1A-87FE31ADE795}"/>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pic>
        <p:nvPicPr>
          <p:cNvPr id="14" name="Imagen 13">
            <a:extLst>
              <a:ext uri="{FF2B5EF4-FFF2-40B4-BE49-F238E27FC236}">
                <a16:creationId xmlns:a16="http://schemas.microsoft.com/office/drawing/2014/main" id="{D43A24D0-8D5C-4BC1-BE57-F2C799154ED9}"/>
              </a:ext>
            </a:extLst>
          </p:cNvPr>
          <p:cNvPicPr>
            <a:picLocks noChangeAspect="1"/>
          </p:cNvPicPr>
          <p:nvPr/>
        </p:nvPicPr>
        <p:blipFill>
          <a:blip r:embed="rId6"/>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339251669"/>
      </p:ext>
    </p:extLst>
  </p:cSld>
  <p:clrMapOvr>
    <a:masterClrMapping/>
  </p:clrMapOvr>
  <mc:AlternateContent xmlns:mc="http://schemas.openxmlformats.org/markup-compatibility/2006" xmlns:p14="http://schemas.microsoft.com/office/powerpoint/2010/main">
    <mc:Choice Requires="p14">
      <p:transition spd="slow" p14:dur="2000" advTm="63370"/>
    </mc:Choice>
    <mc:Fallback xmlns="">
      <p:transition spd="slow" advTm="633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B97D9-AD13-1698-79BF-910D05414CE9}"/>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DA03008E-EB5F-2E5D-BBED-2D4075C2B37F}"/>
              </a:ext>
            </a:extLst>
          </p:cNvPr>
          <p:cNvGrpSpPr/>
          <p:nvPr/>
        </p:nvGrpSpPr>
        <p:grpSpPr>
          <a:xfrm>
            <a:off x="36576" y="14033"/>
            <a:ext cx="12122584" cy="1212330"/>
            <a:chOff x="221816" y="147783"/>
            <a:chExt cx="12122584" cy="1212330"/>
          </a:xfrm>
        </p:grpSpPr>
        <p:pic>
          <p:nvPicPr>
            <p:cNvPr id="41" name="Imagen 40">
              <a:extLst>
                <a:ext uri="{FF2B5EF4-FFF2-40B4-BE49-F238E27FC236}">
                  <a16:creationId xmlns:a16="http://schemas.microsoft.com/office/drawing/2014/main" id="{9DE668F1-2785-B04B-251E-D209F5ACB73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A8932475-BA6E-0882-4CC9-A2143039D053}"/>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F57DAE39-5317-BFE6-D1C8-27F1F38DD145}"/>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CA1252FE-94E4-2E90-08E5-7BBA94DB8A95}"/>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6E007CE0-F676-7909-2BD1-99A59B0E21FC}"/>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7" name="CuadroTexto 16">
            <a:extLst>
              <a:ext uri="{FF2B5EF4-FFF2-40B4-BE49-F238E27FC236}">
                <a16:creationId xmlns:a16="http://schemas.microsoft.com/office/drawing/2014/main" id="{354085BD-7F27-BDB2-28F3-B878B57C9060}"/>
              </a:ext>
            </a:extLst>
          </p:cNvPr>
          <p:cNvSpPr txBox="1"/>
          <p:nvPr/>
        </p:nvSpPr>
        <p:spPr>
          <a:xfrm>
            <a:off x="5576058" y="125578"/>
            <a:ext cx="5337787"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graphicFrame>
        <p:nvGraphicFramePr>
          <p:cNvPr id="9" name="Diagrama 8">
            <a:extLst>
              <a:ext uri="{FF2B5EF4-FFF2-40B4-BE49-F238E27FC236}">
                <a16:creationId xmlns:a16="http://schemas.microsoft.com/office/drawing/2014/main" id="{03150D12-1635-AFE8-7C4C-CF96FE5A7904}"/>
              </a:ext>
            </a:extLst>
          </p:cNvPr>
          <p:cNvGraphicFramePr/>
          <p:nvPr/>
        </p:nvGraphicFramePr>
        <p:xfrm>
          <a:off x="2252929" y="1289425"/>
          <a:ext cx="5163418" cy="4596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a:extLst>
              <a:ext uri="{FF2B5EF4-FFF2-40B4-BE49-F238E27FC236}">
                <a16:creationId xmlns:a16="http://schemas.microsoft.com/office/drawing/2014/main" id="{94AC5F7A-D25A-FB14-66BA-816539E7C17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
        <p:nvSpPr>
          <p:cNvPr id="3" name="Rectángulo 2">
            <a:extLst>
              <a:ext uri="{FF2B5EF4-FFF2-40B4-BE49-F238E27FC236}">
                <a16:creationId xmlns:a16="http://schemas.microsoft.com/office/drawing/2014/main" id="{D3C9BE82-C567-A002-2879-3DD9174A0DD6}"/>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pic>
        <p:nvPicPr>
          <p:cNvPr id="14" name="Imagen 13">
            <a:extLst>
              <a:ext uri="{FF2B5EF4-FFF2-40B4-BE49-F238E27FC236}">
                <a16:creationId xmlns:a16="http://schemas.microsoft.com/office/drawing/2014/main" id="{9929E392-2B7F-B70F-33D3-21CB4D221811}"/>
              </a:ext>
            </a:extLst>
          </p:cNvPr>
          <p:cNvPicPr>
            <a:picLocks noChangeAspect="1"/>
          </p:cNvPicPr>
          <p:nvPr/>
        </p:nvPicPr>
        <p:blipFill>
          <a:blip r:embed="rId10"/>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2335242875"/>
      </p:ext>
    </p:extLst>
  </p:cSld>
  <p:clrMapOvr>
    <a:masterClrMapping/>
  </p:clrMapOvr>
  <mc:AlternateContent xmlns:mc="http://schemas.openxmlformats.org/markup-compatibility/2006" xmlns:p14="http://schemas.microsoft.com/office/powerpoint/2010/main">
    <mc:Choice Requires="p14">
      <p:transition spd="slow" p14:dur="2000" advTm="40130"/>
    </mc:Choice>
    <mc:Fallback xmlns="">
      <p:transition spd="slow" advTm="4013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7D9D7-0826-5330-0473-AFC06C5ECB4C}"/>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8957B61D-2F95-2CFE-5CD0-66E6E1B26AB0}"/>
              </a:ext>
            </a:extLst>
          </p:cNvPr>
          <p:cNvGrpSpPr/>
          <p:nvPr/>
        </p:nvGrpSpPr>
        <p:grpSpPr>
          <a:xfrm>
            <a:off x="34708" y="4791"/>
            <a:ext cx="12122584" cy="1212330"/>
            <a:chOff x="221816" y="147783"/>
            <a:chExt cx="12122584" cy="1212330"/>
          </a:xfrm>
        </p:grpSpPr>
        <p:pic>
          <p:nvPicPr>
            <p:cNvPr id="41" name="Imagen 40">
              <a:extLst>
                <a:ext uri="{FF2B5EF4-FFF2-40B4-BE49-F238E27FC236}">
                  <a16:creationId xmlns:a16="http://schemas.microsoft.com/office/drawing/2014/main" id="{7855437B-2B31-87AB-C034-CBC9EAA6FE4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D5FBBE9D-73AD-EC09-4E63-0B5B4738C80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14B2F72F-CFF0-E7F7-AAB5-6496F3A85E12}"/>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D48D98AE-30F9-27CF-FD3A-9136FE3BAFBB}"/>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94FB13C7-6FBA-A999-2D8A-507829C9C8F1}"/>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5" name="CuadroTexto 14">
            <a:extLst>
              <a:ext uri="{FF2B5EF4-FFF2-40B4-BE49-F238E27FC236}">
                <a16:creationId xmlns:a16="http://schemas.microsoft.com/office/drawing/2014/main" id="{1C99EEBC-49B9-03E6-ABB0-E19A938496FA}"/>
              </a:ext>
            </a:extLst>
          </p:cNvPr>
          <p:cNvSpPr txBox="1"/>
          <p:nvPr/>
        </p:nvSpPr>
        <p:spPr>
          <a:xfrm>
            <a:off x="975208" y="1798545"/>
            <a:ext cx="10319090" cy="369332"/>
          </a:xfrm>
          <a:prstGeom prst="rect">
            <a:avLst/>
          </a:prstGeom>
          <a:noFill/>
        </p:spPr>
        <p:txBody>
          <a:bodyPr wrap="square" rtlCol="0">
            <a:spAutoFit/>
          </a:bodyPr>
          <a:lstStyle/>
          <a:p>
            <a:pPr algn="ctr"/>
            <a:r>
              <a:rPr lang="es-ES_tradnl" sz="1800" kern="0" dirty="0">
                <a:effectLst/>
                <a:latin typeface="Times New Roman" panose="02020603050405020304" pitchFamily="18" charset="0"/>
                <a:ea typeface="Times New Roman" panose="02020603050405020304" pitchFamily="18" charset="0"/>
              </a:rPr>
              <a:t>Patrón de comparación utilizado para evaluar el coeficiente de argumentación de los expertos propuestos (Ka):</a:t>
            </a:r>
            <a:endParaRPr lang="es-MX" sz="3200" dirty="0">
              <a:effectLst/>
            </a:endParaRPr>
          </a:p>
        </p:txBody>
      </p:sp>
      <p:sp>
        <p:nvSpPr>
          <p:cNvPr id="17" name="CuadroTexto 16">
            <a:extLst>
              <a:ext uri="{FF2B5EF4-FFF2-40B4-BE49-F238E27FC236}">
                <a16:creationId xmlns:a16="http://schemas.microsoft.com/office/drawing/2014/main" id="{F2E99E83-D658-FD67-549F-A443369BE42D}"/>
              </a:ext>
            </a:extLst>
          </p:cNvPr>
          <p:cNvSpPr txBox="1"/>
          <p:nvPr/>
        </p:nvSpPr>
        <p:spPr>
          <a:xfrm>
            <a:off x="5472511" y="110646"/>
            <a:ext cx="5445491"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graphicFrame>
        <p:nvGraphicFramePr>
          <p:cNvPr id="3" name="Tabla 2">
            <a:extLst>
              <a:ext uri="{FF2B5EF4-FFF2-40B4-BE49-F238E27FC236}">
                <a16:creationId xmlns:a16="http://schemas.microsoft.com/office/drawing/2014/main" id="{19157C5D-200E-C523-AA0E-F54892B9236A}"/>
              </a:ext>
            </a:extLst>
          </p:cNvPr>
          <p:cNvGraphicFramePr>
            <a:graphicFrameLocks noGrp="1"/>
          </p:cNvGraphicFramePr>
          <p:nvPr/>
        </p:nvGraphicFramePr>
        <p:xfrm>
          <a:off x="527436" y="2717695"/>
          <a:ext cx="11214634" cy="1978567"/>
        </p:xfrm>
        <a:graphic>
          <a:graphicData uri="http://schemas.openxmlformats.org/drawingml/2006/table">
            <a:tbl>
              <a:tblPr firstRow="1" firstCol="1" bandRow="1">
                <a:tableStyleId>{5C22544A-7EE6-4342-B048-85BDC9FD1C3A}</a:tableStyleId>
              </a:tblPr>
              <a:tblGrid>
                <a:gridCol w="6492240">
                  <a:extLst>
                    <a:ext uri="{9D8B030D-6E8A-4147-A177-3AD203B41FA5}">
                      <a16:colId xmlns:a16="http://schemas.microsoft.com/office/drawing/2014/main" val="2687872662"/>
                    </a:ext>
                  </a:extLst>
                </a:gridCol>
                <a:gridCol w="1658983">
                  <a:extLst>
                    <a:ext uri="{9D8B030D-6E8A-4147-A177-3AD203B41FA5}">
                      <a16:colId xmlns:a16="http://schemas.microsoft.com/office/drawing/2014/main" val="2586630214"/>
                    </a:ext>
                  </a:extLst>
                </a:gridCol>
                <a:gridCol w="1737360">
                  <a:extLst>
                    <a:ext uri="{9D8B030D-6E8A-4147-A177-3AD203B41FA5}">
                      <a16:colId xmlns:a16="http://schemas.microsoft.com/office/drawing/2014/main" val="2215013063"/>
                    </a:ext>
                  </a:extLst>
                </a:gridCol>
                <a:gridCol w="1326051">
                  <a:extLst>
                    <a:ext uri="{9D8B030D-6E8A-4147-A177-3AD203B41FA5}">
                      <a16:colId xmlns:a16="http://schemas.microsoft.com/office/drawing/2014/main" val="2533394983"/>
                    </a:ext>
                  </a:extLst>
                </a:gridCol>
              </a:tblGrid>
              <a:tr h="378519">
                <a:tc>
                  <a:txBody>
                    <a:bodyPr/>
                    <a:lstStyle/>
                    <a:p>
                      <a:pPr algn="ctr">
                        <a:spcAft>
                          <a:spcPts val="600"/>
                        </a:spcAft>
                      </a:pPr>
                      <a:r>
                        <a:rPr lang="es-ES_tradnl" sz="2000" dirty="0">
                          <a:effectLst/>
                        </a:rPr>
                        <a:t>Fuentes de Argumentación</a:t>
                      </a:r>
                      <a:endParaRPr lang="es-MX"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2000">
                          <a:effectLst/>
                        </a:rPr>
                        <a:t>Alto</a:t>
                      </a:r>
                      <a:endParaRPr lang="es-MX"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2000">
                          <a:effectLst/>
                        </a:rPr>
                        <a:t>Medio</a:t>
                      </a:r>
                      <a:endParaRPr lang="es-MX"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2000">
                          <a:effectLst/>
                        </a:rPr>
                        <a:t>Bajo</a:t>
                      </a:r>
                      <a:endParaRPr lang="es-MX"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68514590"/>
                  </a:ext>
                </a:extLst>
              </a:tr>
              <a:tr h="400012">
                <a:tc>
                  <a:txBody>
                    <a:bodyPr/>
                    <a:lstStyle/>
                    <a:p>
                      <a:pPr algn="just">
                        <a:spcAft>
                          <a:spcPts val="600"/>
                        </a:spcAft>
                      </a:pPr>
                      <a:r>
                        <a:rPr lang="es-ES_tradnl" sz="2000" dirty="0">
                          <a:effectLst/>
                        </a:rPr>
                        <a:t>Experiencia profesional y formación académica básica</a:t>
                      </a:r>
                      <a:endParaRPr lang="es-MX"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s-ES_tradnl" sz="2000">
                          <a:effectLst/>
                        </a:rPr>
                        <a:t>0,5</a:t>
                      </a:r>
                      <a:endParaRPr lang="es-MX"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s-ES_tradnl" sz="2000">
                          <a:effectLst/>
                        </a:rPr>
                        <a:t>0,4</a:t>
                      </a:r>
                      <a:endParaRPr lang="es-MX"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s-ES_tradnl" sz="2000" dirty="0">
                          <a:effectLst/>
                        </a:rPr>
                        <a:t>0,3</a:t>
                      </a:r>
                      <a:endParaRPr lang="es-MX"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22905311"/>
                  </a:ext>
                </a:extLst>
              </a:tr>
              <a:tr h="400012">
                <a:tc>
                  <a:txBody>
                    <a:bodyPr/>
                    <a:lstStyle/>
                    <a:p>
                      <a:pPr algn="just">
                        <a:spcAft>
                          <a:spcPts val="600"/>
                        </a:spcAft>
                      </a:pPr>
                      <a:r>
                        <a:rPr lang="es-ES_tradnl" sz="2000" dirty="0">
                          <a:effectLst/>
                        </a:rPr>
                        <a:t>Conocimientos técnicos en gestión tecnológica</a:t>
                      </a:r>
                      <a:endParaRPr lang="es-MX"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s-ES_tradnl" sz="2000" dirty="0">
                          <a:effectLst/>
                        </a:rPr>
                        <a:t>0,3</a:t>
                      </a:r>
                      <a:endParaRPr lang="es-MX"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s-ES_tradnl" sz="2000">
                          <a:effectLst/>
                        </a:rPr>
                        <a:t>0,2</a:t>
                      </a:r>
                      <a:endParaRPr lang="es-MX"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s-ES_tradnl" sz="2000">
                          <a:effectLst/>
                        </a:rPr>
                        <a:t>0,1</a:t>
                      </a:r>
                      <a:endParaRPr lang="es-MX"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79605557"/>
                  </a:ext>
                </a:extLst>
              </a:tr>
              <a:tr h="400012">
                <a:tc>
                  <a:txBody>
                    <a:bodyPr/>
                    <a:lstStyle/>
                    <a:p>
                      <a:pPr algn="just">
                        <a:spcAft>
                          <a:spcPts val="600"/>
                        </a:spcAft>
                      </a:pPr>
                      <a:r>
                        <a:rPr lang="es-ES_tradnl" sz="2000">
                          <a:effectLst/>
                        </a:rPr>
                        <a:t>Formación académica relevante</a:t>
                      </a:r>
                      <a:endParaRPr lang="es-MX"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s-ES_tradnl" sz="2000" dirty="0">
                          <a:effectLst/>
                        </a:rPr>
                        <a:t>0,1</a:t>
                      </a:r>
                      <a:endParaRPr lang="es-MX"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s-ES_tradnl" sz="2000" dirty="0">
                          <a:effectLst/>
                        </a:rPr>
                        <a:t>0,08</a:t>
                      </a:r>
                      <a:endParaRPr lang="es-MX"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s-ES_tradnl" sz="2000">
                          <a:effectLst/>
                        </a:rPr>
                        <a:t>0,05</a:t>
                      </a:r>
                      <a:endParaRPr lang="es-MX"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12110622"/>
                  </a:ext>
                </a:extLst>
              </a:tr>
              <a:tr h="400012">
                <a:tc>
                  <a:txBody>
                    <a:bodyPr/>
                    <a:lstStyle/>
                    <a:p>
                      <a:pPr algn="just">
                        <a:spcAft>
                          <a:spcPts val="600"/>
                        </a:spcAft>
                      </a:pPr>
                      <a:r>
                        <a:rPr lang="es-ES_tradnl" sz="2000">
                          <a:effectLst/>
                        </a:rPr>
                        <a:t>Historial de colaboración</a:t>
                      </a:r>
                      <a:endParaRPr lang="es-MX"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s-ES_tradnl" sz="2000">
                          <a:effectLst/>
                        </a:rPr>
                        <a:t>0,1</a:t>
                      </a:r>
                      <a:endParaRPr lang="es-MX"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s-ES_tradnl" sz="2000" dirty="0">
                          <a:effectLst/>
                        </a:rPr>
                        <a:t>0,08</a:t>
                      </a:r>
                      <a:endParaRPr lang="es-MX"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s-ES_tradnl" sz="2000" dirty="0">
                          <a:effectLst/>
                        </a:rPr>
                        <a:t>0,05</a:t>
                      </a:r>
                      <a:endParaRPr lang="es-MX"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76784790"/>
                  </a:ext>
                </a:extLst>
              </a:tr>
            </a:tbl>
          </a:graphicData>
        </a:graphic>
      </p:graphicFrame>
      <p:pic>
        <p:nvPicPr>
          <p:cNvPr id="2" name="Imagen 1">
            <a:extLst>
              <a:ext uri="{FF2B5EF4-FFF2-40B4-BE49-F238E27FC236}">
                <a16:creationId xmlns:a16="http://schemas.microsoft.com/office/drawing/2014/main" id="{EEC78BE8-7053-50D5-C958-567732152F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
        <p:nvSpPr>
          <p:cNvPr id="4" name="Rectángulo 3">
            <a:extLst>
              <a:ext uri="{FF2B5EF4-FFF2-40B4-BE49-F238E27FC236}">
                <a16:creationId xmlns:a16="http://schemas.microsoft.com/office/drawing/2014/main" id="{6F191DD1-A807-9CDF-4721-B71E80D33FAD}"/>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pic>
        <p:nvPicPr>
          <p:cNvPr id="14" name="Imagen 13">
            <a:extLst>
              <a:ext uri="{FF2B5EF4-FFF2-40B4-BE49-F238E27FC236}">
                <a16:creationId xmlns:a16="http://schemas.microsoft.com/office/drawing/2014/main" id="{20891330-F637-6FD4-5237-569F4488D4AC}"/>
              </a:ext>
            </a:extLst>
          </p:cNvPr>
          <p:cNvPicPr>
            <a:picLocks noChangeAspect="1"/>
          </p:cNvPicPr>
          <p:nvPr/>
        </p:nvPicPr>
        <p:blipFill>
          <a:blip r:embed="rId5"/>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4065846094"/>
      </p:ext>
    </p:extLst>
  </p:cSld>
  <p:clrMapOvr>
    <a:masterClrMapping/>
  </p:clrMapOvr>
  <mc:AlternateContent xmlns:mc="http://schemas.openxmlformats.org/markup-compatibility/2006" xmlns:p14="http://schemas.microsoft.com/office/powerpoint/2010/main">
    <mc:Choice Requires="p14">
      <p:transition spd="slow" p14:dur="2000" advTm="10401"/>
    </mc:Choice>
    <mc:Fallback xmlns="">
      <p:transition spd="slow" advTm="1040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F469F-33C0-02F6-CE55-DAD9B43A7085}"/>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49F02BC8-82A3-8AB0-387B-5DE34096BFD9}"/>
              </a:ext>
            </a:extLst>
          </p:cNvPr>
          <p:cNvGrpSpPr/>
          <p:nvPr/>
        </p:nvGrpSpPr>
        <p:grpSpPr>
          <a:xfrm>
            <a:off x="34708" y="13646"/>
            <a:ext cx="12122584" cy="1212330"/>
            <a:chOff x="221816" y="147783"/>
            <a:chExt cx="12122584" cy="1212330"/>
          </a:xfrm>
        </p:grpSpPr>
        <p:pic>
          <p:nvPicPr>
            <p:cNvPr id="41" name="Imagen 40">
              <a:extLst>
                <a:ext uri="{FF2B5EF4-FFF2-40B4-BE49-F238E27FC236}">
                  <a16:creationId xmlns:a16="http://schemas.microsoft.com/office/drawing/2014/main" id="{75BD7F0E-484F-38EE-1CD4-76ED945DFE8D}"/>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47DA4B30-2BB5-AD9D-3FD2-7CE306D8763E}"/>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12C7D2BB-57A9-1B35-24CF-2187C28A70A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9637B0D2-9363-A723-957B-D7F09AC03686}"/>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ACDA503-3A4A-D48A-5527-45AEF9C189C7}"/>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5" name="CuadroTexto 14">
            <a:extLst>
              <a:ext uri="{FF2B5EF4-FFF2-40B4-BE49-F238E27FC236}">
                <a16:creationId xmlns:a16="http://schemas.microsoft.com/office/drawing/2014/main" id="{5B82638F-B059-F9EC-49D2-8B8E9A34F093}"/>
              </a:ext>
            </a:extLst>
          </p:cNvPr>
          <p:cNvSpPr txBox="1"/>
          <p:nvPr/>
        </p:nvSpPr>
        <p:spPr>
          <a:xfrm>
            <a:off x="1542168" y="1384737"/>
            <a:ext cx="8486492" cy="369332"/>
          </a:xfrm>
          <a:prstGeom prst="rect">
            <a:avLst/>
          </a:prstGeom>
          <a:noFill/>
        </p:spPr>
        <p:txBody>
          <a:bodyPr wrap="square" rtlCol="0">
            <a:spAutoFit/>
          </a:bodyPr>
          <a:lstStyle/>
          <a:p>
            <a:pPr algn="ctr"/>
            <a:r>
              <a:rPr lang="es-ES_tradnl" sz="1800" kern="0" dirty="0">
                <a:effectLst/>
                <a:latin typeface="Times New Roman" panose="02020603050405020304" pitchFamily="18" charset="0"/>
                <a:ea typeface="Times New Roman" panose="02020603050405020304" pitchFamily="18" charset="0"/>
              </a:rPr>
              <a:t>Determinación del coeficiente de argumentación de los expertos propuestos (Ka)</a:t>
            </a:r>
            <a:endParaRPr lang="es-MX" sz="3200" dirty="0">
              <a:effectLst/>
            </a:endParaRPr>
          </a:p>
        </p:txBody>
      </p:sp>
      <p:sp>
        <p:nvSpPr>
          <p:cNvPr id="17" name="CuadroTexto 16">
            <a:extLst>
              <a:ext uri="{FF2B5EF4-FFF2-40B4-BE49-F238E27FC236}">
                <a16:creationId xmlns:a16="http://schemas.microsoft.com/office/drawing/2014/main" id="{8D7FA0F6-0AE1-B3EC-C2E3-CD9D01BA664C}"/>
              </a:ext>
            </a:extLst>
          </p:cNvPr>
          <p:cNvSpPr txBox="1"/>
          <p:nvPr/>
        </p:nvSpPr>
        <p:spPr>
          <a:xfrm>
            <a:off x="5449317" y="97429"/>
            <a:ext cx="5410023"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graphicFrame>
        <p:nvGraphicFramePr>
          <p:cNvPr id="3" name="Tabla 2">
            <a:extLst>
              <a:ext uri="{FF2B5EF4-FFF2-40B4-BE49-F238E27FC236}">
                <a16:creationId xmlns:a16="http://schemas.microsoft.com/office/drawing/2014/main" id="{D3C838F4-F35A-55A3-A2B0-4ACC20630DF0}"/>
              </a:ext>
            </a:extLst>
          </p:cNvPr>
          <p:cNvGraphicFramePr>
            <a:graphicFrameLocks noGrp="1"/>
          </p:cNvGraphicFramePr>
          <p:nvPr/>
        </p:nvGraphicFramePr>
        <p:xfrm>
          <a:off x="449760" y="1776989"/>
          <a:ext cx="11411312" cy="4604385"/>
        </p:xfrm>
        <a:graphic>
          <a:graphicData uri="http://schemas.openxmlformats.org/drawingml/2006/table">
            <a:tbl>
              <a:tblPr firstRow="1" firstCol="1" bandRow="1">
                <a:tableStyleId>{5C22544A-7EE6-4342-B048-85BDC9FD1C3A}</a:tableStyleId>
              </a:tblPr>
              <a:tblGrid>
                <a:gridCol w="1048653">
                  <a:extLst>
                    <a:ext uri="{9D8B030D-6E8A-4147-A177-3AD203B41FA5}">
                      <a16:colId xmlns:a16="http://schemas.microsoft.com/office/drawing/2014/main" val="2937888589"/>
                    </a:ext>
                  </a:extLst>
                </a:gridCol>
                <a:gridCol w="3617945">
                  <a:extLst>
                    <a:ext uri="{9D8B030D-6E8A-4147-A177-3AD203B41FA5}">
                      <a16:colId xmlns:a16="http://schemas.microsoft.com/office/drawing/2014/main" val="2966196127"/>
                    </a:ext>
                  </a:extLst>
                </a:gridCol>
                <a:gridCol w="1993051">
                  <a:extLst>
                    <a:ext uri="{9D8B030D-6E8A-4147-A177-3AD203B41FA5}">
                      <a16:colId xmlns:a16="http://schemas.microsoft.com/office/drawing/2014/main" val="2702646456"/>
                    </a:ext>
                  </a:extLst>
                </a:gridCol>
                <a:gridCol w="1475591">
                  <a:extLst>
                    <a:ext uri="{9D8B030D-6E8A-4147-A177-3AD203B41FA5}">
                      <a16:colId xmlns:a16="http://schemas.microsoft.com/office/drawing/2014/main" val="17352638"/>
                    </a:ext>
                  </a:extLst>
                </a:gridCol>
                <a:gridCol w="1475591">
                  <a:extLst>
                    <a:ext uri="{9D8B030D-6E8A-4147-A177-3AD203B41FA5}">
                      <a16:colId xmlns:a16="http://schemas.microsoft.com/office/drawing/2014/main" val="1665063200"/>
                    </a:ext>
                  </a:extLst>
                </a:gridCol>
                <a:gridCol w="1800481">
                  <a:extLst>
                    <a:ext uri="{9D8B030D-6E8A-4147-A177-3AD203B41FA5}">
                      <a16:colId xmlns:a16="http://schemas.microsoft.com/office/drawing/2014/main" val="2596855067"/>
                    </a:ext>
                  </a:extLst>
                </a:gridCol>
              </a:tblGrid>
              <a:tr h="244049">
                <a:tc rowSpan="2">
                  <a:txBody>
                    <a:bodyPr/>
                    <a:lstStyle/>
                    <a:p>
                      <a:pPr marL="71755" marR="71755" algn="ctr">
                        <a:spcAft>
                          <a:spcPts val="600"/>
                        </a:spcAft>
                      </a:pPr>
                      <a:r>
                        <a:rPr lang="es-ES_tradnl" sz="1800" dirty="0">
                          <a:effectLst/>
                        </a:rPr>
                        <a:t>Expertos</a:t>
                      </a:r>
                      <a:endParaRPr lang="es-MX" sz="1800" dirty="0">
                        <a:effectLst/>
                        <a:latin typeface="Times New Roman" panose="02020603050405020304" pitchFamily="18" charset="0"/>
                        <a:ea typeface="Times New Roman" panose="02020603050405020304" pitchFamily="18" charset="0"/>
                      </a:endParaRPr>
                    </a:p>
                  </a:txBody>
                  <a:tcPr marL="68580" marR="68580" marT="0" marB="0" vert="vert270"/>
                </a:tc>
                <a:tc gridSpan="4">
                  <a:txBody>
                    <a:bodyPr/>
                    <a:lstStyle/>
                    <a:p>
                      <a:pPr algn="ctr">
                        <a:spcAft>
                          <a:spcPts val="600"/>
                        </a:spcAft>
                      </a:pPr>
                      <a:r>
                        <a:rPr lang="es-ES_tradnl" sz="1800" dirty="0">
                          <a:effectLst/>
                        </a:rPr>
                        <a:t>Autoevaluación de las fuentes de argumentación</a:t>
                      </a:r>
                      <a:endParaRPr lang="es-MX"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S_tradnl"/>
                    </a:p>
                  </a:txBody>
                  <a:tcPr/>
                </a:tc>
                <a:tc hMerge="1">
                  <a:txBody>
                    <a:bodyPr/>
                    <a:lstStyle/>
                    <a:p>
                      <a:endParaRPr lang="es-ES_tradnl"/>
                    </a:p>
                  </a:txBody>
                  <a:tcPr/>
                </a:tc>
                <a:tc hMerge="1">
                  <a:txBody>
                    <a:bodyPr/>
                    <a:lstStyle/>
                    <a:p>
                      <a:endParaRPr lang="es-ES_tradnl"/>
                    </a:p>
                  </a:txBody>
                  <a:tcPr/>
                </a:tc>
                <a:tc rowSpan="2">
                  <a:txBody>
                    <a:bodyPr/>
                    <a:lstStyle/>
                    <a:p>
                      <a:pPr algn="just">
                        <a:spcAft>
                          <a:spcPts val="600"/>
                        </a:spcAft>
                      </a:pPr>
                      <a:r>
                        <a:rPr lang="es-ES_tradnl" sz="1800" dirty="0">
                          <a:effectLst/>
                        </a:rPr>
                        <a:t>Ka de los expertos propuestos</a:t>
                      </a:r>
                      <a:endParaRPr lang="es-MX"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07905539"/>
                  </a:ext>
                </a:extLst>
              </a:tr>
              <a:tr h="1038225">
                <a:tc vMerge="1">
                  <a:txBody>
                    <a:bodyPr/>
                    <a:lstStyle/>
                    <a:p>
                      <a:endParaRPr lang="es-ES_tradnl"/>
                    </a:p>
                  </a:txBody>
                  <a:tcPr/>
                </a:tc>
                <a:tc>
                  <a:txBody>
                    <a:bodyPr/>
                    <a:lstStyle/>
                    <a:p>
                      <a:pPr algn="ctr">
                        <a:spcAft>
                          <a:spcPts val="600"/>
                        </a:spcAft>
                      </a:pPr>
                      <a:r>
                        <a:rPr lang="es-ES_tradnl" sz="1800">
                          <a:effectLst/>
                        </a:rPr>
                        <a:t>Experiencia profesional y formación académica básica</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Conocimientos técnicos en gestión tecnológica</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Formación académica relevante</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dirty="0">
                          <a:effectLst/>
                        </a:rPr>
                        <a:t>Historial de colaboración</a:t>
                      </a:r>
                      <a:endParaRPr lang="es-MX" sz="18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S_tradnl"/>
                    </a:p>
                  </a:txBody>
                  <a:tcPr/>
                </a:tc>
                <a:extLst>
                  <a:ext uri="{0D108BD9-81ED-4DB2-BD59-A6C34878D82A}">
                    <a16:rowId xmlns:a16="http://schemas.microsoft.com/office/drawing/2014/main" val="4184694612"/>
                  </a:ext>
                </a:extLst>
              </a:tr>
              <a:tr h="244049">
                <a:tc>
                  <a:txBody>
                    <a:bodyPr/>
                    <a:lstStyle/>
                    <a:p>
                      <a:pPr algn="just">
                        <a:spcAft>
                          <a:spcPts val="600"/>
                        </a:spcAft>
                      </a:pPr>
                      <a:r>
                        <a:rPr lang="es-ES_tradnl" sz="1800">
                          <a:effectLst/>
                        </a:rPr>
                        <a:t>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0,3</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dirty="0">
                          <a:effectLst/>
                        </a:rPr>
                        <a:t>1,0</a:t>
                      </a:r>
                      <a:endParaRPr lang="es-MX"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48835953"/>
                  </a:ext>
                </a:extLst>
              </a:tr>
              <a:tr h="244049">
                <a:tc>
                  <a:txBody>
                    <a:bodyPr/>
                    <a:lstStyle/>
                    <a:p>
                      <a:pPr algn="just">
                        <a:spcAft>
                          <a:spcPts val="600"/>
                        </a:spcAft>
                      </a:pPr>
                      <a:r>
                        <a:rPr lang="es-ES_tradnl" sz="1800">
                          <a:effectLst/>
                        </a:rPr>
                        <a:t>2</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0,3</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dirty="0">
                          <a:effectLst/>
                        </a:rPr>
                        <a:t>0,9</a:t>
                      </a:r>
                      <a:endParaRPr lang="es-MX"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26422081"/>
                  </a:ext>
                </a:extLst>
              </a:tr>
              <a:tr h="244049">
                <a:tc>
                  <a:txBody>
                    <a:bodyPr/>
                    <a:lstStyle/>
                    <a:p>
                      <a:pPr algn="just">
                        <a:spcAft>
                          <a:spcPts val="600"/>
                        </a:spcAft>
                      </a:pPr>
                      <a:r>
                        <a:rPr lang="es-ES_tradnl" sz="1800">
                          <a:effectLst/>
                        </a:rPr>
                        <a:t>3</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0,2</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dirty="0">
                          <a:effectLst/>
                        </a:rPr>
                        <a:t>0,9</a:t>
                      </a:r>
                      <a:endParaRPr lang="es-MX"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75372397"/>
                  </a:ext>
                </a:extLst>
              </a:tr>
              <a:tr h="244049">
                <a:tc>
                  <a:txBody>
                    <a:bodyPr/>
                    <a:lstStyle/>
                    <a:p>
                      <a:pPr algn="just">
                        <a:spcAft>
                          <a:spcPts val="600"/>
                        </a:spcAft>
                      </a:pPr>
                      <a:r>
                        <a:rPr lang="es-ES_tradnl" sz="1800">
                          <a:effectLst/>
                        </a:rPr>
                        <a:t>4</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0,3</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dirty="0">
                          <a:effectLst/>
                        </a:rPr>
                        <a:t>0,95</a:t>
                      </a:r>
                      <a:endParaRPr lang="es-MX"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61686983"/>
                  </a:ext>
                </a:extLst>
              </a:tr>
              <a:tr h="244049">
                <a:tc>
                  <a:txBody>
                    <a:bodyPr/>
                    <a:lstStyle/>
                    <a:p>
                      <a:pPr algn="just">
                        <a:spcAft>
                          <a:spcPts val="600"/>
                        </a:spcAft>
                      </a:pPr>
                      <a:r>
                        <a:rPr lang="es-ES_tradnl" sz="1800">
                          <a:effectLst/>
                        </a:rPr>
                        <a:t>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0,3</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dirty="0">
                          <a:solidFill>
                            <a:schemeClr val="tx1"/>
                          </a:solidFill>
                          <a:effectLst/>
                        </a:rPr>
                        <a:t>1,0</a:t>
                      </a:r>
                      <a:endParaRPr lang="es-MX"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574854"/>
                  </a:ext>
                </a:extLst>
              </a:tr>
              <a:tr h="244049">
                <a:tc>
                  <a:txBody>
                    <a:bodyPr/>
                    <a:lstStyle/>
                    <a:p>
                      <a:pPr algn="just">
                        <a:spcAft>
                          <a:spcPts val="600"/>
                        </a:spcAft>
                      </a:pPr>
                      <a:r>
                        <a:rPr lang="es-ES_tradnl" sz="1800">
                          <a:effectLst/>
                        </a:rPr>
                        <a:t>6</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0,3</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dirty="0">
                          <a:solidFill>
                            <a:schemeClr val="tx1"/>
                          </a:solidFill>
                          <a:effectLst/>
                        </a:rPr>
                        <a:t>0.7</a:t>
                      </a:r>
                      <a:endParaRPr lang="es-MX"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63297492"/>
                  </a:ext>
                </a:extLst>
              </a:tr>
              <a:tr h="244049">
                <a:tc>
                  <a:txBody>
                    <a:bodyPr/>
                    <a:lstStyle/>
                    <a:p>
                      <a:pPr algn="just">
                        <a:spcAft>
                          <a:spcPts val="600"/>
                        </a:spcAft>
                      </a:pPr>
                      <a:r>
                        <a:rPr lang="es-ES_tradnl" sz="1800">
                          <a:effectLst/>
                        </a:rPr>
                        <a:t>7</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0,3</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dirty="0">
                          <a:solidFill>
                            <a:schemeClr val="tx1"/>
                          </a:solidFill>
                          <a:effectLst/>
                        </a:rPr>
                        <a:t>1,0</a:t>
                      </a:r>
                      <a:endParaRPr lang="es-MX"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670354"/>
                  </a:ext>
                </a:extLst>
              </a:tr>
              <a:tr h="244049">
                <a:tc>
                  <a:txBody>
                    <a:bodyPr/>
                    <a:lstStyle/>
                    <a:p>
                      <a:pPr algn="just">
                        <a:spcAft>
                          <a:spcPts val="600"/>
                        </a:spcAft>
                      </a:pPr>
                      <a:r>
                        <a:rPr lang="es-ES_tradnl" sz="1800">
                          <a:effectLst/>
                        </a:rPr>
                        <a:t>8</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0,3</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dirty="0">
                          <a:solidFill>
                            <a:schemeClr val="tx1"/>
                          </a:solidFill>
                          <a:effectLst/>
                        </a:rPr>
                        <a:t>1,0</a:t>
                      </a:r>
                      <a:endParaRPr lang="es-MX"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0282385"/>
                  </a:ext>
                </a:extLst>
              </a:tr>
              <a:tr h="244049">
                <a:tc>
                  <a:txBody>
                    <a:bodyPr/>
                    <a:lstStyle/>
                    <a:p>
                      <a:pPr algn="just">
                        <a:spcAft>
                          <a:spcPts val="600"/>
                        </a:spcAft>
                      </a:pPr>
                      <a:r>
                        <a:rPr lang="es-ES_tradnl" sz="1800">
                          <a:effectLst/>
                        </a:rPr>
                        <a:t>9</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0,3</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dirty="0">
                          <a:solidFill>
                            <a:schemeClr val="tx1"/>
                          </a:solidFill>
                          <a:effectLst/>
                        </a:rPr>
                        <a:t>0,9</a:t>
                      </a:r>
                      <a:endParaRPr lang="es-MX"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9638336"/>
                  </a:ext>
                </a:extLst>
              </a:tr>
              <a:tr h="244049">
                <a:tc>
                  <a:txBody>
                    <a:bodyPr/>
                    <a:lstStyle/>
                    <a:p>
                      <a:pPr algn="just">
                        <a:spcAft>
                          <a:spcPts val="600"/>
                        </a:spcAft>
                      </a:pPr>
                      <a:r>
                        <a:rPr lang="es-ES_tradnl" sz="1800">
                          <a:effectLst/>
                        </a:rPr>
                        <a:t>10</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0,4</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0,3</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dirty="0">
                          <a:solidFill>
                            <a:schemeClr val="tx1"/>
                          </a:solidFill>
                          <a:effectLst/>
                        </a:rPr>
                        <a:t>0,9</a:t>
                      </a:r>
                      <a:endParaRPr lang="es-MX"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4384485"/>
                  </a:ext>
                </a:extLst>
              </a:tr>
              <a:tr h="244049">
                <a:tc>
                  <a:txBody>
                    <a:bodyPr/>
                    <a:lstStyle/>
                    <a:p>
                      <a:pPr algn="just">
                        <a:spcAft>
                          <a:spcPts val="600"/>
                        </a:spcAft>
                      </a:pPr>
                      <a:r>
                        <a:rPr lang="es-ES_tradnl" sz="1800">
                          <a:effectLst/>
                        </a:rPr>
                        <a:t>11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0,3</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0,2</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dirty="0">
                          <a:solidFill>
                            <a:schemeClr val="tx1"/>
                          </a:solidFill>
                          <a:effectLst/>
                        </a:rPr>
                        <a:t>0,6</a:t>
                      </a:r>
                      <a:endParaRPr lang="es-MX"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84997789"/>
                  </a:ext>
                </a:extLst>
              </a:tr>
              <a:tr h="244049">
                <a:tc>
                  <a:txBody>
                    <a:bodyPr/>
                    <a:lstStyle/>
                    <a:p>
                      <a:pPr algn="just">
                        <a:spcAft>
                          <a:spcPts val="600"/>
                        </a:spcAft>
                      </a:pPr>
                      <a:r>
                        <a:rPr lang="es-ES_tradnl" sz="1800">
                          <a:effectLst/>
                        </a:rPr>
                        <a:t>12</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0,5</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0,3</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a:effectLst/>
                        </a:rPr>
                        <a:t>0,1</a:t>
                      </a:r>
                      <a:endParaRPr lang="es-MX"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es-ES_tradnl" sz="1800" dirty="0">
                          <a:effectLst/>
                        </a:rPr>
                        <a:t>1,0</a:t>
                      </a:r>
                      <a:endParaRPr lang="es-MX"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42469414"/>
                  </a:ext>
                </a:extLst>
              </a:tr>
            </a:tbl>
          </a:graphicData>
        </a:graphic>
      </p:graphicFrame>
      <p:pic>
        <p:nvPicPr>
          <p:cNvPr id="2" name="Imagen 1">
            <a:extLst>
              <a:ext uri="{FF2B5EF4-FFF2-40B4-BE49-F238E27FC236}">
                <a16:creationId xmlns:a16="http://schemas.microsoft.com/office/drawing/2014/main" id="{7933B43A-387C-AFDB-26C0-2834E42E83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
        <p:nvSpPr>
          <p:cNvPr id="4" name="Rectángulo 3">
            <a:extLst>
              <a:ext uri="{FF2B5EF4-FFF2-40B4-BE49-F238E27FC236}">
                <a16:creationId xmlns:a16="http://schemas.microsoft.com/office/drawing/2014/main" id="{0DE86F72-B1B3-BDA8-A9D4-EF9674C89FFA}"/>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pic>
        <p:nvPicPr>
          <p:cNvPr id="14" name="Imagen 13">
            <a:extLst>
              <a:ext uri="{FF2B5EF4-FFF2-40B4-BE49-F238E27FC236}">
                <a16:creationId xmlns:a16="http://schemas.microsoft.com/office/drawing/2014/main" id="{6054DDD9-42EE-999B-41DB-DF5CA8C41A07}"/>
              </a:ext>
            </a:extLst>
          </p:cNvPr>
          <p:cNvPicPr>
            <a:picLocks noChangeAspect="1"/>
          </p:cNvPicPr>
          <p:nvPr/>
        </p:nvPicPr>
        <p:blipFill>
          <a:blip r:embed="rId5"/>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1446801783"/>
      </p:ext>
    </p:extLst>
  </p:cSld>
  <p:clrMapOvr>
    <a:masterClrMapping/>
  </p:clrMapOvr>
  <mc:AlternateContent xmlns:mc="http://schemas.openxmlformats.org/markup-compatibility/2006" xmlns:p14="http://schemas.microsoft.com/office/powerpoint/2010/main">
    <mc:Choice Requires="p14">
      <p:transition spd="slow" p14:dur="2000" advTm="41058"/>
    </mc:Choice>
    <mc:Fallback xmlns="">
      <p:transition spd="slow" advTm="4105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20450-6F65-A6BB-82E8-E7FE4D4FC5B4}"/>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EEB9CB9E-4541-FAFD-281A-C21FBA394A62}"/>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B8E80777-79F3-FC6B-677F-7E55E52F8B54}"/>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C35FE4C0-01CD-7CD0-A44C-7E4F61E51E3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87D44919-EFAE-7291-C284-81178E98577E}"/>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5BAF14BA-E00E-1771-FBDA-20277090897E}"/>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CFDD9FCA-612E-A80B-C611-5910F7E6DBE2}"/>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5" name="CuadroTexto 14">
            <a:extLst>
              <a:ext uri="{FF2B5EF4-FFF2-40B4-BE49-F238E27FC236}">
                <a16:creationId xmlns:a16="http://schemas.microsoft.com/office/drawing/2014/main" id="{6569228F-5500-A5CE-9549-C03B9F223F51}"/>
              </a:ext>
            </a:extLst>
          </p:cNvPr>
          <p:cNvSpPr txBox="1"/>
          <p:nvPr/>
        </p:nvSpPr>
        <p:spPr>
          <a:xfrm>
            <a:off x="771915" y="1850361"/>
            <a:ext cx="9404964" cy="369332"/>
          </a:xfrm>
          <a:prstGeom prst="rect">
            <a:avLst/>
          </a:prstGeom>
          <a:noFill/>
        </p:spPr>
        <p:txBody>
          <a:bodyPr wrap="square" rtlCol="0">
            <a:spAutoFit/>
          </a:bodyPr>
          <a:lstStyle/>
          <a:p>
            <a:pPr algn="ctr"/>
            <a:r>
              <a:rPr lang="es-MX" sz="1800" kern="0" dirty="0">
                <a:effectLst/>
                <a:latin typeface="Times New Roman" panose="02020603050405020304" pitchFamily="18" charset="0"/>
                <a:ea typeface="Times New Roman" panose="02020603050405020304" pitchFamily="18" charset="0"/>
              </a:rPr>
              <a:t>Determinación del coeficiente de competencia de los expertos propuestos: K = 0.5 (Kc + Ka)</a:t>
            </a:r>
            <a:endParaRPr lang="es-MX" sz="3200" dirty="0">
              <a:effectLst/>
            </a:endParaRPr>
          </a:p>
        </p:txBody>
      </p:sp>
      <p:sp>
        <p:nvSpPr>
          <p:cNvPr id="17" name="CuadroTexto 16">
            <a:extLst>
              <a:ext uri="{FF2B5EF4-FFF2-40B4-BE49-F238E27FC236}">
                <a16:creationId xmlns:a16="http://schemas.microsoft.com/office/drawing/2014/main" id="{0E5D2A4D-773B-9C14-C18B-6498A57E203E}"/>
              </a:ext>
            </a:extLst>
          </p:cNvPr>
          <p:cNvSpPr txBox="1"/>
          <p:nvPr/>
        </p:nvSpPr>
        <p:spPr>
          <a:xfrm>
            <a:off x="5589581" y="124638"/>
            <a:ext cx="5414691"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graphicFrame>
        <p:nvGraphicFramePr>
          <p:cNvPr id="3" name="Tabla 2">
            <a:extLst>
              <a:ext uri="{FF2B5EF4-FFF2-40B4-BE49-F238E27FC236}">
                <a16:creationId xmlns:a16="http://schemas.microsoft.com/office/drawing/2014/main" id="{268F93E5-5D0D-B148-6736-15822F1279B5}"/>
              </a:ext>
            </a:extLst>
          </p:cNvPr>
          <p:cNvGraphicFramePr>
            <a:graphicFrameLocks noGrp="1"/>
          </p:cNvGraphicFramePr>
          <p:nvPr/>
        </p:nvGraphicFramePr>
        <p:xfrm>
          <a:off x="1058091" y="2312126"/>
          <a:ext cx="9130937" cy="2508068"/>
        </p:xfrm>
        <a:graphic>
          <a:graphicData uri="http://schemas.openxmlformats.org/drawingml/2006/table">
            <a:tbl>
              <a:tblPr firstRow="1" firstCol="1" bandRow="1">
                <a:tableStyleId>{5C22544A-7EE6-4342-B048-85BDC9FD1C3A}</a:tableStyleId>
              </a:tblPr>
              <a:tblGrid>
                <a:gridCol w="572433">
                  <a:extLst>
                    <a:ext uri="{9D8B030D-6E8A-4147-A177-3AD203B41FA5}">
                      <a16:colId xmlns:a16="http://schemas.microsoft.com/office/drawing/2014/main" val="2777436248"/>
                    </a:ext>
                  </a:extLst>
                </a:gridCol>
                <a:gridCol w="604235">
                  <a:extLst>
                    <a:ext uri="{9D8B030D-6E8A-4147-A177-3AD203B41FA5}">
                      <a16:colId xmlns:a16="http://schemas.microsoft.com/office/drawing/2014/main" val="618337979"/>
                    </a:ext>
                  </a:extLst>
                </a:gridCol>
                <a:gridCol w="614411">
                  <a:extLst>
                    <a:ext uri="{9D8B030D-6E8A-4147-A177-3AD203B41FA5}">
                      <a16:colId xmlns:a16="http://schemas.microsoft.com/office/drawing/2014/main" val="1161902917"/>
                    </a:ext>
                  </a:extLst>
                </a:gridCol>
                <a:gridCol w="517733">
                  <a:extLst>
                    <a:ext uri="{9D8B030D-6E8A-4147-A177-3AD203B41FA5}">
                      <a16:colId xmlns:a16="http://schemas.microsoft.com/office/drawing/2014/main" val="4192539765"/>
                    </a:ext>
                  </a:extLst>
                </a:gridCol>
                <a:gridCol w="744161">
                  <a:extLst>
                    <a:ext uri="{9D8B030D-6E8A-4147-A177-3AD203B41FA5}">
                      <a16:colId xmlns:a16="http://schemas.microsoft.com/office/drawing/2014/main" val="1323500280"/>
                    </a:ext>
                  </a:extLst>
                </a:gridCol>
                <a:gridCol w="847200">
                  <a:extLst>
                    <a:ext uri="{9D8B030D-6E8A-4147-A177-3AD203B41FA5}">
                      <a16:colId xmlns:a16="http://schemas.microsoft.com/office/drawing/2014/main" val="1031472620"/>
                    </a:ext>
                  </a:extLst>
                </a:gridCol>
                <a:gridCol w="788758">
                  <a:extLst>
                    <a:ext uri="{9D8B030D-6E8A-4147-A177-3AD203B41FA5}">
                      <a16:colId xmlns:a16="http://schemas.microsoft.com/office/drawing/2014/main" val="907420116"/>
                    </a:ext>
                  </a:extLst>
                </a:gridCol>
                <a:gridCol w="704655">
                  <a:extLst>
                    <a:ext uri="{9D8B030D-6E8A-4147-A177-3AD203B41FA5}">
                      <a16:colId xmlns:a16="http://schemas.microsoft.com/office/drawing/2014/main" val="4136930037"/>
                    </a:ext>
                  </a:extLst>
                </a:gridCol>
                <a:gridCol w="712361">
                  <a:extLst>
                    <a:ext uri="{9D8B030D-6E8A-4147-A177-3AD203B41FA5}">
                      <a16:colId xmlns:a16="http://schemas.microsoft.com/office/drawing/2014/main" val="1621403635"/>
                    </a:ext>
                  </a:extLst>
                </a:gridCol>
                <a:gridCol w="712361">
                  <a:extLst>
                    <a:ext uri="{9D8B030D-6E8A-4147-A177-3AD203B41FA5}">
                      <a16:colId xmlns:a16="http://schemas.microsoft.com/office/drawing/2014/main" val="1000351903"/>
                    </a:ext>
                  </a:extLst>
                </a:gridCol>
                <a:gridCol w="712361">
                  <a:extLst>
                    <a:ext uri="{9D8B030D-6E8A-4147-A177-3AD203B41FA5}">
                      <a16:colId xmlns:a16="http://schemas.microsoft.com/office/drawing/2014/main" val="1025318934"/>
                    </a:ext>
                  </a:extLst>
                </a:gridCol>
                <a:gridCol w="712361">
                  <a:extLst>
                    <a:ext uri="{9D8B030D-6E8A-4147-A177-3AD203B41FA5}">
                      <a16:colId xmlns:a16="http://schemas.microsoft.com/office/drawing/2014/main" val="4110365254"/>
                    </a:ext>
                  </a:extLst>
                </a:gridCol>
                <a:gridCol w="887907">
                  <a:extLst>
                    <a:ext uri="{9D8B030D-6E8A-4147-A177-3AD203B41FA5}">
                      <a16:colId xmlns:a16="http://schemas.microsoft.com/office/drawing/2014/main" val="933647943"/>
                    </a:ext>
                  </a:extLst>
                </a:gridCol>
              </a:tblGrid>
              <a:tr h="600524">
                <a:tc>
                  <a:txBody>
                    <a:bodyPr/>
                    <a:lstStyle/>
                    <a:p>
                      <a:pPr algn="ctr">
                        <a:lnSpc>
                          <a:spcPct val="115000"/>
                        </a:lnSpc>
                      </a:pPr>
                      <a:r>
                        <a:rPr lang="es-ES_tradnl" sz="2000" kern="100" dirty="0">
                          <a:effectLst/>
                        </a:rPr>
                        <a:t> </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1</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2</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3</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4</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5</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6</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7</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8</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9</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10</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11</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12</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214142705"/>
                  </a:ext>
                </a:extLst>
              </a:tr>
              <a:tr h="635848">
                <a:tc>
                  <a:txBody>
                    <a:bodyPr/>
                    <a:lstStyle/>
                    <a:p>
                      <a:pPr algn="ctr">
                        <a:lnSpc>
                          <a:spcPct val="115000"/>
                        </a:lnSpc>
                      </a:pPr>
                      <a:r>
                        <a:rPr lang="es-ES_tradnl" sz="2000" kern="100">
                          <a:effectLst/>
                        </a:rPr>
                        <a:t>Kc</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0.8</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0.8</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0.8</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0.9</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0.8</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0.8</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0.7</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0.7</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0.9</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0.8</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0.4</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0.7</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874502162"/>
                  </a:ext>
                </a:extLst>
              </a:tr>
              <a:tr h="635848">
                <a:tc>
                  <a:txBody>
                    <a:bodyPr/>
                    <a:lstStyle/>
                    <a:p>
                      <a:pPr algn="ctr">
                        <a:lnSpc>
                          <a:spcPct val="115000"/>
                        </a:lnSpc>
                      </a:pPr>
                      <a:r>
                        <a:rPr lang="es-ES_tradnl" sz="2000" kern="100">
                          <a:effectLst/>
                        </a:rPr>
                        <a:t>Ka</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1</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0.9</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0.9</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1</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1</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0.7</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1</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1</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0.9</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0.9</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0.6</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1</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478914563"/>
                  </a:ext>
                </a:extLst>
              </a:tr>
              <a:tr h="635848">
                <a:tc>
                  <a:txBody>
                    <a:bodyPr/>
                    <a:lstStyle/>
                    <a:p>
                      <a:pPr algn="ctr">
                        <a:lnSpc>
                          <a:spcPct val="115000"/>
                        </a:lnSpc>
                      </a:pPr>
                      <a:r>
                        <a:rPr lang="es-ES_tradnl" sz="2000" kern="100" dirty="0">
                          <a:effectLst/>
                        </a:rPr>
                        <a:t>K</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0.9</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0.9</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0.9</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0.9</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0.9</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solidFill>
                            <a:srgbClr val="FF0000"/>
                          </a:solidFill>
                          <a:effectLst/>
                        </a:rPr>
                        <a:t>  </a:t>
                      </a:r>
                      <a:r>
                        <a:rPr lang="es-ES_tradnl" sz="2000" b="0" kern="100" dirty="0">
                          <a:solidFill>
                            <a:schemeClr val="tx1"/>
                          </a:solidFill>
                          <a:effectLst/>
                        </a:rPr>
                        <a:t>0.75</a:t>
                      </a:r>
                      <a:endParaRPr lang="es-MX" sz="2000" b="0" kern="1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0.9</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0.9</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0.9</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a:effectLst/>
                        </a:rPr>
                        <a:t>0.9</a:t>
                      </a:r>
                      <a:endParaRPr lang="es-MX" sz="2000" kern="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b="1" kern="100" dirty="0">
                          <a:solidFill>
                            <a:srgbClr val="FF0000"/>
                          </a:solidFill>
                          <a:effectLst/>
                        </a:rPr>
                        <a:t>0.5</a:t>
                      </a:r>
                      <a:endParaRPr lang="es-MX" sz="2000" b="1" kern="1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15000"/>
                        </a:lnSpc>
                      </a:pPr>
                      <a:r>
                        <a:rPr lang="es-ES_tradnl" sz="2000" kern="100" dirty="0">
                          <a:effectLst/>
                        </a:rPr>
                        <a:t>0.9</a:t>
                      </a:r>
                      <a:endParaRPr lang="es-MX" sz="2000" kern="1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638133281"/>
                  </a:ext>
                </a:extLst>
              </a:tr>
            </a:tbl>
          </a:graphicData>
        </a:graphic>
      </p:graphicFrame>
      <p:pic>
        <p:nvPicPr>
          <p:cNvPr id="2" name="Imagen 1">
            <a:extLst>
              <a:ext uri="{FF2B5EF4-FFF2-40B4-BE49-F238E27FC236}">
                <a16:creationId xmlns:a16="http://schemas.microsoft.com/office/drawing/2014/main" id="{9F18E394-BCC4-F522-100C-0860FD086F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
        <p:nvSpPr>
          <p:cNvPr id="4" name="Rectángulo 3">
            <a:extLst>
              <a:ext uri="{FF2B5EF4-FFF2-40B4-BE49-F238E27FC236}">
                <a16:creationId xmlns:a16="http://schemas.microsoft.com/office/drawing/2014/main" id="{702B259A-A1BA-AA7D-D9DB-C1A9DBA75D9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pic>
        <p:nvPicPr>
          <p:cNvPr id="14" name="Imagen 13">
            <a:extLst>
              <a:ext uri="{FF2B5EF4-FFF2-40B4-BE49-F238E27FC236}">
                <a16:creationId xmlns:a16="http://schemas.microsoft.com/office/drawing/2014/main" id="{195D6E9A-0C6E-942D-1736-61AEBF1859A7}"/>
              </a:ext>
            </a:extLst>
          </p:cNvPr>
          <p:cNvPicPr>
            <a:picLocks noChangeAspect="1"/>
          </p:cNvPicPr>
          <p:nvPr/>
        </p:nvPicPr>
        <p:blipFill>
          <a:blip r:embed="rId5"/>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3382715336"/>
      </p:ext>
    </p:extLst>
  </p:cSld>
  <p:clrMapOvr>
    <a:masterClrMapping/>
  </p:clrMapOvr>
  <mc:AlternateContent xmlns:mc="http://schemas.openxmlformats.org/markup-compatibility/2006" xmlns:p14="http://schemas.microsoft.com/office/powerpoint/2010/main">
    <mc:Choice Requires="p14">
      <p:transition spd="slow" p14:dur="2000" advTm="44805"/>
    </mc:Choice>
    <mc:Fallback xmlns="">
      <p:transition spd="slow" advTm="4480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5A82B-3202-7CE1-98C5-0633A3C21046}"/>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6626E76D-C4F5-731A-FA33-480B7572175A}"/>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B22F065A-E893-7043-A7FA-84EF46C7E0B6}"/>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F767DC2-3CEA-4EB2-EFA6-B72F4A95AD3A}"/>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03F2AAFA-79CC-FE78-DA2B-3ADDE77701E4}"/>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FB3E7E90-E72A-1503-6387-2738DB4025A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008904B7-87C2-AC38-1C1B-AABD88E45112}"/>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7" name="CuadroTexto 16">
            <a:extLst>
              <a:ext uri="{FF2B5EF4-FFF2-40B4-BE49-F238E27FC236}">
                <a16:creationId xmlns:a16="http://schemas.microsoft.com/office/drawing/2014/main" id="{A03FD306-296D-DF67-FD0B-7A5BAC1EB917}"/>
              </a:ext>
            </a:extLst>
          </p:cNvPr>
          <p:cNvSpPr txBox="1"/>
          <p:nvPr/>
        </p:nvSpPr>
        <p:spPr>
          <a:xfrm>
            <a:off x="5161915" y="137886"/>
            <a:ext cx="5687029"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sp>
        <p:nvSpPr>
          <p:cNvPr id="3" name="CuadroTexto 2">
            <a:extLst>
              <a:ext uri="{FF2B5EF4-FFF2-40B4-BE49-F238E27FC236}">
                <a16:creationId xmlns:a16="http://schemas.microsoft.com/office/drawing/2014/main" id="{DE8B4E3E-CF29-1F58-A0E6-B8EFC803F181}"/>
              </a:ext>
            </a:extLst>
          </p:cNvPr>
          <p:cNvSpPr txBox="1"/>
          <p:nvPr/>
        </p:nvSpPr>
        <p:spPr>
          <a:xfrm>
            <a:off x="3234364" y="1396717"/>
            <a:ext cx="6177516" cy="461665"/>
          </a:xfrm>
          <a:prstGeom prst="rect">
            <a:avLst/>
          </a:prstGeom>
          <a:noFill/>
        </p:spPr>
        <p:txBody>
          <a:bodyPr wrap="square">
            <a:spAutoFit/>
          </a:bodyPr>
          <a:lstStyle/>
          <a:p>
            <a:pPr algn="ctr"/>
            <a:r>
              <a:rPr lang="es-ES_tradnl" sz="2400" b="1" kern="0" dirty="0">
                <a:latin typeface="Times New Roman" panose="02020603050405020304" pitchFamily="18" charset="0"/>
                <a:ea typeface="Times New Roman" panose="02020603050405020304" pitchFamily="18" charset="0"/>
              </a:rPr>
              <a:t>S</a:t>
            </a:r>
            <a:r>
              <a:rPr lang="es-ES_tradnl" sz="2400" b="1" kern="0" dirty="0">
                <a:effectLst/>
                <a:latin typeface="Times New Roman" panose="02020603050405020304" pitchFamily="18" charset="0"/>
                <a:ea typeface="Times New Roman" panose="02020603050405020304" pitchFamily="18" charset="0"/>
              </a:rPr>
              <a:t>egunda fase</a:t>
            </a:r>
            <a:endParaRPr lang="es-ES_tradnl" sz="2400" b="1" dirty="0"/>
          </a:p>
        </p:txBody>
      </p:sp>
      <p:graphicFrame>
        <p:nvGraphicFramePr>
          <p:cNvPr id="2" name="CuadroTexto 3">
            <a:extLst>
              <a:ext uri="{FF2B5EF4-FFF2-40B4-BE49-F238E27FC236}">
                <a16:creationId xmlns:a16="http://schemas.microsoft.com/office/drawing/2014/main" id="{700F4566-F27B-BA9F-3F59-D2B1C3FEA48E}"/>
              </a:ext>
            </a:extLst>
          </p:cNvPr>
          <p:cNvGraphicFramePr/>
          <p:nvPr/>
        </p:nvGraphicFramePr>
        <p:xfrm>
          <a:off x="305186" y="1920629"/>
          <a:ext cx="10829365" cy="41990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6C16A36F-5DEA-203D-BB73-A0892ABC521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
        <p:nvSpPr>
          <p:cNvPr id="5" name="Rectángulo 4">
            <a:extLst>
              <a:ext uri="{FF2B5EF4-FFF2-40B4-BE49-F238E27FC236}">
                <a16:creationId xmlns:a16="http://schemas.microsoft.com/office/drawing/2014/main" id="{094E9C37-7D31-A762-88EF-C687160D627D}"/>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pic>
        <p:nvPicPr>
          <p:cNvPr id="14" name="Imagen 13">
            <a:extLst>
              <a:ext uri="{FF2B5EF4-FFF2-40B4-BE49-F238E27FC236}">
                <a16:creationId xmlns:a16="http://schemas.microsoft.com/office/drawing/2014/main" id="{E6AEE5D7-DD29-1304-31D0-400C683CDD9D}"/>
              </a:ext>
            </a:extLst>
          </p:cNvPr>
          <p:cNvPicPr>
            <a:picLocks noChangeAspect="1"/>
          </p:cNvPicPr>
          <p:nvPr/>
        </p:nvPicPr>
        <p:blipFill>
          <a:blip r:embed="rId10"/>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1625062593"/>
      </p:ext>
    </p:extLst>
  </p:cSld>
  <p:clrMapOvr>
    <a:masterClrMapping/>
  </p:clrMapOvr>
  <mc:AlternateContent xmlns:mc="http://schemas.openxmlformats.org/markup-compatibility/2006" xmlns:p14="http://schemas.microsoft.com/office/powerpoint/2010/main">
    <mc:Choice Requires="p14">
      <p:transition spd="slow" p14:dur="2000" advTm="49757"/>
    </mc:Choice>
    <mc:Fallback xmlns="">
      <p:transition spd="slow" advTm="4975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FD942-0D9E-1DA8-6EC4-7905A5AB6681}"/>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DB1F4E77-BB99-7D43-88FC-6C0EC8645472}"/>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5D4EA40E-DFA8-5BF8-67B9-7B3F5F1C67FF}"/>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AD9AA012-208D-F884-9048-CCED31216C4A}"/>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F7F7BC7D-2432-1A2F-7C1E-F2A9E4ACF0DF}"/>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89675BEF-75C7-4345-336F-26B77DBED865}"/>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49582724-EA01-348A-DF05-679F9D22B55C}"/>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5" name="CuadroTexto 14">
            <a:extLst>
              <a:ext uri="{FF2B5EF4-FFF2-40B4-BE49-F238E27FC236}">
                <a16:creationId xmlns:a16="http://schemas.microsoft.com/office/drawing/2014/main" id="{077C63B4-109A-7035-F63C-86FF76A651AE}"/>
              </a:ext>
            </a:extLst>
          </p:cNvPr>
          <p:cNvSpPr txBox="1"/>
          <p:nvPr/>
        </p:nvSpPr>
        <p:spPr>
          <a:xfrm>
            <a:off x="337790" y="1224472"/>
            <a:ext cx="11516420" cy="4320606"/>
          </a:xfrm>
          <a:prstGeom prst="rect">
            <a:avLst/>
          </a:prstGeom>
          <a:noFill/>
        </p:spPr>
        <p:txBody>
          <a:bodyPr wrap="square" rtlCol="0">
            <a:spAutoFit/>
          </a:bodyPr>
          <a:lstStyle/>
          <a:p>
            <a:pPr algn="ctr"/>
            <a:r>
              <a:rPr lang="es-ES_tradnl" sz="2800" b="1" kern="0" dirty="0">
                <a:latin typeface="Times New Roman" panose="02020603050405020304" pitchFamily="18" charset="0"/>
                <a:ea typeface="Calibri" panose="020F0502020204030204" pitchFamily="34" charset="0"/>
              </a:rPr>
              <a:t>Población y muestra</a:t>
            </a:r>
            <a:endParaRPr lang="es-ES_tradnl" sz="2800" b="1" kern="0" dirty="0">
              <a:effectLst/>
              <a:latin typeface="Times New Roman" panose="02020603050405020304" pitchFamily="18" charset="0"/>
              <a:ea typeface="Calibri" panose="020F0502020204030204" pitchFamily="34" charset="0"/>
            </a:endParaRPr>
          </a:p>
          <a:p>
            <a:pPr indent="450215" algn="just">
              <a:lnSpc>
                <a:spcPct val="150000"/>
              </a:lnSpc>
              <a:spcBef>
                <a:spcPts val="600"/>
              </a:spcBef>
              <a:spcAft>
                <a:spcPts val="600"/>
              </a:spcAft>
            </a:pPr>
            <a:r>
              <a:rPr lang="es-ES_tradnl" sz="1800" dirty="0">
                <a:effectLst/>
                <a:latin typeface="Times New Roman" panose="02020603050405020304" pitchFamily="18" charset="0"/>
                <a:ea typeface="Times New Roman" panose="02020603050405020304" pitchFamily="18" charset="0"/>
              </a:rPr>
              <a:t>Se encuestaron 76 turistas de una población de 340 que visitan a las fincas trimestralmente, con un nivel de confianza del 95% y un margen de error del 10%.</a:t>
            </a:r>
            <a:endParaRPr lang="es-MX" sz="1800" dirty="0">
              <a:effectLst/>
              <a:latin typeface="Times New Roman" panose="02020603050405020304" pitchFamily="18" charset="0"/>
              <a:ea typeface="Times New Roman" panose="02020603050405020304" pitchFamily="18" charset="0"/>
            </a:endParaRPr>
          </a:p>
          <a:p>
            <a:pPr indent="450215" algn="just">
              <a:lnSpc>
                <a:spcPct val="150000"/>
              </a:lnSpc>
              <a:spcBef>
                <a:spcPts val="600"/>
              </a:spcBef>
              <a:spcAft>
                <a:spcPts val="600"/>
              </a:spcAft>
            </a:pPr>
            <a:r>
              <a:rPr lang="es-ES_tradnl" sz="1800" dirty="0">
                <a:effectLst/>
                <a:latin typeface="Times New Roman" panose="02020603050405020304" pitchFamily="18" charset="0"/>
                <a:ea typeface="Times New Roman" panose="02020603050405020304" pitchFamily="18" charset="0"/>
              </a:rPr>
              <a:t>En cuanto a la encuesta a propietarios y trabajadores, se les aplicó a 12 personas, lo que incluye el 100% de los propietarios y a un trabajador por cada finca agroturística. </a:t>
            </a:r>
            <a:endParaRPr lang="es-MX" sz="1800" dirty="0">
              <a:effectLst/>
              <a:latin typeface="Times New Roman" panose="02020603050405020304" pitchFamily="18" charset="0"/>
              <a:ea typeface="Times New Roman" panose="02020603050405020304" pitchFamily="18" charset="0"/>
            </a:endParaRPr>
          </a:p>
          <a:p>
            <a:r>
              <a:rPr lang="es-ES_tradnl" sz="1800" kern="0" dirty="0">
                <a:effectLst/>
                <a:latin typeface="Times New Roman" panose="02020603050405020304" pitchFamily="18" charset="0"/>
                <a:ea typeface="Times New Roman" panose="02020603050405020304" pitchFamily="18" charset="0"/>
              </a:rPr>
              <a:t>En el caso de las entrevistas realizadas a los propietarios y trabajadores, se entrevistaron a representantes del 100% de las fincas agroturísticas, alcanzándose la saturación en cada una de ellas, logrando un total de 21 entrevistados.</a:t>
            </a:r>
            <a:r>
              <a:rPr lang="es-MX" dirty="0">
                <a:effectLst/>
              </a:rPr>
              <a:t> </a:t>
            </a:r>
            <a:endParaRPr lang="es-MX" sz="3200" dirty="0"/>
          </a:p>
          <a:p>
            <a:pPr indent="450215" algn="just">
              <a:lnSpc>
                <a:spcPct val="150000"/>
              </a:lnSpc>
              <a:spcBef>
                <a:spcPts val="600"/>
              </a:spcBef>
              <a:spcAft>
                <a:spcPts val="600"/>
              </a:spcAft>
            </a:pPr>
            <a:r>
              <a:rPr lang="es-ES_tradnl" dirty="0">
                <a:latin typeface="Times New Roman" panose="02020603050405020304" pitchFamily="18" charset="0"/>
                <a:ea typeface="Times New Roman" panose="02020603050405020304" pitchFamily="18" charset="0"/>
              </a:rPr>
              <a:t>S</a:t>
            </a:r>
            <a:r>
              <a:rPr lang="es-ES_tradnl" sz="1800" dirty="0">
                <a:effectLst/>
                <a:latin typeface="Times New Roman" panose="02020603050405020304" pitchFamily="18" charset="0"/>
                <a:ea typeface="Times New Roman" panose="02020603050405020304" pitchFamily="18" charset="0"/>
              </a:rPr>
              <a:t>e concibió a partir de la aplicación de varios instrumentos, a saber, encuestas a propietarios, trabajadores y turistas, entrevistas semiestructuradas a propietarios y trabajadores, una guía de observación participante y otra para la revisión de documentos. </a:t>
            </a:r>
            <a:endParaRPr lang="es-MX" sz="1800" dirty="0">
              <a:effectLst/>
              <a:latin typeface="Times New Roman" panose="02020603050405020304" pitchFamily="18" charset="0"/>
              <a:ea typeface="Times New Roman" panose="02020603050405020304" pitchFamily="18" charset="0"/>
            </a:endParaRPr>
          </a:p>
        </p:txBody>
      </p:sp>
      <p:sp>
        <p:nvSpPr>
          <p:cNvPr id="17" name="CuadroTexto 16">
            <a:extLst>
              <a:ext uri="{FF2B5EF4-FFF2-40B4-BE49-F238E27FC236}">
                <a16:creationId xmlns:a16="http://schemas.microsoft.com/office/drawing/2014/main" id="{F139D716-5545-76C4-37A5-4DB871734B98}"/>
              </a:ext>
            </a:extLst>
          </p:cNvPr>
          <p:cNvSpPr txBox="1"/>
          <p:nvPr/>
        </p:nvSpPr>
        <p:spPr>
          <a:xfrm>
            <a:off x="5404013" y="112528"/>
            <a:ext cx="5472139"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2" name="Imagen 1">
            <a:extLst>
              <a:ext uri="{FF2B5EF4-FFF2-40B4-BE49-F238E27FC236}">
                <a16:creationId xmlns:a16="http://schemas.microsoft.com/office/drawing/2014/main" id="{B5846B0D-E8BB-B18D-CE88-C0F79CAFE1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
        <p:nvSpPr>
          <p:cNvPr id="3" name="Rectángulo 2">
            <a:extLst>
              <a:ext uri="{FF2B5EF4-FFF2-40B4-BE49-F238E27FC236}">
                <a16:creationId xmlns:a16="http://schemas.microsoft.com/office/drawing/2014/main" id="{9223A008-F461-F994-F841-C52784862835}"/>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pic>
        <p:nvPicPr>
          <p:cNvPr id="14" name="Imagen 13">
            <a:extLst>
              <a:ext uri="{FF2B5EF4-FFF2-40B4-BE49-F238E27FC236}">
                <a16:creationId xmlns:a16="http://schemas.microsoft.com/office/drawing/2014/main" id="{F0FD0DB4-5E53-9887-98DD-5F17117C6BD3}"/>
              </a:ext>
            </a:extLst>
          </p:cNvPr>
          <p:cNvPicPr>
            <a:picLocks noChangeAspect="1"/>
          </p:cNvPicPr>
          <p:nvPr/>
        </p:nvPicPr>
        <p:blipFill>
          <a:blip r:embed="rId5"/>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514321794"/>
      </p:ext>
    </p:extLst>
  </p:cSld>
  <p:clrMapOvr>
    <a:masterClrMapping/>
  </p:clrMapOvr>
  <mc:AlternateContent xmlns:mc="http://schemas.openxmlformats.org/markup-compatibility/2006" xmlns:p14="http://schemas.microsoft.com/office/powerpoint/2010/main">
    <mc:Choice Requires="p14">
      <p:transition spd="slow" p14:dur="2000" advTm="14451"/>
    </mc:Choice>
    <mc:Fallback xmlns="">
      <p:transition spd="slow" advTm="1445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96FBC-082F-FE25-B063-B8E3C7A9692F}"/>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D3335441-BBA0-A8CD-820A-9860183BFE34}"/>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DB3428BA-8884-9523-61FF-56A010937109}"/>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589BD696-0948-D9C9-1E3D-0D6AD038761D}"/>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D629C8D-BEBD-02B5-900C-073D606E41E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A461DA2E-F4DC-A8DF-A5C7-FA3ED508CB12}"/>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E7A38ACB-0302-AA68-2CCE-654C901B5199}"/>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7" name="CuadroTexto 16">
            <a:extLst>
              <a:ext uri="{FF2B5EF4-FFF2-40B4-BE49-F238E27FC236}">
                <a16:creationId xmlns:a16="http://schemas.microsoft.com/office/drawing/2014/main" id="{3F9006F6-99AB-4191-9125-2603BCF85880}"/>
              </a:ext>
            </a:extLst>
          </p:cNvPr>
          <p:cNvSpPr txBox="1"/>
          <p:nvPr/>
        </p:nvSpPr>
        <p:spPr>
          <a:xfrm>
            <a:off x="5404013" y="112528"/>
            <a:ext cx="5472139"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0D80D0FE-DC33-EF98-E2BD-7F8CB93E3D1A}"/>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 name="Imagen 1">
            <a:extLst>
              <a:ext uri="{FF2B5EF4-FFF2-40B4-BE49-F238E27FC236}">
                <a16:creationId xmlns:a16="http://schemas.microsoft.com/office/drawing/2014/main" id="{7F0C646E-862F-7FEC-4A47-EDC85461DC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
        <p:nvSpPr>
          <p:cNvPr id="6" name="Rectángulo 5">
            <a:extLst>
              <a:ext uri="{FF2B5EF4-FFF2-40B4-BE49-F238E27FC236}">
                <a16:creationId xmlns:a16="http://schemas.microsoft.com/office/drawing/2014/main" id="{C5682FA3-9F90-5DBA-60F9-684C8FDC074D}"/>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graphicFrame>
        <p:nvGraphicFramePr>
          <p:cNvPr id="3" name="Diagrama 2">
            <a:extLst>
              <a:ext uri="{FF2B5EF4-FFF2-40B4-BE49-F238E27FC236}">
                <a16:creationId xmlns:a16="http://schemas.microsoft.com/office/drawing/2014/main" id="{CA40ADA2-E42E-B80E-CE22-B6D6E17909A4}"/>
              </a:ext>
            </a:extLst>
          </p:cNvPr>
          <p:cNvGraphicFramePr/>
          <p:nvPr>
            <p:extLst>
              <p:ext uri="{D42A27DB-BD31-4B8C-83A1-F6EECF244321}">
                <p14:modId xmlns:p14="http://schemas.microsoft.com/office/powerpoint/2010/main" val="3345961552"/>
              </p:ext>
            </p:extLst>
          </p:nvPr>
        </p:nvGraphicFramePr>
        <p:xfrm>
          <a:off x="613954" y="1293793"/>
          <a:ext cx="11201994" cy="50428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15809541"/>
      </p:ext>
    </p:extLst>
  </p:cSld>
  <p:clrMapOvr>
    <a:masterClrMapping/>
  </p:clrMapOvr>
  <mc:AlternateContent xmlns:mc="http://schemas.openxmlformats.org/markup-compatibility/2006" xmlns:p14="http://schemas.microsoft.com/office/powerpoint/2010/main">
    <mc:Choice Requires="p14">
      <p:transition spd="slow" p14:dur="2000" advTm="14451"/>
    </mc:Choice>
    <mc:Fallback xmlns="">
      <p:transition spd="slow" advTm="1445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A6AF8-9751-1290-C0A6-910D44A71382}"/>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1C679E60-98A1-6979-606B-645A8277F9A9}"/>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9048481B-01CF-BCA3-FBD2-8EB501C7A1F9}"/>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E02A0DED-1397-53F9-A7CC-45ADB2095F6A}"/>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8B74C59A-2FB2-AB97-B0F4-AC940F34E8E9}"/>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BD16EADA-8152-88D4-74DE-5A62A6816BD6}"/>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C7922E58-C753-D0D9-93A6-FD5BD54B64FC}"/>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9F2B3215-BC1E-9521-F71A-DD96D920FEE7}"/>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E1B8C698-520D-DAA7-754E-9F0218F37DE0}"/>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DE6C759C-50FC-7F88-2C74-1972F7DBAD02}"/>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88C48040-E378-5825-5277-8084EF05D478}"/>
              </a:ext>
            </a:extLst>
          </p:cNvPr>
          <p:cNvPicPr>
            <a:picLocks noChangeAspect="1"/>
          </p:cNvPicPr>
          <p:nvPr/>
        </p:nvPicPr>
        <p:blipFill>
          <a:blip r:embed="rId5"/>
          <a:stretch>
            <a:fillRect/>
          </a:stretch>
        </p:blipFill>
        <p:spPr>
          <a:xfrm>
            <a:off x="10966014" y="5817941"/>
            <a:ext cx="1329264" cy="1026026"/>
          </a:xfrm>
          <a:prstGeom prst="rect">
            <a:avLst/>
          </a:prstGeom>
        </p:spPr>
      </p:pic>
      <p:pic>
        <p:nvPicPr>
          <p:cNvPr id="7" name="Imagen 6">
            <a:extLst>
              <a:ext uri="{FF2B5EF4-FFF2-40B4-BE49-F238E27FC236}">
                <a16:creationId xmlns:a16="http://schemas.microsoft.com/office/drawing/2014/main" id="{B078908D-4898-4D3B-5273-D67EDB01D0B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391920" y="2257950"/>
            <a:ext cx="4429760" cy="3322320"/>
          </a:xfrm>
          <a:prstGeom prst="rect">
            <a:avLst/>
          </a:prstGeom>
        </p:spPr>
      </p:pic>
      <p:sp>
        <p:nvSpPr>
          <p:cNvPr id="3" name="CuadroTexto 2">
            <a:extLst>
              <a:ext uri="{FF2B5EF4-FFF2-40B4-BE49-F238E27FC236}">
                <a16:creationId xmlns:a16="http://schemas.microsoft.com/office/drawing/2014/main" id="{833BE427-CF9B-0010-3A28-8C498309F52A}"/>
              </a:ext>
            </a:extLst>
          </p:cNvPr>
          <p:cNvSpPr txBox="1"/>
          <p:nvPr/>
        </p:nvSpPr>
        <p:spPr>
          <a:xfrm>
            <a:off x="5455934" y="2226885"/>
            <a:ext cx="6174712" cy="1477328"/>
          </a:xfrm>
          <a:prstGeom prst="rect">
            <a:avLst/>
          </a:prstGeom>
          <a:noFill/>
        </p:spPr>
        <p:txBody>
          <a:bodyPr wrap="square">
            <a:spAutoFit/>
          </a:bodyPr>
          <a:lstStyle/>
          <a:p>
            <a:r>
              <a:rPr lang="es-ES_tradnl" b="1" kern="0" dirty="0">
                <a:latin typeface="Times New Roman" panose="02020603050405020304" pitchFamily="18" charset="0"/>
                <a:ea typeface="Times New Roman" panose="02020603050405020304" pitchFamily="18" charset="0"/>
              </a:rPr>
              <a:t>Objetivo específico 1:</a:t>
            </a:r>
            <a:r>
              <a:rPr lang="es-ES_tradnl" sz="1800" b="1" kern="0" dirty="0">
                <a:effectLst/>
                <a:latin typeface="Times New Roman" panose="02020603050405020304" pitchFamily="18" charset="0"/>
                <a:ea typeface="Times New Roman" panose="02020603050405020304" pitchFamily="18" charset="0"/>
              </a:rPr>
              <a:t> </a:t>
            </a:r>
            <a:r>
              <a:rPr lang="es-ES_tradnl" sz="1800" kern="0" dirty="0">
                <a:effectLst/>
                <a:latin typeface="Times New Roman" panose="02020603050405020304" pitchFamily="18" charset="0"/>
                <a:ea typeface="Times New Roman" panose="02020603050405020304" pitchFamily="18" charset="0"/>
              </a:rPr>
              <a:t>Diagnosticar la utilización de las plataformas tecnológicas del turismo en productos agroturísticos en Las Tunas, Cuba, donde se observen las necesidades tecnológicas de las fincas agroturísticas, identificando las áreas clave que requieren mejoras y actualizaciones.</a:t>
            </a:r>
            <a:r>
              <a:rPr lang="es-MX" dirty="0">
                <a:effectLst/>
              </a:rPr>
              <a:t> </a:t>
            </a:r>
            <a:endParaRPr lang="es-ES_tradnl" dirty="0"/>
          </a:p>
        </p:txBody>
      </p:sp>
    </p:spTree>
    <p:extLst>
      <p:ext uri="{BB962C8B-B14F-4D97-AF65-F5344CB8AC3E}">
        <p14:creationId xmlns:p14="http://schemas.microsoft.com/office/powerpoint/2010/main" val="3985823446"/>
      </p:ext>
    </p:extLst>
  </p:cSld>
  <p:clrMapOvr>
    <a:masterClrMapping/>
  </p:clrMapOvr>
  <mc:AlternateContent xmlns:mc="http://schemas.openxmlformats.org/markup-compatibility/2006" xmlns:p14="http://schemas.microsoft.com/office/powerpoint/2010/main">
    <mc:Choice Requires="p14">
      <p:transition spd="slow" p14:dur="2000" advTm="16416"/>
    </mc:Choice>
    <mc:Fallback xmlns="">
      <p:transition spd="slow" advTm="1641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81B3F-E454-3B31-3D86-DB385505C81A}"/>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51DADAC3-D1FC-83A3-D2C3-696A52A5B228}"/>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8F6D58C1-62E8-141C-1C88-7FD5B91072A6}"/>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EB80106A-9028-E50D-F366-5AE7E8000A46}"/>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8A74A2CE-4D2C-DDBD-6DE4-63F3B9C4AED6}"/>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86A7885A-7AEC-5690-250A-9BDE88C471A3}"/>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143192BF-ED18-94CC-7371-F6CA747F2E10}"/>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2" name="Rectángulo 11">
            <a:extLst>
              <a:ext uri="{FF2B5EF4-FFF2-40B4-BE49-F238E27FC236}">
                <a16:creationId xmlns:a16="http://schemas.microsoft.com/office/drawing/2014/main" id="{7140E74F-9C09-8EC0-3409-0C370BD75869}"/>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5" name="CuadroTexto 14">
            <a:extLst>
              <a:ext uri="{FF2B5EF4-FFF2-40B4-BE49-F238E27FC236}">
                <a16:creationId xmlns:a16="http://schemas.microsoft.com/office/drawing/2014/main" id="{31E1072D-47B1-1D25-E9E0-96205B7E6EE9}"/>
              </a:ext>
            </a:extLst>
          </p:cNvPr>
          <p:cNvSpPr txBox="1"/>
          <p:nvPr/>
        </p:nvSpPr>
        <p:spPr>
          <a:xfrm>
            <a:off x="6623334" y="1994866"/>
            <a:ext cx="5194300" cy="4279826"/>
          </a:xfrm>
          <a:prstGeom prst="rect">
            <a:avLst/>
          </a:prstGeom>
          <a:noFill/>
        </p:spPr>
        <p:txBody>
          <a:bodyPr wrap="square" rtlCol="0">
            <a:spAutoFit/>
          </a:bodyPr>
          <a:lstStyle/>
          <a:p>
            <a:pPr algn="ctr"/>
            <a:r>
              <a:rPr lang="es-MX" sz="3200" dirty="0">
                <a:latin typeface="Times New Roman" panose="02020603050405020304" pitchFamily="18" charset="0"/>
                <a:cs typeface="Times New Roman" panose="02020603050405020304" pitchFamily="18" charset="0"/>
              </a:rPr>
              <a:t>Preguntas de investigación</a:t>
            </a:r>
          </a:p>
          <a:p>
            <a:pPr>
              <a:lnSpc>
                <a:spcPct val="150000"/>
              </a:lnSpc>
            </a:pPr>
            <a:r>
              <a:rPr lang="es-ES_tradnl" dirty="0">
                <a:effectLst/>
                <a:latin typeface="Times New Roman" panose="02020603050405020304" pitchFamily="18" charset="0"/>
                <a:ea typeface="Times New Roman" panose="02020603050405020304" pitchFamily="18" charset="0"/>
              </a:rPr>
              <a:t>¿Cuál es el impacto económico en cuanto a ingresos de las fincas y sus trabajadores al implementarse las plataformas tecnológicas en las fincas agroturísticas en Cuba?</a:t>
            </a:r>
            <a:endParaRPr lang="es-MX" dirty="0">
              <a:effectLst/>
              <a:latin typeface="Times New Roman" panose="02020603050405020304" pitchFamily="18" charset="0"/>
              <a:ea typeface="Times New Roman" panose="02020603050405020304" pitchFamily="18" charset="0"/>
            </a:endParaRPr>
          </a:p>
          <a:p>
            <a:pPr algn="just">
              <a:lnSpc>
                <a:spcPct val="150000"/>
              </a:lnSpc>
            </a:pPr>
            <a:r>
              <a:rPr lang="es-ES_tradnl" dirty="0">
                <a:effectLst/>
                <a:latin typeface="Times New Roman" panose="02020603050405020304" pitchFamily="18" charset="0"/>
                <a:ea typeface="Times New Roman" panose="02020603050405020304" pitchFamily="18" charset="0"/>
              </a:rPr>
              <a:t>¿En qué medida beneficiaría prospectivamente un Plan tecnológico a la gestión de comercialización de las fincas agroturísticas en Cuba?</a:t>
            </a:r>
            <a:endParaRPr lang="es-MX" dirty="0">
              <a:effectLst/>
              <a:latin typeface="Times New Roman" panose="02020603050405020304" pitchFamily="18" charset="0"/>
              <a:ea typeface="Times New Roman" panose="02020603050405020304" pitchFamily="18" charset="0"/>
            </a:endParaRPr>
          </a:p>
          <a:p>
            <a:pPr>
              <a:lnSpc>
                <a:spcPct val="150000"/>
              </a:lnSpc>
            </a:pPr>
            <a:r>
              <a:rPr lang="es-ES_tradnl" kern="0" dirty="0">
                <a:effectLst/>
                <a:latin typeface="Times New Roman" panose="02020603050405020304" pitchFamily="18" charset="0"/>
                <a:ea typeface="Times New Roman" panose="02020603050405020304" pitchFamily="18" charset="0"/>
              </a:rPr>
              <a:t>¿Cuál es el grado de adopción de las plataformas tecnológicas en las fincas agroturísticas en Cuba?</a:t>
            </a:r>
            <a:r>
              <a:rPr lang="es-MX" dirty="0">
                <a:effectLst/>
              </a:rPr>
              <a:t> </a:t>
            </a:r>
            <a:endParaRPr lang="es-MX" dirty="0"/>
          </a:p>
        </p:txBody>
      </p:sp>
      <p:pic>
        <p:nvPicPr>
          <p:cNvPr id="2" name="Imagen 1">
            <a:extLst>
              <a:ext uri="{FF2B5EF4-FFF2-40B4-BE49-F238E27FC236}">
                <a16:creationId xmlns:a16="http://schemas.microsoft.com/office/drawing/2014/main" id="{8EB08BB2-E4E6-D9AD-C4F6-82AFCB51DE18}"/>
              </a:ext>
            </a:extLst>
          </p:cNvPr>
          <p:cNvPicPr>
            <a:picLocks noChangeAspect="1"/>
          </p:cNvPicPr>
          <p:nvPr/>
        </p:nvPicPr>
        <p:blipFill rotWithShape="1">
          <a:blip r:embed="rId4"/>
          <a:srcRect l="19840" r="20693"/>
          <a:stretch/>
        </p:blipFill>
        <p:spPr>
          <a:xfrm>
            <a:off x="0" y="1179914"/>
            <a:ext cx="6289072" cy="5310356"/>
          </a:xfrm>
          <a:prstGeom prst="rect">
            <a:avLst/>
          </a:prstGeom>
        </p:spPr>
      </p:pic>
      <p:sp>
        <p:nvSpPr>
          <p:cNvPr id="17" name="CuadroTexto 16">
            <a:extLst>
              <a:ext uri="{FF2B5EF4-FFF2-40B4-BE49-F238E27FC236}">
                <a16:creationId xmlns:a16="http://schemas.microsoft.com/office/drawing/2014/main" id="{1B725EDC-D052-6A56-D270-F0FF1C49BB10}"/>
              </a:ext>
            </a:extLst>
          </p:cNvPr>
          <p:cNvSpPr txBox="1"/>
          <p:nvPr/>
        </p:nvSpPr>
        <p:spPr>
          <a:xfrm>
            <a:off x="4776536" y="76598"/>
            <a:ext cx="6060005"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D9F2C018-A3E8-ABCD-C994-7A659F0AD267}"/>
              </a:ext>
            </a:extLst>
          </p:cNvPr>
          <p:cNvPicPr>
            <a:picLocks noChangeAspect="1"/>
          </p:cNvPicPr>
          <p:nvPr/>
        </p:nvPicPr>
        <p:blipFill>
          <a:blip r:embed="rId5"/>
          <a:stretch>
            <a:fillRect/>
          </a:stretch>
        </p:blipFill>
        <p:spPr>
          <a:xfrm>
            <a:off x="10966014" y="5817941"/>
            <a:ext cx="1329264" cy="1026026"/>
          </a:xfrm>
          <a:prstGeom prst="rect">
            <a:avLst/>
          </a:prstGeom>
        </p:spPr>
      </p:pic>
      <p:pic>
        <p:nvPicPr>
          <p:cNvPr id="3" name="Imagen 2">
            <a:extLst>
              <a:ext uri="{FF2B5EF4-FFF2-40B4-BE49-F238E27FC236}">
                <a16:creationId xmlns:a16="http://schemas.microsoft.com/office/drawing/2014/main" id="{2821375C-3A77-C188-1FBA-EE61FDA3963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Tree>
    <p:extLst>
      <p:ext uri="{BB962C8B-B14F-4D97-AF65-F5344CB8AC3E}">
        <p14:creationId xmlns:p14="http://schemas.microsoft.com/office/powerpoint/2010/main" val="3277219529"/>
      </p:ext>
    </p:extLst>
  </p:cSld>
  <p:clrMapOvr>
    <a:masterClrMapping/>
  </p:clrMapOvr>
  <mc:AlternateContent xmlns:mc="http://schemas.openxmlformats.org/markup-compatibility/2006" xmlns:p14="http://schemas.microsoft.com/office/powerpoint/2010/main">
    <mc:Choice Requires="p14">
      <p:transition spd="slow" p14:dur="2000" advTm="46020"/>
    </mc:Choice>
    <mc:Fallback xmlns="">
      <p:transition spd="slow" advTm="4602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382DF-942F-E1EB-69DB-EFEEBB435CCE}"/>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8539FD85-18A2-A9A3-A127-8A03A10FE74F}"/>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BE36C7FD-F088-6005-7C38-F9A19024CF83}"/>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20C77B3E-FC84-189D-5D5D-5C2D1EB7EBB4}"/>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D390D3A8-F29C-5C72-EAA1-12FC6322D35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35607C83-FABA-C788-1F36-F236606A43A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956E95D5-110C-29BC-57E0-9C9072419D7A}"/>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5F5204BE-2DAB-6BF5-7E01-291EFDDB72E1}"/>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28A2E499-8424-17DF-190E-6A72DC04293A}"/>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AE6E0DC8-CD4C-E6D3-FF70-2CAA0EF1D8A9}"/>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F08C1486-B9E6-EEE8-E728-5D9CC78CEA41}"/>
              </a:ext>
            </a:extLst>
          </p:cNvPr>
          <p:cNvPicPr>
            <a:picLocks noChangeAspect="1"/>
          </p:cNvPicPr>
          <p:nvPr/>
        </p:nvPicPr>
        <p:blipFill>
          <a:blip r:embed="rId5"/>
          <a:stretch>
            <a:fillRect/>
          </a:stretch>
        </p:blipFill>
        <p:spPr>
          <a:xfrm>
            <a:off x="10966014" y="5817941"/>
            <a:ext cx="1329264" cy="1026026"/>
          </a:xfrm>
          <a:prstGeom prst="rect">
            <a:avLst/>
          </a:prstGeom>
        </p:spPr>
      </p:pic>
      <mc:AlternateContent xmlns:mc="http://schemas.openxmlformats.org/markup-compatibility/2006" xmlns:cx4="http://schemas.microsoft.com/office/drawing/2016/5/10/chartex">
        <mc:Choice Requires="cx4">
          <p:graphicFrame>
            <p:nvGraphicFramePr>
              <p:cNvPr id="2" name="Gráfico 1">
                <a:extLst>
                  <a:ext uri="{FF2B5EF4-FFF2-40B4-BE49-F238E27FC236}">
                    <a16:creationId xmlns:a16="http://schemas.microsoft.com/office/drawing/2014/main" id="{F9FF8DF9-AFC4-E86C-4CC1-8EA838447255}"/>
                  </a:ext>
                </a:extLst>
              </p:cNvPr>
              <p:cNvGraphicFramePr>
                <a:graphicFrameLocks/>
              </p:cNvGraphicFramePr>
              <p:nvPr/>
            </p:nvGraphicFramePr>
            <p:xfrm>
              <a:off x="1019829" y="2612368"/>
              <a:ext cx="5523230" cy="3187700"/>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2" name="Gráfico 1">
                <a:extLst>
                  <a:ext uri="{FF2B5EF4-FFF2-40B4-BE49-F238E27FC236}">
                    <a16:creationId xmlns:a16="http://schemas.microsoft.com/office/drawing/2014/main" id="{F9FF8DF9-AFC4-E86C-4CC1-8EA838447255}"/>
                  </a:ext>
                </a:extLst>
              </p:cNvPr>
              <p:cNvPicPr>
                <a:picLocks noGrp="1" noRot="1" noChangeAspect="1" noMove="1" noResize="1" noEditPoints="1" noAdjustHandles="1" noChangeArrowheads="1" noChangeShapeType="1"/>
              </p:cNvPicPr>
              <p:nvPr/>
            </p:nvPicPr>
            <p:blipFill>
              <a:blip r:embed="rId9"/>
              <a:stretch>
                <a:fillRect/>
              </a:stretch>
            </p:blipFill>
            <p:spPr>
              <a:xfrm>
                <a:off x="1019829" y="2612368"/>
                <a:ext cx="5523230" cy="3187700"/>
              </a:xfrm>
              <a:prstGeom prst="rect">
                <a:avLst/>
              </a:prstGeom>
            </p:spPr>
          </p:pic>
        </mc:Fallback>
      </mc:AlternateContent>
      <p:sp>
        <p:nvSpPr>
          <p:cNvPr id="6" name="CuadroTexto 5">
            <a:extLst>
              <a:ext uri="{FF2B5EF4-FFF2-40B4-BE49-F238E27FC236}">
                <a16:creationId xmlns:a16="http://schemas.microsoft.com/office/drawing/2014/main" id="{6A740294-70A4-3B32-1001-BB234130C825}"/>
              </a:ext>
            </a:extLst>
          </p:cNvPr>
          <p:cNvSpPr txBox="1"/>
          <p:nvPr/>
        </p:nvSpPr>
        <p:spPr>
          <a:xfrm>
            <a:off x="427466" y="1275836"/>
            <a:ext cx="6174712" cy="646331"/>
          </a:xfrm>
          <a:prstGeom prst="rect">
            <a:avLst/>
          </a:prstGeom>
          <a:noFill/>
        </p:spPr>
        <p:txBody>
          <a:bodyPr wrap="square">
            <a:spAutoFit/>
          </a:bodyPr>
          <a:lstStyle/>
          <a:p>
            <a:r>
              <a:rPr lang="es-ES_tradnl" kern="0" dirty="0">
                <a:latin typeface="Times New Roman" panose="02020603050405020304" pitchFamily="18" charset="0"/>
                <a:ea typeface="Times New Roman" panose="02020603050405020304" pitchFamily="18" charset="0"/>
              </a:rPr>
              <a:t>S</a:t>
            </a:r>
            <a:r>
              <a:rPr lang="es-ES_tradnl" sz="1800" kern="0" dirty="0">
                <a:effectLst/>
                <a:latin typeface="Times New Roman" panose="02020603050405020304" pitchFamily="18" charset="0"/>
                <a:ea typeface="Times New Roman" panose="02020603050405020304" pitchFamily="18" charset="0"/>
              </a:rPr>
              <a:t>eis fincas están ubicadas en los municipios de Las Tunas y Puerto Padre</a:t>
            </a:r>
            <a:r>
              <a:rPr lang="es-MX" dirty="0">
                <a:effectLst/>
              </a:rPr>
              <a:t> </a:t>
            </a:r>
            <a:endParaRPr lang="es-ES_tradnl" dirty="0"/>
          </a:p>
        </p:txBody>
      </p:sp>
      <p:sp>
        <p:nvSpPr>
          <p:cNvPr id="9" name="CuadroTexto 8">
            <a:extLst>
              <a:ext uri="{FF2B5EF4-FFF2-40B4-BE49-F238E27FC236}">
                <a16:creationId xmlns:a16="http://schemas.microsoft.com/office/drawing/2014/main" id="{C5212403-E4C3-7BA6-9D3B-55BEB153D512}"/>
              </a:ext>
            </a:extLst>
          </p:cNvPr>
          <p:cNvSpPr txBox="1"/>
          <p:nvPr/>
        </p:nvSpPr>
        <p:spPr>
          <a:xfrm>
            <a:off x="6607681" y="1924952"/>
            <a:ext cx="5415929" cy="3139321"/>
          </a:xfrm>
          <a:prstGeom prst="rect">
            <a:avLst/>
          </a:prstGeom>
          <a:noFill/>
        </p:spPr>
        <p:txBody>
          <a:bodyPr wrap="square">
            <a:spAutoFit/>
          </a:bodyPr>
          <a:lstStyle/>
          <a:p>
            <a:pPr algn="just"/>
            <a:r>
              <a:rPr lang="es-ES_tradnl" kern="0" dirty="0">
                <a:latin typeface="Times New Roman" panose="02020603050405020304" pitchFamily="18" charset="0"/>
              </a:rPr>
              <a:t>Favorece el desarrollo de la actividad agroturística, municipios con mayor desarrollo económico y social. </a:t>
            </a:r>
          </a:p>
          <a:p>
            <a:pPr algn="just"/>
            <a:r>
              <a:rPr lang="es-ES_tradnl" kern="0" dirty="0">
                <a:latin typeface="Times New Roman" panose="02020603050405020304" pitchFamily="18" charset="0"/>
              </a:rPr>
              <a:t>Se concentran las instalaciones hoteleras y </a:t>
            </a:r>
            <a:r>
              <a:rPr lang="es-ES_tradnl" kern="0" dirty="0" err="1">
                <a:latin typeface="Times New Roman" panose="02020603050405020304" pitchFamily="18" charset="0"/>
              </a:rPr>
              <a:t>extrahoteleras</a:t>
            </a:r>
            <a:r>
              <a:rPr lang="es-ES_tradnl" kern="0" dirty="0">
                <a:latin typeface="Times New Roman" panose="02020603050405020304" pitchFamily="18" charset="0"/>
              </a:rPr>
              <a:t>.</a:t>
            </a:r>
          </a:p>
          <a:p>
            <a:pPr algn="just"/>
            <a:r>
              <a:rPr lang="es-ES_tradnl" sz="1800" kern="0" dirty="0">
                <a:effectLst/>
                <a:latin typeface="Times New Roman" panose="02020603050405020304" pitchFamily="18" charset="0"/>
                <a:ea typeface="Times New Roman" panose="02020603050405020304" pitchFamily="18" charset="0"/>
              </a:rPr>
              <a:t>La proximidad a centros urbanos y turísticos.</a:t>
            </a:r>
          </a:p>
          <a:p>
            <a:pPr algn="just"/>
            <a:r>
              <a:rPr lang="es-ES_tradnl" sz="1800" kern="0" dirty="0">
                <a:effectLst/>
                <a:latin typeface="Times New Roman" panose="02020603050405020304" pitchFamily="18" charset="0"/>
                <a:ea typeface="Times New Roman" panose="02020603050405020304" pitchFamily="18" charset="0"/>
              </a:rPr>
              <a:t>Esta ubicación mejora la accesibilidad para los turistas. </a:t>
            </a:r>
          </a:p>
          <a:p>
            <a:pPr algn="just"/>
            <a:r>
              <a:rPr lang="es-ES_tradnl" kern="0" dirty="0">
                <a:latin typeface="Times New Roman" panose="02020603050405020304" pitchFamily="18" charset="0"/>
                <a:ea typeface="Times New Roman" panose="02020603050405020304" pitchFamily="18" charset="0"/>
              </a:rPr>
              <a:t>F</a:t>
            </a:r>
            <a:r>
              <a:rPr lang="es-ES_tradnl" sz="1800" kern="0" dirty="0">
                <a:effectLst/>
                <a:latin typeface="Times New Roman" panose="02020603050405020304" pitchFamily="18" charset="0"/>
                <a:ea typeface="Times New Roman" panose="02020603050405020304" pitchFamily="18" charset="0"/>
              </a:rPr>
              <a:t>omenta sinergias entre las fincas agroturísticas y otros negocios locales, potenciando el crecimiento económico regional. </a:t>
            </a:r>
          </a:p>
          <a:p>
            <a:pPr algn="just"/>
            <a:r>
              <a:rPr lang="es-ES_tradnl" kern="0" dirty="0">
                <a:latin typeface="Times New Roman" panose="02020603050405020304" pitchFamily="18" charset="0"/>
                <a:ea typeface="Times New Roman" panose="02020603050405020304" pitchFamily="18" charset="0"/>
              </a:rPr>
              <a:t>A</a:t>
            </a:r>
            <a:r>
              <a:rPr lang="es-ES_tradnl" sz="1800" kern="0" dirty="0">
                <a:effectLst/>
                <a:latin typeface="Times New Roman" panose="02020603050405020304" pitchFamily="18" charset="0"/>
                <a:ea typeface="Times New Roman" panose="02020603050405020304" pitchFamily="18" charset="0"/>
              </a:rPr>
              <a:t>tracción de inversiones adicionales y mejorar la colaboración entre distintos actores del sector turístico.</a:t>
            </a:r>
            <a:r>
              <a:rPr lang="es-MX" dirty="0">
                <a:effectLst/>
              </a:rPr>
              <a:t> </a:t>
            </a:r>
            <a:endParaRPr lang="es-ES_tradnl" dirty="0"/>
          </a:p>
        </p:txBody>
      </p:sp>
    </p:spTree>
    <p:extLst>
      <p:ext uri="{BB962C8B-B14F-4D97-AF65-F5344CB8AC3E}">
        <p14:creationId xmlns:p14="http://schemas.microsoft.com/office/powerpoint/2010/main" val="553217060"/>
      </p:ext>
    </p:extLst>
  </p:cSld>
  <p:clrMapOvr>
    <a:masterClrMapping/>
  </p:clrMapOvr>
  <mc:AlternateContent xmlns:mc="http://schemas.openxmlformats.org/markup-compatibility/2006" xmlns:p14="http://schemas.microsoft.com/office/powerpoint/2010/main">
    <mc:Choice Requires="p14">
      <p:transition spd="slow" p14:dur="2000" advTm="31164"/>
    </mc:Choice>
    <mc:Fallback xmlns="">
      <p:transition spd="slow" advTm="3116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6F805-BE9D-5127-F497-02943E10E156}"/>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AE102B64-5A21-999F-0B05-E386F944389A}"/>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53B1157F-719E-983C-1F87-447423B714E9}"/>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F47D0882-72BE-1468-88E7-4C62AB7DCDFA}"/>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9FB2401F-5182-9185-D73E-986E6636BE75}"/>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F98AFC09-28E7-707F-BAAB-42CC9C04EAD5}"/>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3FCC6D4A-AF37-DB49-679D-DC6682D8B208}"/>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4C7C2AD4-97B7-4BFD-6BE4-880E7EBC5F9F}"/>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4CD68990-A677-80C0-358C-7D9AE70594AE}"/>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6937B661-265C-91CD-423C-172770E07204}"/>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1F493129-CB6C-17AF-27FF-9228DA1F04B0}"/>
              </a:ext>
            </a:extLst>
          </p:cNvPr>
          <p:cNvPicPr>
            <a:picLocks noChangeAspect="1"/>
          </p:cNvPicPr>
          <p:nvPr/>
        </p:nvPicPr>
        <p:blipFill>
          <a:blip r:embed="rId5"/>
          <a:stretch>
            <a:fillRect/>
          </a:stretch>
        </p:blipFill>
        <p:spPr>
          <a:xfrm>
            <a:off x="10966014" y="5817941"/>
            <a:ext cx="1329264" cy="1026026"/>
          </a:xfrm>
          <a:prstGeom prst="rect">
            <a:avLst/>
          </a:prstGeom>
        </p:spPr>
      </p:pic>
      <p:graphicFrame>
        <p:nvGraphicFramePr>
          <p:cNvPr id="3" name="Diagrama 2">
            <a:extLst>
              <a:ext uri="{FF2B5EF4-FFF2-40B4-BE49-F238E27FC236}">
                <a16:creationId xmlns:a16="http://schemas.microsoft.com/office/drawing/2014/main" id="{0A3E4D53-5B17-A52A-899C-D12517B56D44}"/>
              </a:ext>
            </a:extLst>
          </p:cNvPr>
          <p:cNvGraphicFramePr/>
          <p:nvPr/>
        </p:nvGraphicFramePr>
        <p:xfrm>
          <a:off x="6819263" y="1172242"/>
          <a:ext cx="4645891" cy="38850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 name="Gráfico 1">
            <a:extLst>
              <a:ext uri="{FF2B5EF4-FFF2-40B4-BE49-F238E27FC236}">
                <a16:creationId xmlns:a16="http://schemas.microsoft.com/office/drawing/2014/main" id="{00E85C79-223F-FD30-7FBF-3DB00CDC5D56}"/>
              </a:ext>
            </a:extLst>
          </p:cNvPr>
          <p:cNvGraphicFramePr>
            <a:graphicFrameLocks/>
          </p:cNvGraphicFramePr>
          <p:nvPr/>
        </p:nvGraphicFramePr>
        <p:xfrm>
          <a:off x="237681" y="1881425"/>
          <a:ext cx="6112877" cy="3476751"/>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210375336"/>
      </p:ext>
    </p:extLst>
  </p:cSld>
  <p:clrMapOvr>
    <a:masterClrMapping/>
  </p:clrMapOvr>
  <mc:AlternateContent xmlns:mc="http://schemas.openxmlformats.org/markup-compatibility/2006" xmlns:p14="http://schemas.microsoft.com/office/powerpoint/2010/main">
    <mc:Choice Requires="p14">
      <p:transition spd="slow" p14:dur="2000" advTm="16483"/>
    </mc:Choice>
    <mc:Fallback xmlns="">
      <p:transition spd="slow" advTm="1648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2649F-8BDA-FD53-5274-DCBB1750037F}"/>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B00A1DB0-F374-8E88-9D2C-98C4FD7EC910}"/>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5D8E2C99-4A82-AA32-B4BC-300605A716BE}"/>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A60F61AF-FBDA-89D7-B911-45982FF34FEE}"/>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A3CD301F-AC14-E264-507C-C7F5562CBD61}"/>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025FA275-2E95-EE90-87AF-42FA3F062C73}"/>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F8250AC6-A33B-67D1-1D34-A9EC14D96E74}"/>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05BE116F-9808-A143-092C-D0B6108B31C4}"/>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85A45FCC-1E01-A676-7CEC-132D86AE6C5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A9B13DE6-6B30-65E4-BAFA-5DD90210C063}"/>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EA4434B4-21C2-BFB9-E5ED-84F6152B2625}"/>
              </a:ext>
            </a:extLst>
          </p:cNvPr>
          <p:cNvPicPr>
            <a:picLocks noChangeAspect="1"/>
          </p:cNvPicPr>
          <p:nvPr/>
        </p:nvPicPr>
        <p:blipFill>
          <a:blip r:embed="rId5"/>
          <a:stretch>
            <a:fillRect/>
          </a:stretch>
        </p:blipFill>
        <p:spPr>
          <a:xfrm>
            <a:off x="10966014" y="5817941"/>
            <a:ext cx="1329264" cy="1026026"/>
          </a:xfrm>
          <a:prstGeom prst="rect">
            <a:avLst/>
          </a:prstGeom>
        </p:spPr>
      </p:pic>
      <p:graphicFrame>
        <p:nvGraphicFramePr>
          <p:cNvPr id="3" name="Diagrama 2">
            <a:extLst>
              <a:ext uri="{FF2B5EF4-FFF2-40B4-BE49-F238E27FC236}">
                <a16:creationId xmlns:a16="http://schemas.microsoft.com/office/drawing/2014/main" id="{911A6A40-5424-CA30-59A1-6043CE646124}"/>
              </a:ext>
            </a:extLst>
          </p:cNvPr>
          <p:cNvGraphicFramePr/>
          <p:nvPr/>
        </p:nvGraphicFramePr>
        <p:xfrm>
          <a:off x="5355771" y="1281075"/>
          <a:ext cx="6381589" cy="47468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 name="Gráfico 1">
            <a:extLst>
              <a:ext uri="{FF2B5EF4-FFF2-40B4-BE49-F238E27FC236}">
                <a16:creationId xmlns:a16="http://schemas.microsoft.com/office/drawing/2014/main" id="{EB16932F-F104-4740-B007-08F4831760EF}"/>
              </a:ext>
            </a:extLst>
          </p:cNvPr>
          <p:cNvGraphicFramePr>
            <a:graphicFrameLocks/>
          </p:cNvGraphicFramePr>
          <p:nvPr/>
        </p:nvGraphicFramePr>
        <p:xfrm>
          <a:off x="40192" y="1850362"/>
          <a:ext cx="5355771" cy="3816908"/>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187937178"/>
      </p:ext>
    </p:extLst>
  </p:cSld>
  <p:clrMapOvr>
    <a:masterClrMapping/>
  </p:clrMapOvr>
  <mc:AlternateContent xmlns:mc="http://schemas.openxmlformats.org/markup-compatibility/2006" xmlns:p14="http://schemas.microsoft.com/office/powerpoint/2010/main">
    <mc:Choice Requires="p14">
      <p:transition spd="slow" p14:dur="2000" advTm="33833"/>
    </mc:Choice>
    <mc:Fallback xmlns="">
      <p:transition spd="slow" advTm="3383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A6DA8-DC8A-2608-9D3F-0C72A1C85E34}"/>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D955D23C-5B21-A7FF-400D-74CD4C824B6A}"/>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CFBB7A52-2E30-FD12-BC86-7DE2DB34AA3F}"/>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3749A06B-207E-2065-9E66-08D17DB703A3}"/>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91E34784-3678-5DED-39FE-112A140834D7}"/>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410E77CB-6FB6-4CDE-B173-ED81E3A47D26}"/>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87C82B8B-9C6D-9AE6-31EA-5C76EF8A25F4}"/>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6188A49C-97C4-47F0-22BA-C766F48610E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0F13CEDD-F451-A9ED-3CA1-3A4EC7C77319}"/>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6717414A-9CDC-A1B7-9CC0-945466D017DD}"/>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55497E3E-EF6A-C6F4-4C54-E09D96450B5F}"/>
              </a:ext>
            </a:extLst>
          </p:cNvPr>
          <p:cNvPicPr>
            <a:picLocks noChangeAspect="1"/>
          </p:cNvPicPr>
          <p:nvPr/>
        </p:nvPicPr>
        <p:blipFill>
          <a:blip r:embed="rId5"/>
          <a:stretch>
            <a:fillRect/>
          </a:stretch>
        </p:blipFill>
        <p:spPr>
          <a:xfrm>
            <a:off x="10966014" y="5817941"/>
            <a:ext cx="1329264" cy="1026026"/>
          </a:xfrm>
          <a:prstGeom prst="rect">
            <a:avLst/>
          </a:prstGeom>
        </p:spPr>
      </p:pic>
      <p:graphicFrame>
        <p:nvGraphicFramePr>
          <p:cNvPr id="2" name="Gráfico 1">
            <a:extLst>
              <a:ext uri="{FF2B5EF4-FFF2-40B4-BE49-F238E27FC236}">
                <a16:creationId xmlns:a16="http://schemas.microsoft.com/office/drawing/2014/main" id="{7EBBB2BA-1E47-B170-57E0-FDBC5EDF9995}"/>
              </a:ext>
            </a:extLst>
          </p:cNvPr>
          <p:cNvGraphicFramePr>
            <a:graphicFrameLocks/>
          </p:cNvGraphicFramePr>
          <p:nvPr/>
        </p:nvGraphicFramePr>
        <p:xfrm>
          <a:off x="352770" y="1577381"/>
          <a:ext cx="6190289" cy="4482475"/>
        </p:xfrm>
        <a:graphic>
          <a:graphicData uri="http://schemas.openxmlformats.org/drawingml/2006/chart">
            <c:chart xmlns:c="http://schemas.openxmlformats.org/drawingml/2006/chart" xmlns:r="http://schemas.openxmlformats.org/officeDocument/2006/relationships" r:id="rId6"/>
          </a:graphicData>
        </a:graphic>
      </p:graphicFrame>
      <p:sp>
        <p:nvSpPr>
          <p:cNvPr id="7" name="CuadroTexto 6">
            <a:extLst>
              <a:ext uri="{FF2B5EF4-FFF2-40B4-BE49-F238E27FC236}">
                <a16:creationId xmlns:a16="http://schemas.microsoft.com/office/drawing/2014/main" id="{410AA254-12F6-3898-1311-F2B01ADEBC11}"/>
              </a:ext>
            </a:extLst>
          </p:cNvPr>
          <p:cNvSpPr txBox="1"/>
          <p:nvPr/>
        </p:nvSpPr>
        <p:spPr>
          <a:xfrm>
            <a:off x="7187083" y="1392715"/>
            <a:ext cx="3505945" cy="369332"/>
          </a:xfrm>
          <a:prstGeom prst="rect">
            <a:avLst/>
          </a:prstGeom>
          <a:noFill/>
        </p:spPr>
        <p:txBody>
          <a:bodyPr wrap="square">
            <a:spAutoFit/>
          </a:bodyPr>
          <a:lstStyle/>
          <a:p>
            <a:r>
              <a:rPr lang="es-ES_tradnl" sz="1800" kern="0" dirty="0">
                <a:effectLst/>
                <a:latin typeface="Times New Roman" panose="02020603050405020304" pitchFamily="18" charset="0"/>
                <a:ea typeface="Times New Roman" panose="02020603050405020304" pitchFamily="18" charset="0"/>
              </a:rPr>
              <a:t>Ventajas al utilizar PT en las fincas</a:t>
            </a:r>
            <a:r>
              <a:rPr lang="es-MX" dirty="0">
                <a:effectLst/>
              </a:rPr>
              <a:t> </a:t>
            </a:r>
            <a:endParaRPr lang="es-ES_tradnl" dirty="0"/>
          </a:p>
        </p:txBody>
      </p:sp>
      <p:pic>
        <p:nvPicPr>
          <p:cNvPr id="13" name="Imagen 12">
            <a:extLst>
              <a:ext uri="{FF2B5EF4-FFF2-40B4-BE49-F238E27FC236}">
                <a16:creationId xmlns:a16="http://schemas.microsoft.com/office/drawing/2014/main" id="{598C6E1B-446D-F2D6-5B6E-1A97114FB133}"/>
              </a:ext>
            </a:extLst>
          </p:cNvPr>
          <p:cNvPicPr>
            <a:picLocks noChangeAspect="1"/>
          </p:cNvPicPr>
          <p:nvPr/>
        </p:nvPicPr>
        <p:blipFill>
          <a:blip r:embed="rId7"/>
          <a:stretch>
            <a:fillRect/>
          </a:stretch>
        </p:blipFill>
        <p:spPr>
          <a:xfrm>
            <a:off x="6925824" y="2121891"/>
            <a:ext cx="4652665" cy="3489499"/>
          </a:xfrm>
          <a:prstGeom prst="rect">
            <a:avLst/>
          </a:prstGeom>
        </p:spPr>
      </p:pic>
    </p:spTree>
    <p:extLst>
      <p:ext uri="{BB962C8B-B14F-4D97-AF65-F5344CB8AC3E}">
        <p14:creationId xmlns:p14="http://schemas.microsoft.com/office/powerpoint/2010/main" val="849296228"/>
      </p:ext>
    </p:extLst>
  </p:cSld>
  <p:clrMapOvr>
    <a:masterClrMapping/>
  </p:clrMapOvr>
  <mc:AlternateContent xmlns:mc="http://schemas.openxmlformats.org/markup-compatibility/2006" xmlns:p14="http://schemas.microsoft.com/office/powerpoint/2010/main">
    <mc:Choice Requires="p14">
      <p:transition spd="slow" p14:dur="2000" advTm="15916"/>
    </mc:Choice>
    <mc:Fallback xmlns="">
      <p:transition spd="slow" advTm="1591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BCDDF-F321-41A2-9EA6-263DFB8D4646}"/>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3051A970-AECD-FF07-F851-1929E77D0700}"/>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F87125FD-E0C0-3956-19E3-B34EB1391753}"/>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9FF91864-B6E7-DBDE-C128-78691B626695}"/>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43" name="CuadroTexto 42">
              <a:extLst>
                <a:ext uri="{FF2B5EF4-FFF2-40B4-BE49-F238E27FC236}">
                  <a16:creationId xmlns:a16="http://schemas.microsoft.com/office/drawing/2014/main" id="{13F43EF9-2BDA-501C-5F6B-884CF8252402}"/>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F0F25DBC-E4AF-6946-3231-D7F3A10CBD57}"/>
                </a:ext>
              </a:extLst>
            </p:cNvPr>
            <p:cNvSpPr txBox="1"/>
            <p:nvPr/>
          </p:nvSpPr>
          <p:spPr>
            <a:xfrm>
              <a:off x="635000" y="1052336"/>
              <a:ext cx="2882007" cy="307777"/>
            </a:xfrm>
            <a:prstGeom prst="rect">
              <a:avLst/>
            </a:prstGeom>
            <a:noFill/>
          </p:spPr>
          <p:txBody>
            <a:bodyPr wrap="none" rtlCol="0">
              <a:spAutoFit/>
            </a:bodyPr>
            <a:lstStyle/>
            <a:p>
              <a:r>
                <a:rPr lang="es-MX" sz="1400" dirty="0">
                  <a:solidFill>
                    <a:schemeClr val="bg1"/>
                  </a:solidFill>
                </a:rPr>
                <a:t>Universidad Autónoma de Querétaro</a:t>
              </a:r>
            </a:p>
          </p:txBody>
        </p:sp>
        <p:pic>
          <p:nvPicPr>
            <p:cNvPr id="45" name="Imagen 44">
              <a:extLst>
                <a:ext uri="{FF2B5EF4-FFF2-40B4-BE49-F238E27FC236}">
                  <a16:creationId xmlns:a16="http://schemas.microsoft.com/office/drawing/2014/main" id="{6F5D6685-7BD9-6D2E-6117-86B45B584A6A}"/>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ADE0BE48-48AC-59C0-1357-CFF8C1A79B6C}"/>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742292FF-89D6-A2EA-EE2C-EEC597694EDF}"/>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C46CB5D5-AB6D-BA86-32D6-7F99482AC3A9}"/>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DDCA3CE6-9E4D-6AFC-FA53-D1D1B332B03D}"/>
              </a:ext>
            </a:extLst>
          </p:cNvPr>
          <p:cNvPicPr>
            <a:picLocks noChangeAspect="1"/>
          </p:cNvPicPr>
          <p:nvPr/>
        </p:nvPicPr>
        <p:blipFill>
          <a:blip r:embed="rId5"/>
          <a:stretch>
            <a:fillRect/>
          </a:stretch>
        </p:blipFill>
        <p:spPr>
          <a:xfrm>
            <a:off x="10966014" y="5817941"/>
            <a:ext cx="1329264" cy="1026026"/>
          </a:xfrm>
          <a:prstGeom prst="rect">
            <a:avLst/>
          </a:prstGeom>
        </p:spPr>
      </p:pic>
      <p:graphicFrame>
        <p:nvGraphicFramePr>
          <p:cNvPr id="5" name="Diagrama 4">
            <a:extLst>
              <a:ext uri="{FF2B5EF4-FFF2-40B4-BE49-F238E27FC236}">
                <a16:creationId xmlns:a16="http://schemas.microsoft.com/office/drawing/2014/main" id="{38034F63-226D-622C-2E5B-005E6ADDAB3A}"/>
              </a:ext>
            </a:extLst>
          </p:cNvPr>
          <p:cNvGraphicFramePr/>
          <p:nvPr/>
        </p:nvGraphicFramePr>
        <p:xfrm>
          <a:off x="4985082" y="1097618"/>
          <a:ext cx="7222836" cy="48987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 name="Gráfico 2">
            <a:extLst>
              <a:ext uri="{FF2B5EF4-FFF2-40B4-BE49-F238E27FC236}">
                <a16:creationId xmlns:a16="http://schemas.microsoft.com/office/drawing/2014/main" id="{CFA59A0C-05C2-95CD-EC9B-CEC73917E003}"/>
              </a:ext>
            </a:extLst>
          </p:cNvPr>
          <p:cNvGraphicFramePr>
            <a:graphicFrameLocks/>
          </p:cNvGraphicFramePr>
          <p:nvPr/>
        </p:nvGraphicFramePr>
        <p:xfrm>
          <a:off x="195849" y="1493147"/>
          <a:ext cx="6271836" cy="400253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286631668"/>
      </p:ext>
    </p:extLst>
  </p:cSld>
  <p:clrMapOvr>
    <a:masterClrMapping/>
  </p:clrMapOvr>
  <mc:AlternateContent xmlns:mc="http://schemas.openxmlformats.org/markup-compatibility/2006" xmlns:p14="http://schemas.microsoft.com/office/powerpoint/2010/main">
    <mc:Choice Requires="p14">
      <p:transition spd="slow" p14:dur="2000" advTm="19713"/>
    </mc:Choice>
    <mc:Fallback xmlns="">
      <p:transition spd="slow" advTm="1971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A62D7-A63C-534F-7A55-BFA37403BEBF}"/>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1D05059D-F1A5-9FF7-CB68-B9FD5F577E5B}"/>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0E76D738-F9E6-F85D-C85A-BD25DF2CEABE}"/>
                </a:ext>
              </a:extLst>
            </p:cNvPr>
            <p:cNvPicPr>
              <a:picLocks noChangeAspect="1"/>
            </p:cNvPicPr>
            <p:nvPr/>
          </p:nvPicPr>
          <p:blipFill>
            <a:blip r:embed="rId3"/>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8256618-C9E7-D8B7-CCA5-EA7FCBC52CB6}"/>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A78DA81-B081-626D-9D76-09F17F125C0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2AC95F48-1E26-9E10-FB10-B645C470F59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47451054-81E8-4D32-5661-22F49BDD29B7}"/>
                </a:ext>
              </a:extLst>
            </p:cNvPr>
            <p:cNvPicPr>
              <a:picLocks noChangeAspect="1"/>
            </p:cNvPicPr>
            <p:nvPr/>
          </p:nvPicPr>
          <p:blipFill>
            <a:blip r:embed="rId4"/>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A76DC327-85FE-0581-83D4-2B3C378AF1F1}"/>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2E6B06DE-6722-54BB-9A45-56FB7C513B33}"/>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39FE2FE6-6FED-5096-8A76-A601FF31BFAA}"/>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D43A24D0-8D5C-4BC1-BE57-F2C799154ED9}"/>
              </a:ext>
            </a:extLst>
          </p:cNvPr>
          <p:cNvPicPr>
            <a:picLocks noChangeAspect="1"/>
          </p:cNvPicPr>
          <p:nvPr/>
        </p:nvPicPr>
        <p:blipFill>
          <a:blip r:embed="rId6"/>
          <a:stretch>
            <a:fillRect/>
          </a:stretch>
        </p:blipFill>
        <p:spPr>
          <a:xfrm>
            <a:off x="10966014" y="5817941"/>
            <a:ext cx="1329264" cy="1026026"/>
          </a:xfrm>
          <a:prstGeom prst="rect">
            <a:avLst/>
          </a:prstGeom>
        </p:spPr>
      </p:pic>
      <p:sp>
        <p:nvSpPr>
          <p:cNvPr id="4" name="CuadroTexto 3">
            <a:extLst>
              <a:ext uri="{FF2B5EF4-FFF2-40B4-BE49-F238E27FC236}">
                <a16:creationId xmlns:a16="http://schemas.microsoft.com/office/drawing/2014/main" id="{E76B8F92-7828-3EDE-77F0-6BB479EDBE64}"/>
              </a:ext>
            </a:extLst>
          </p:cNvPr>
          <p:cNvSpPr txBox="1"/>
          <p:nvPr/>
        </p:nvSpPr>
        <p:spPr>
          <a:xfrm>
            <a:off x="297420" y="2141675"/>
            <a:ext cx="6174712" cy="1477328"/>
          </a:xfrm>
          <a:prstGeom prst="rect">
            <a:avLst/>
          </a:prstGeom>
          <a:noFill/>
        </p:spPr>
        <p:txBody>
          <a:bodyPr wrap="square">
            <a:spAutoFit/>
          </a:bodyPr>
          <a:lstStyle/>
          <a:p>
            <a:pPr algn="just"/>
            <a:r>
              <a:rPr lang="es-ES_tradnl" sz="1800" kern="0" dirty="0">
                <a:effectLst/>
                <a:ea typeface="Times New Roman" panose="02020603050405020304" pitchFamily="18" charset="0"/>
              </a:rPr>
              <a:t>Sin embargo, este acceso no alcanza los estándares óptimos de calidad</a:t>
            </a:r>
            <a:r>
              <a:rPr lang="es-MX" sz="1800" kern="0" dirty="0">
                <a:ea typeface="Times New Roman" panose="02020603050405020304" pitchFamily="18" charset="0"/>
              </a:rPr>
              <a:t>.</a:t>
            </a:r>
          </a:p>
          <a:p>
            <a:pPr algn="just"/>
            <a:r>
              <a:rPr lang="es-ES_tradnl" kern="0" dirty="0">
                <a:ea typeface="Times New Roman" panose="02020603050405020304" pitchFamily="18" charset="0"/>
              </a:rPr>
              <a:t>R</a:t>
            </a:r>
            <a:r>
              <a:rPr lang="es-ES_tradnl" sz="1800" kern="0" dirty="0">
                <a:effectLst/>
                <a:ea typeface="Times New Roman" panose="02020603050405020304" pitchFamily="18" charset="0"/>
              </a:rPr>
              <a:t>econocen que la calidad disponible es suficiente para la implementación efectiva de plataformas tecnológicas en los negocios agroturísticos.</a:t>
            </a:r>
            <a:r>
              <a:rPr lang="es-MX" dirty="0">
                <a:effectLst/>
              </a:rPr>
              <a:t> </a:t>
            </a:r>
            <a:endParaRPr lang="es-ES_tradnl" dirty="0"/>
          </a:p>
        </p:txBody>
      </p:sp>
      <p:sp>
        <p:nvSpPr>
          <p:cNvPr id="6" name="CuadroTexto 5">
            <a:extLst>
              <a:ext uri="{FF2B5EF4-FFF2-40B4-BE49-F238E27FC236}">
                <a16:creationId xmlns:a16="http://schemas.microsoft.com/office/drawing/2014/main" id="{ACFA0D2D-9FF5-D3BE-E62E-5E8535C2CC90}"/>
              </a:ext>
            </a:extLst>
          </p:cNvPr>
          <p:cNvSpPr txBox="1"/>
          <p:nvPr/>
        </p:nvSpPr>
        <p:spPr>
          <a:xfrm>
            <a:off x="3908809" y="1270348"/>
            <a:ext cx="2991896" cy="400110"/>
          </a:xfrm>
          <a:prstGeom prst="rect">
            <a:avLst/>
          </a:prstGeom>
          <a:noFill/>
        </p:spPr>
        <p:txBody>
          <a:bodyPr wrap="square">
            <a:spAutoFit/>
          </a:bodyPr>
          <a:lstStyle/>
          <a:p>
            <a:pPr algn="ctr"/>
            <a:r>
              <a:rPr lang="es-ES_tradnl" sz="2000" b="1" kern="0" dirty="0">
                <a:effectLst/>
                <a:ea typeface="Times New Roman" panose="02020603050405020304" pitchFamily="18" charset="0"/>
              </a:rPr>
              <a:t>Calidad de la conexión </a:t>
            </a:r>
            <a:endParaRPr lang="es-ES_tradnl" sz="2000" b="1" dirty="0"/>
          </a:p>
        </p:txBody>
      </p:sp>
      <p:graphicFrame>
        <p:nvGraphicFramePr>
          <p:cNvPr id="7" name="Gráfico 6">
            <a:extLst>
              <a:ext uri="{FF2B5EF4-FFF2-40B4-BE49-F238E27FC236}">
                <a16:creationId xmlns:a16="http://schemas.microsoft.com/office/drawing/2014/main" id="{7F355B24-CE59-A508-2507-5302BEE67DFE}"/>
              </a:ext>
            </a:extLst>
          </p:cNvPr>
          <p:cNvGraphicFramePr>
            <a:graphicFrameLocks/>
          </p:cNvGraphicFramePr>
          <p:nvPr/>
        </p:nvGraphicFramePr>
        <p:xfrm>
          <a:off x="5858188" y="2603036"/>
          <a:ext cx="6036391" cy="334754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46936509"/>
      </p:ext>
    </p:extLst>
  </p:cSld>
  <p:clrMapOvr>
    <a:masterClrMapping/>
  </p:clrMapOvr>
  <mc:AlternateContent xmlns:mc="http://schemas.openxmlformats.org/markup-compatibility/2006" xmlns:p14="http://schemas.microsoft.com/office/powerpoint/2010/main">
    <mc:Choice Requires="p14">
      <p:transition spd="slow" p14:dur="2000" advTm="13039"/>
    </mc:Choice>
    <mc:Fallback xmlns="">
      <p:transition spd="slow" advTm="1303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B97D9-AD13-1698-79BF-910D05414CE9}"/>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DA03008E-EB5F-2E5D-BBED-2D4075C2B37F}"/>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9DE668F1-2785-B04B-251E-D209F5ACB73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A8932475-BA6E-0882-4CC9-A2143039D053}"/>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F57DAE39-5317-BFE6-D1C8-27F1F38DD145}"/>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CA1252FE-94E4-2E90-08E5-7BBA94DB8A95}"/>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6E007CE0-F676-7909-2BD1-99A59B0E21FC}"/>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5BE6A0F3-5896-5F7C-3810-2682041030D2}"/>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9B414A6C-05AB-4B60-DC2E-0959F2837B44}"/>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354085BD-7F27-BDB2-28F3-B878B57C9060}"/>
              </a:ext>
            </a:extLst>
          </p:cNvPr>
          <p:cNvSpPr txBox="1"/>
          <p:nvPr/>
        </p:nvSpPr>
        <p:spPr>
          <a:xfrm>
            <a:off x="3170502" y="51225"/>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9929E392-2B7F-B70F-33D3-21CB4D221811}"/>
              </a:ext>
            </a:extLst>
          </p:cNvPr>
          <p:cNvPicPr>
            <a:picLocks noChangeAspect="1"/>
          </p:cNvPicPr>
          <p:nvPr/>
        </p:nvPicPr>
        <p:blipFill>
          <a:blip r:embed="rId5"/>
          <a:stretch>
            <a:fillRect/>
          </a:stretch>
        </p:blipFill>
        <p:spPr>
          <a:xfrm>
            <a:off x="10966014" y="5817941"/>
            <a:ext cx="1329264" cy="1026026"/>
          </a:xfrm>
          <a:prstGeom prst="rect">
            <a:avLst/>
          </a:prstGeom>
        </p:spPr>
      </p:pic>
      <p:graphicFrame>
        <p:nvGraphicFramePr>
          <p:cNvPr id="9" name="Diagrama 8">
            <a:extLst>
              <a:ext uri="{FF2B5EF4-FFF2-40B4-BE49-F238E27FC236}">
                <a16:creationId xmlns:a16="http://schemas.microsoft.com/office/drawing/2014/main" id="{03150D12-1635-AFE8-7C4C-CF96FE5A7904}"/>
              </a:ext>
            </a:extLst>
          </p:cNvPr>
          <p:cNvGraphicFramePr/>
          <p:nvPr/>
        </p:nvGraphicFramePr>
        <p:xfrm>
          <a:off x="161937" y="1373165"/>
          <a:ext cx="5163418" cy="45964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 name="Gráfico 1">
            <a:extLst>
              <a:ext uri="{FF2B5EF4-FFF2-40B4-BE49-F238E27FC236}">
                <a16:creationId xmlns:a16="http://schemas.microsoft.com/office/drawing/2014/main" id="{9FD8A099-A7E3-705B-A297-7E45A2C25579}"/>
              </a:ext>
            </a:extLst>
          </p:cNvPr>
          <p:cNvGraphicFramePr>
            <a:graphicFrameLocks/>
          </p:cNvGraphicFramePr>
          <p:nvPr/>
        </p:nvGraphicFramePr>
        <p:xfrm>
          <a:off x="5709862" y="1471536"/>
          <a:ext cx="5805547" cy="4399714"/>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633609413"/>
      </p:ext>
    </p:extLst>
  </p:cSld>
  <p:clrMapOvr>
    <a:masterClrMapping/>
  </p:clrMapOvr>
  <mc:AlternateContent xmlns:mc="http://schemas.openxmlformats.org/markup-compatibility/2006" xmlns:p14="http://schemas.microsoft.com/office/powerpoint/2010/main">
    <mc:Choice Requires="p14">
      <p:transition spd="slow" p14:dur="2000" advTm="31516"/>
    </mc:Choice>
    <mc:Fallback xmlns="">
      <p:transition spd="slow" advTm="3151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7D9D7-0826-5330-0473-AFC06C5ECB4C}"/>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8957B61D-2F95-2CFE-5CD0-66E6E1B26AB0}"/>
              </a:ext>
            </a:extLst>
          </p:cNvPr>
          <p:cNvGrpSpPr/>
          <p:nvPr/>
        </p:nvGrpSpPr>
        <p:grpSpPr>
          <a:xfrm>
            <a:off x="34708" y="4791"/>
            <a:ext cx="12122584" cy="1212330"/>
            <a:chOff x="221816" y="147783"/>
            <a:chExt cx="12122584" cy="1212330"/>
          </a:xfrm>
        </p:grpSpPr>
        <p:pic>
          <p:nvPicPr>
            <p:cNvPr id="41" name="Imagen 40">
              <a:extLst>
                <a:ext uri="{FF2B5EF4-FFF2-40B4-BE49-F238E27FC236}">
                  <a16:creationId xmlns:a16="http://schemas.microsoft.com/office/drawing/2014/main" id="{7855437B-2B31-87AB-C034-CBC9EAA6FE4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D5FBBE9D-73AD-EC09-4E63-0B5B4738C80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14B2F72F-CFF0-E7F7-AAB5-6496F3A85E12}"/>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D48D98AE-30F9-27CF-FD3A-9136FE3BAFBB}"/>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94FB13C7-6FBA-A999-2D8A-507829C9C8F1}"/>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87195C5E-D6B3-4457-2FF8-36FC265C8377}"/>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D471ED94-223D-12FE-B0EE-7823663B2904}"/>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5" name="CuadroTexto 14">
            <a:extLst>
              <a:ext uri="{FF2B5EF4-FFF2-40B4-BE49-F238E27FC236}">
                <a16:creationId xmlns:a16="http://schemas.microsoft.com/office/drawing/2014/main" id="{1C99EEBC-49B9-03E6-ABB0-E19A938496FA}"/>
              </a:ext>
            </a:extLst>
          </p:cNvPr>
          <p:cNvSpPr txBox="1"/>
          <p:nvPr/>
        </p:nvSpPr>
        <p:spPr>
          <a:xfrm>
            <a:off x="955111" y="1455014"/>
            <a:ext cx="3938436" cy="369332"/>
          </a:xfrm>
          <a:prstGeom prst="rect">
            <a:avLst/>
          </a:prstGeom>
          <a:noFill/>
        </p:spPr>
        <p:txBody>
          <a:bodyPr wrap="square" rtlCol="0">
            <a:spAutoFit/>
          </a:bodyPr>
          <a:lstStyle/>
          <a:p>
            <a:pPr algn="ctr"/>
            <a:r>
              <a:rPr lang="es-ES_tradnl" sz="1800" kern="0" dirty="0">
                <a:effectLst/>
                <a:latin typeface="Times New Roman" panose="02020603050405020304" pitchFamily="18" charset="0"/>
                <a:ea typeface="Times New Roman" panose="02020603050405020304" pitchFamily="18" charset="0"/>
              </a:rPr>
              <a:t>Sobre la protección del medio ambiente</a:t>
            </a:r>
            <a:r>
              <a:rPr lang="es-MX" dirty="0">
                <a:effectLst/>
              </a:rPr>
              <a:t> </a:t>
            </a:r>
            <a:endParaRPr lang="es-MX" sz="3200" dirty="0">
              <a:effectLst/>
            </a:endParaRPr>
          </a:p>
        </p:txBody>
      </p:sp>
      <p:sp>
        <p:nvSpPr>
          <p:cNvPr id="17" name="CuadroTexto 16">
            <a:extLst>
              <a:ext uri="{FF2B5EF4-FFF2-40B4-BE49-F238E27FC236}">
                <a16:creationId xmlns:a16="http://schemas.microsoft.com/office/drawing/2014/main" id="{F2E99E83-D658-FD67-549F-A443369BE42D}"/>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20891330-F637-6FD4-5237-569F4488D4AC}"/>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4" name="CuadroTexto 3">
            <a:extLst>
              <a:ext uri="{FF2B5EF4-FFF2-40B4-BE49-F238E27FC236}">
                <a16:creationId xmlns:a16="http://schemas.microsoft.com/office/drawing/2014/main" id="{C067488C-7556-2F64-C3CA-7D518C328F09}"/>
              </a:ext>
            </a:extLst>
          </p:cNvPr>
          <p:cNvSpPr txBox="1"/>
          <p:nvPr/>
        </p:nvSpPr>
        <p:spPr>
          <a:xfrm>
            <a:off x="242543" y="2649692"/>
            <a:ext cx="5605598" cy="2585323"/>
          </a:xfrm>
          <a:prstGeom prst="rect">
            <a:avLst/>
          </a:prstGeom>
          <a:noFill/>
        </p:spPr>
        <p:txBody>
          <a:bodyPr wrap="square">
            <a:spAutoFit/>
          </a:bodyPr>
          <a:lstStyle/>
          <a:p>
            <a:pPr algn="just"/>
            <a:r>
              <a:rPr lang="es-ES_tradnl" sz="1800" kern="0" dirty="0">
                <a:effectLst/>
                <a:latin typeface="Times New Roman" panose="02020603050405020304" pitchFamily="18" charset="0"/>
                <a:ea typeface="Times New Roman" panose="02020603050405020304" pitchFamily="18" charset="0"/>
              </a:rPr>
              <a:t>Al considerar si están de acuerdo o no con cómo se protege al medio ambiente en su finca, se observa que un 66.7% de los encuestados está totalmente de acuerdo, y un 8.3% se inclina en la misma dirección. En contraste, el 25% de los encuestados no está de acuerdo. Al triangular esta información con las entrevistas, algunos sugieren que es necesario realizar mayores inversiones en el tratamiento de residuos y en la utilización de fuentes de energía eólica y fotovoltaica.</a:t>
            </a:r>
            <a:r>
              <a:rPr lang="es-MX" dirty="0">
                <a:effectLst/>
              </a:rPr>
              <a:t> </a:t>
            </a:r>
            <a:endParaRPr lang="es-ES_tradnl" dirty="0"/>
          </a:p>
        </p:txBody>
      </p:sp>
      <p:graphicFrame>
        <p:nvGraphicFramePr>
          <p:cNvPr id="5" name="Gráfico 4">
            <a:extLst>
              <a:ext uri="{FF2B5EF4-FFF2-40B4-BE49-F238E27FC236}">
                <a16:creationId xmlns:a16="http://schemas.microsoft.com/office/drawing/2014/main" id="{06415366-A591-730C-618F-ED5AB939C79E}"/>
              </a:ext>
            </a:extLst>
          </p:cNvPr>
          <p:cNvGraphicFramePr>
            <a:graphicFrameLocks/>
          </p:cNvGraphicFramePr>
          <p:nvPr/>
        </p:nvGraphicFramePr>
        <p:xfrm>
          <a:off x="5928527" y="1668027"/>
          <a:ext cx="5890097" cy="425045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20948358"/>
      </p:ext>
    </p:extLst>
  </p:cSld>
  <p:clrMapOvr>
    <a:masterClrMapping/>
  </p:clrMapOvr>
  <mc:AlternateContent xmlns:mc="http://schemas.openxmlformats.org/markup-compatibility/2006" xmlns:p14="http://schemas.microsoft.com/office/powerpoint/2010/main">
    <mc:Choice Requires="p14">
      <p:transition spd="slow" p14:dur="2000" advTm="14678"/>
    </mc:Choice>
    <mc:Fallback xmlns="">
      <p:transition spd="slow" advTm="1467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F469F-33C0-02F6-CE55-DAD9B43A7085}"/>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49F02BC8-82A3-8AB0-387B-5DE34096BFD9}"/>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5BD7F0E-484F-38EE-1CD4-76ED945DFE8D}"/>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47DA4B30-2BB5-AD9D-3FD2-7CE306D8763E}"/>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12C7D2BB-57A9-1B35-24CF-2187C28A70A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9637B0D2-9363-A723-957B-D7F09AC03686}"/>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ACDA503-3A4A-D48A-5527-45AEF9C189C7}"/>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127D4321-767D-9B9F-5BA9-E01FECF61798}"/>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1382558D-EED3-1992-77E7-7BFB099B3598}"/>
              </a:ext>
            </a:extLst>
          </p:cNvPr>
          <p:cNvSpPr/>
          <p:nvPr/>
        </p:nvSpPr>
        <p:spPr>
          <a:xfrm>
            <a:off x="0" y="6512327"/>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5" name="CuadroTexto 14">
            <a:extLst>
              <a:ext uri="{FF2B5EF4-FFF2-40B4-BE49-F238E27FC236}">
                <a16:creationId xmlns:a16="http://schemas.microsoft.com/office/drawing/2014/main" id="{5B82638F-B059-F9EC-49D2-8B8E9A34F093}"/>
              </a:ext>
            </a:extLst>
          </p:cNvPr>
          <p:cNvSpPr txBox="1"/>
          <p:nvPr/>
        </p:nvSpPr>
        <p:spPr>
          <a:xfrm>
            <a:off x="1542168" y="1384737"/>
            <a:ext cx="8486492" cy="369332"/>
          </a:xfrm>
          <a:prstGeom prst="rect">
            <a:avLst/>
          </a:prstGeom>
          <a:noFill/>
        </p:spPr>
        <p:txBody>
          <a:bodyPr wrap="square" rtlCol="0">
            <a:spAutoFit/>
          </a:bodyPr>
          <a:lstStyle/>
          <a:p>
            <a:pPr algn="ctr"/>
            <a:r>
              <a:rPr lang="es-ES_tradnl" sz="1800" kern="0" dirty="0">
                <a:effectLst/>
                <a:latin typeface="Times New Roman" panose="02020603050405020304" pitchFamily="18" charset="0"/>
                <a:ea typeface="Times New Roman" panose="02020603050405020304" pitchFamily="18" charset="0"/>
              </a:rPr>
              <a:t>Representación por edad de los visitantes</a:t>
            </a:r>
            <a:r>
              <a:rPr lang="es-MX" dirty="0">
                <a:effectLst/>
              </a:rPr>
              <a:t> </a:t>
            </a:r>
            <a:endParaRPr lang="es-MX" sz="3200" dirty="0">
              <a:effectLst/>
            </a:endParaRPr>
          </a:p>
        </p:txBody>
      </p:sp>
      <p:sp>
        <p:nvSpPr>
          <p:cNvPr id="17" name="CuadroTexto 16">
            <a:extLst>
              <a:ext uri="{FF2B5EF4-FFF2-40B4-BE49-F238E27FC236}">
                <a16:creationId xmlns:a16="http://schemas.microsoft.com/office/drawing/2014/main" id="{8D7FA0F6-0AE1-B3EC-C2E3-CD9D01BA664C}"/>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6054DDD9-42EE-999B-41DB-DF5CA8C41A07}"/>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4" name="CuadroTexto 3">
            <a:extLst>
              <a:ext uri="{FF2B5EF4-FFF2-40B4-BE49-F238E27FC236}">
                <a16:creationId xmlns:a16="http://schemas.microsoft.com/office/drawing/2014/main" id="{0D1EC47A-85F6-76B0-C6BE-D4D07EAFC673}"/>
              </a:ext>
            </a:extLst>
          </p:cNvPr>
          <p:cNvSpPr txBox="1"/>
          <p:nvPr/>
        </p:nvSpPr>
        <p:spPr>
          <a:xfrm>
            <a:off x="202461" y="2551837"/>
            <a:ext cx="6174712" cy="1754326"/>
          </a:xfrm>
          <a:prstGeom prst="rect">
            <a:avLst/>
          </a:prstGeom>
          <a:noFill/>
        </p:spPr>
        <p:txBody>
          <a:bodyPr wrap="square">
            <a:spAutoFit/>
          </a:bodyPr>
          <a:lstStyle/>
          <a:p>
            <a:pPr algn="just"/>
            <a:r>
              <a:rPr lang="es-ES_tradnl" kern="0" dirty="0">
                <a:latin typeface="Times New Roman" panose="02020603050405020304" pitchFamily="18" charset="0"/>
                <a:ea typeface="Times New Roman" panose="02020603050405020304" pitchFamily="18" charset="0"/>
              </a:rPr>
              <a:t>La</a:t>
            </a:r>
            <a:r>
              <a:rPr lang="es-ES_tradnl" sz="1800" kern="0" dirty="0">
                <a:effectLst/>
                <a:latin typeface="Times New Roman" panose="02020603050405020304" pitchFamily="18" charset="0"/>
                <a:ea typeface="Times New Roman" panose="02020603050405020304" pitchFamily="18" charset="0"/>
              </a:rPr>
              <a:t> variabilidad de datos promete enriquecer los resultados finales de la investigación al proporcionar una perspectiva amplia y representativa. La inclusión de una amplia gama de perfiles de turistas y clientes nacionales garantiza una comprensión más profunda y precisa de las experiencias, preferencias y necesidades. </a:t>
            </a:r>
            <a:endParaRPr lang="es-ES_tradnl" dirty="0"/>
          </a:p>
        </p:txBody>
      </p:sp>
      <p:graphicFrame>
        <p:nvGraphicFramePr>
          <p:cNvPr id="5" name="Gráfico 4">
            <a:extLst>
              <a:ext uri="{FF2B5EF4-FFF2-40B4-BE49-F238E27FC236}">
                <a16:creationId xmlns:a16="http://schemas.microsoft.com/office/drawing/2014/main" id="{827DB9BF-BCCF-80F5-459D-49595B52A9CB}"/>
              </a:ext>
            </a:extLst>
          </p:cNvPr>
          <p:cNvGraphicFramePr>
            <a:graphicFrameLocks/>
          </p:cNvGraphicFramePr>
          <p:nvPr/>
        </p:nvGraphicFramePr>
        <p:xfrm>
          <a:off x="6377173" y="1957509"/>
          <a:ext cx="5287010" cy="39379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74350853"/>
      </p:ext>
    </p:extLst>
  </p:cSld>
  <p:clrMapOvr>
    <a:masterClrMapping/>
  </p:clrMapOvr>
  <mc:AlternateContent xmlns:mc="http://schemas.openxmlformats.org/markup-compatibility/2006" xmlns:p14="http://schemas.microsoft.com/office/powerpoint/2010/main">
    <mc:Choice Requires="p14">
      <p:transition spd="slow" p14:dur="2000" advTm="18487"/>
    </mc:Choice>
    <mc:Fallback xmlns="">
      <p:transition spd="slow" advTm="1848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20450-6F65-A6BB-82E8-E7FE4D4FC5B4}"/>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EEB9CB9E-4541-FAFD-281A-C21FBA394A62}"/>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B8E80777-79F3-FC6B-677F-7E55E52F8B54}"/>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C35FE4C0-01CD-7CD0-A44C-7E4F61E51E3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87D44919-EFAE-7291-C284-81178E98577E}"/>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5BAF14BA-E00E-1771-FBDA-20277090897E}"/>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CFDD9FCA-612E-A80B-C611-5910F7E6DBE2}"/>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CF02E2AC-7889-8155-06E4-FA76C33431B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2AE07B6C-885E-95F6-FCEB-A357701537F1}"/>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5" name="CuadroTexto 14">
            <a:extLst>
              <a:ext uri="{FF2B5EF4-FFF2-40B4-BE49-F238E27FC236}">
                <a16:creationId xmlns:a16="http://schemas.microsoft.com/office/drawing/2014/main" id="{6569228F-5500-A5CE-9549-C03B9F223F51}"/>
              </a:ext>
            </a:extLst>
          </p:cNvPr>
          <p:cNvSpPr txBox="1"/>
          <p:nvPr/>
        </p:nvSpPr>
        <p:spPr>
          <a:xfrm>
            <a:off x="1183007" y="1276191"/>
            <a:ext cx="9404964" cy="369332"/>
          </a:xfrm>
          <a:prstGeom prst="rect">
            <a:avLst/>
          </a:prstGeom>
          <a:noFill/>
        </p:spPr>
        <p:txBody>
          <a:bodyPr wrap="square" rtlCol="0">
            <a:spAutoFit/>
          </a:bodyPr>
          <a:lstStyle/>
          <a:p>
            <a:pPr algn="ctr"/>
            <a:r>
              <a:rPr lang="es-MX" sz="1800" kern="0" dirty="0">
                <a:effectLst/>
                <a:latin typeface="Times New Roman" panose="02020603050405020304" pitchFamily="18" charset="0"/>
                <a:ea typeface="Times New Roman" panose="02020603050405020304" pitchFamily="18" charset="0"/>
              </a:rPr>
              <a:t>Representación sociodemográfica (</a:t>
            </a:r>
            <a:r>
              <a:rPr lang="es-MX" kern="0" dirty="0">
                <a:latin typeface="Times New Roman" panose="02020603050405020304" pitchFamily="18" charset="0"/>
                <a:ea typeface="Times New Roman" panose="02020603050405020304" pitchFamily="18" charset="0"/>
              </a:rPr>
              <a:t>país emisor</a:t>
            </a:r>
            <a:r>
              <a:rPr lang="es-MX" sz="1800" kern="0" dirty="0">
                <a:effectLst/>
                <a:latin typeface="Times New Roman" panose="02020603050405020304" pitchFamily="18" charset="0"/>
                <a:ea typeface="Times New Roman" panose="02020603050405020304" pitchFamily="18" charset="0"/>
              </a:rPr>
              <a:t> y sexo) de los clientes</a:t>
            </a:r>
            <a:endParaRPr lang="es-MX" sz="3200" dirty="0">
              <a:effectLst/>
            </a:endParaRPr>
          </a:p>
        </p:txBody>
      </p:sp>
      <p:sp>
        <p:nvSpPr>
          <p:cNvPr id="17" name="CuadroTexto 16">
            <a:extLst>
              <a:ext uri="{FF2B5EF4-FFF2-40B4-BE49-F238E27FC236}">
                <a16:creationId xmlns:a16="http://schemas.microsoft.com/office/drawing/2014/main" id="{0E5D2A4D-773B-9C14-C18B-6498A57E203E}"/>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195D6E9A-0C6E-942D-1736-61AEBF1859A7}"/>
              </a:ext>
            </a:extLst>
          </p:cNvPr>
          <p:cNvPicPr>
            <a:picLocks noChangeAspect="1"/>
          </p:cNvPicPr>
          <p:nvPr/>
        </p:nvPicPr>
        <p:blipFill>
          <a:blip r:embed="rId5"/>
          <a:stretch>
            <a:fillRect/>
          </a:stretch>
        </p:blipFill>
        <p:spPr>
          <a:xfrm>
            <a:off x="10966014" y="5817941"/>
            <a:ext cx="1329264" cy="1026026"/>
          </a:xfrm>
          <a:prstGeom prst="rect">
            <a:avLst/>
          </a:prstGeom>
        </p:spPr>
      </p:pic>
      <p:graphicFrame>
        <p:nvGraphicFramePr>
          <p:cNvPr id="2" name="Gráfico 1">
            <a:extLst>
              <a:ext uri="{FF2B5EF4-FFF2-40B4-BE49-F238E27FC236}">
                <a16:creationId xmlns:a16="http://schemas.microsoft.com/office/drawing/2014/main" id="{01F75B61-6C22-61DD-9EDD-281CA6B4382B}"/>
              </a:ext>
            </a:extLst>
          </p:cNvPr>
          <p:cNvGraphicFramePr>
            <a:graphicFrameLocks/>
          </p:cNvGraphicFramePr>
          <p:nvPr/>
        </p:nvGraphicFramePr>
        <p:xfrm>
          <a:off x="583239" y="1743683"/>
          <a:ext cx="5302250" cy="2546964"/>
        </p:xfrm>
        <a:graphic>
          <a:graphicData uri="http://schemas.openxmlformats.org/drawingml/2006/chart">
            <c:chart xmlns:c="http://schemas.openxmlformats.org/drawingml/2006/chart" xmlns:r="http://schemas.openxmlformats.org/officeDocument/2006/relationships" r:id="rId6"/>
          </a:graphicData>
        </a:graphic>
      </p:graphicFrame>
      <p:sp>
        <p:nvSpPr>
          <p:cNvPr id="5" name="CuadroTexto 4">
            <a:extLst>
              <a:ext uri="{FF2B5EF4-FFF2-40B4-BE49-F238E27FC236}">
                <a16:creationId xmlns:a16="http://schemas.microsoft.com/office/drawing/2014/main" id="{01ACEE33-E9CA-73D9-116C-64C7C88149FA}"/>
              </a:ext>
            </a:extLst>
          </p:cNvPr>
          <p:cNvSpPr txBox="1"/>
          <p:nvPr/>
        </p:nvSpPr>
        <p:spPr>
          <a:xfrm>
            <a:off x="1378531" y="4542165"/>
            <a:ext cx="9614783" cy="1754326"/>
          </a:xfrm>
          <a:prstGeom prst="rect">
            <a:avLst/>
          </a:prstGeom>
          <a:noFill/>
        </p:spPr>
        <p:txBody>
          <a:bodyPr wrap="square">
            <a:spAutoFit/>
          </a:bodyPr>
          <a:lstStyle/>
          <a:p>
            <a:pPr algn="just"/>
            <a:r>
              <a:rPr lang="es-ES_tradnl" sz="1800" kern="0" dirty="0">
                <a:effectLst/>
                <a:latin typeface="Times New Roman" panose="02020603050405020304" pitchFamily="18" charset="0"/>
                <a:ea typeface="Times New Roman" panose="02020603050405020304" pitchFamily="18" charset="0"/>
              </a:rPr>
              <a:t>Esta  dinámica de visitantes internacionales, refleja el interés y la atracción que tienen las fincas agroturísticas cubanas para los turistas extranjeros. </a:t>
            </a:r>
          </a:p>
          <a:p>
            <a:pPr algn="just"/>
            <a:r>
              <a:rPr lang="es-ES_tradnl" kern="0" dirty="0">
                <a:latin typeface="Times New Roman" panose="02020603050405020304" pitchFamily="18" charset="0"/>
                <a:ea typeface="Times New Roman" panose="02020603050405020304" pitchFamily="18" charset="0"/>
              </a:rPr>
              <a:t>Se aprecia una notable presencia de clientes </a:t>
            </a:r>
            <a:r>
              <a:rPr lang="es-ES_tradnl" sz="1800" kern="0" dirty="0">
                <a:effectLst/>
                <a:latin typeface="Times New Roman" panose="02020603050405020304" pitchFamily="18" charset="0"/>
                <a:ea typeface="Times New Roman" panose="02020603050405020304" pitchFamily="18" charset="0"/>
              </a:rPr>
              <a:t>nacionales</a:t>
            </a:r>
            <a:r>
              <a:rPr lang="es-ES_tradnl" kern="0" dirty="0">
                <a:latin typeface="Times New Roman" panose="02020603050405020304" pitchFamily="18" charset="0"/>
                <a:ea typeface="Times New Roman" panose="02020603050405020304" pitchFamily="18" charset="0"/>
              </a:rPr>
              <a:t>.</a:t>
            </a:r>
            <a:r>
              <a:rPr lang="es-ES_tradnl" sz="1800" kern="0" dirty="0">
                <a:effectLst/>
                <a:latin typeface="Times New Roman" panose="02020603050405020304" pitchFamily="18" charset="0"/>
                <a:ea typeface="Times New Roman" panose="02020603050405020304" pitchFamily="18" charset="0"/>
              </a:rPr>
              <a:t> Este patrón sugiere una fuerte demanda tanto internacional como local</a:t>
            </a:r>
            <a:r>
              <a:rPr lang="es-MX" sz="1800" kern="0" dirty="0">
                <a:latin typeface="Times New Roman" panose="02020603050405020304" pitchFamily="18" charset="0"/>
                <a:ea typeface="Times New Roman" panose="02020603050405020304" pitchFamily="18" charset="0"/>
              </a:rPr>
              <a:t>.</a:t>
            </a:r>
          </a:p>
          <a:p>
            <a:pPr algn="just"/>
            <a:r>
              <a:rPr lang="es-ES_tradnl" sz="1800" kern="0" dirty="0">
                <a:effectLst/>
                <a:latin typeface="Times New Roman" panose="02020603050405020304" pitchFamily="18" charset="0"/>
                <a:ea typeface="Times New Roman" panose="02020603050405020304" pitchFamily="18" charset="0"/>
              </a:rPr>
              <a:t>La diversidad de visitantes también ofrece oportunidades para crear ofertas específicas que atraigan a diferentes mercados.</a:t>
            </a:r>
            <a:r>
              <a:rPr lang="es-MX" dirty="0">
                <a:effectLst/>
              </a:rPr>
              <a:t> </a:t>
            </a:r>
            <a:endParaRPr lang="es-ES_tradnl" dirty="0"/>
          </a:p>
        </p:txBody>
      </p:sp>
      <p:graphicFrame>
        <p:nvGraphicFramePr>
          <p:cNvPr id="6" name="Gráfico 5">
            <a:extLst>
              <a:ext uri="{FF2B5EF4-FFF2-40B4-BE49-F238E27FC236}">
                <a16:creationId xmlns:a16="http://schemas.microsoft.com/office/drawing/2014/main" id="{8C626F42-3B69-F60D-2F82-4B894CF17A4A}"/>
              </a:ext>
            </a:extLst>
          </p:cNvPr>
          <p:cNvGraphicFramePr>
            <a:graphicFrameLocks/>
          </p:cNvGraphicFramePr>
          <p:nvPr/>
        </p:nvGraphicFramePr>
        <p:xfrm>
          <a:off x="6306513" y="1850362"/>
          <a:ext cx="5354320" cy="244028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855173283"/>
      </p:ext>
    </p:extLst>
  </p:cSld>
  <p:clrMapOvr>
    <a:masterClrMapping/>
  </p:clrMapOvr>
  <mc:AlternateContent xmlns:mc="http://schemas.openxmlformats.org/markup-compatibility/2006" xmlns:p14="http://schemas.microsoft.com/office/powerpoint/2010/main">
    <mc:Choice Requires="p14">
      <p:transition spd="slow" p14:dur="2000" advTm="20945"/>
    </mc:Choice>
    <mc:Fallback xmlns="">
      <p:transition spd="slow" advTm="209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382DF-942F-E1EB-69DB-EFEEBB435CCE}"/>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8539FD85-18A2-A9A3-A127-8A03A10FE74F}"/>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BE36C7FD-F088-6005-7C38-F9A19024CF83}"/>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20C77B3E-FC84-189D-5D5D-5C2D1EB7EBB4}"/>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D390D3A8-F29C-5C72-EAA1-12FC6322D35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35607C83-FABA-C788-1F36-F236606A43A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956E95D5-110C-29BC-57E0-9C9072419D7A}"/>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2" name="Rectángulo 11">
            <a:extLst>
              <a:ext uri="{FF2B5EF4-FFF2-40B4-BE49-F238E27FC236}">
                <a16:creationId xmlns:a16="http://schemas.microsoft.com/office/drawing/2014/main" id="{28A2E499-8424-17DF-190E-6A72DC04293A}"/>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5" name="CuadroTexto 14">
            <a:extLst>
              <a:ext uri="{FF2B5EF4-FFF2-40B4-BE49-F238E27FC236}">
                <a16:creationId xmlns:a16="http://schemas.microsoft.com/office/drawing/2014/main" id="{9788749E-9C32-6877-B133-10C02AEF576E}"/>
              </a:ext>
            </a:extLst>
          </p:cNvPr>
          <p:cNvSpPr txBox="1"/>
          <p:nvPr/>
        </p:nvSpPr>
        <p:spPr>
          <a:xfrm>
            <a:off x="6543059" y="1991600"/>
            <a:ext cx="5194300" cy="1692771"/>
          </a:xfrm>
          <a:prstGeom prst="rect">
            <a:avLst/>
          </a:prstGeom>
          <a:noFill/>
        </p:spPr>
        <p:txBody>
          <a:bodyPr wrap="square" rtlCol="0">
            <a:spAutoFit/>
          </a:bodyPr>
          <a:lstStyle/>
          <a:p>
            <a:pPr algn="ctr"/>
            <a:r>
              <a:rPr lang="es-MX" sz="3200" dirty="0">
                <a:latin typeface="Times New Roman" panose="02020603050405020304" pitchFamily="18" charset="0"/>
                <a:cs typeface="Times New Roman" panose="02020603050405020304" pitchFamily="18" charset="0"/>
              </a:rPr>
              <a:t>Objetivo general</a:t>
            </a:r>
          </a:p>
          <a:p>
            <a:r>
              <a:rPr lang="es-ES_tradnl" sz="1800" dirty="0">
                <a:effectLst/>
                <a:latin typeface="Times New Roman" panose="02020603050405020304" pitchFamily="18" charset="0"/>
                <a:ea typeface="Times New Roman" panose="02020603050405020304" pitchFamily="18" charset="0"/>
                <a:cs typeface="Times New Roman" panose="02020603050405020304" pitchFamily="18" charset="0"/>
              </a:rPr>
              <a:t>Diseñar un plan tecnológico para la inclusión de las plataformas tecnológicas del turismo en las fincas agroturísticas, en tanto favorece el desarrollo en las comunidades en Las Tunas, Cuba.</a:t>
            </a:r>
            <a:endParaRPr lang="es-MX"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485997FD-E343-555A-8517-CBF57F5BEFF5}"/>
              </a:ext>
            </a:extLst>
          </p:cNvPr>
          <p:cNvPicPr>
            <a:picLocks noChangeAspect="1"/>
          </p:cNvPicPr>
          <p:nvPr/>
        </p:nvPicPr>
        <p:blipFill rotWithShape="1">
          <a:blip r:embed="rId4"/>
          <a:srcRect l="19840" r="20693"/>
          <a:stretch/>
        </p:blipFill>
        <p:spPr>
          <a:xfrm>
            <a:off x="0" y="1179914"/>
            <a:ext cx="6289072" cy="5310356"/>
          </a:xfrm>
          <a:prstGeom prst="rect">
            <a:avLst/>
          </a:prstGeom>
        </p:spPr>
      </p:pic>
      <p:sp>
        <p:nvSpPr>
          <p:cNvPr id="17" name="CuadroTexto 16">
            <a:extLst>
              <a:ext uri="{FF2B5EF4-FFF2-40B4-BE49-F238E27FC236}">
                <a16:creationId xmlns:a16="http://schemas.microsoft.com/office/drawing/2014/main" id="{AE6E0DC8-CD4C-E6D3-FF70-2CAA0EF1D8A9}"/>
              </a:ext>
            </a:extLst>
          </p:cNvPr>
          <p:cNvSpPr txBox="1"/>
          <p:nvPr/>
        </p:nvSpPr>
        <p:spPr>
          <a:xfrm>
            <a:off x="5366083" y="86727"/>
            <a:ext cx="5531001"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F08C1486-B9E6-EEE8-E728-5D9CC78CEA41}"/>
              </a:ext>
            </a:extLst>
          </p:cNvPr>
          <p:cNvPicPr>
            <a:picLocks noChangeAspect="1"/>
          </p:cNvPicPr>
          <p:nvPr/>
        </p:nvPicPr>
        <p:blipFill>
          <a:blip r:embed="rId5"/>
          <a:stretch>
            <a:fillRect/>
          </a:stretch>
        </p:blipFill>
        <p:spPr>
          <a:xfrm>
            <a:off x="10966014" y="5817941"/>
            <a:ext cx="1329264" cy="1026026"/>
          </a:xfrm>
          <a:prstGeom prst="rect">
            <a:avLst/>
          </a:prstGeom>
        </p:spPr>
      </p:pic>
      <p:pic>
        <p:nvPicPr>
          <p:cNvPr id="3" name="Imagen 2">
            <a:extLst>
              <a:ext uri="{FF2B5EF4-FFF2-40B4-BE49-F238E27FC236}">
                <a16:creationId xmlns:a16="http://schemas.microsoft.com/office/drawing/2014/main" id="{94127685-E383-064F-9ED0-174332AC667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Tree>
    <p:extLst>
      <p:ext uri="{BB962C8B-B14F-4D97-AF65-F5344CB8AC3E}">
        <p14:creationId xmlns:p14="http://schemas.microsoft.com/office/powerpoint/2010/main" val="3006318692"/>
      </p:ext>
    </p:extLst>
  </p:cSld>
  <p:clrMapOvr>
    <a:masterClrMapping/>
  </p:clrMapOvr>
  <mc:AlternateContent xmlns:mc="http://schemas.openxmlformats.org/markup-compatibility/2006" xmlns:p14="http://schemas.microsoft.com/office/powerpoint/2010/main">
    <mc:Choice Requires="p14">
      <p:transition spd="slow" p14:dur="2000" advTm="21445"/>
    </mc:Choice>
    <mc:Fallback xmlns="">
      <p:transition spd="slow" advTm="2144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5A82B-3202-7CE1-98C5-0633A3C21046}"/>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6626E76D-C4F5-731A-FA33-480B7572175A}"/>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B22F065A-E893-7043-A7FA-84EF46C7E0B6}"/>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F767DC2-3CEA-4EB2-EFA6-B72F4A95AD3A}"/>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03F2AAFA-79CC-FE78-DA2B-3ADDE77701E4}"/>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FB3E7E90-E72A-1503-6387-2738DB4025A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008904B7-87C2-AC38-1C1B-AABD88E45112}"/>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4049E480-3DEE-2F1E-20FA-4197293A8400}"/>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1E3F0DDC-96F2-A2D5-27BC-D182B045C153}"/>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A03FD306-296D-DF67-FD0B-7A5BAC1EB917}"/>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E6AEE5D7-DD29-1304-31D0-400C683CDD9D}"/>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5" name="CuadroTexto 4">
            <a:extLst>
              <a:ext uri="{FF2B5EF4-FFF2-40B4-BE49-F238E27FC236}">
                <a16:creationId xmlns:a16="http://schemas.microsoft.com/office/drawing/2014/main" id="{5B3805B0-33DE-9753-7A8A-20D6125966D9}"/>
              </a:ext>
            </a:extLst>
          </p:cNvPr>
          <p:cNvSpPr txBox="1"/>
          <p:nvPr/>
        </p:nvSpPr>
        <p:spPr>
          <a:xfrm>
            <a:off x="36576" y="1283887"/>
            <a:ext cx="5740037" cy="923330"/>
          </a:xfrm>
          <a:prstGeom prst="rect">
            <a:avLst/>
          </a:prstGeom>
          <a:noFill/>
        </p:spPr>
        <p:txBody>
          <a:bodyPr wrap="square">
            <a:spAutoFit/>
          </a:bodyPr>
          <a:lstStyle/>
          <a:p>
            <a:r>
              <a:rPr lang="es-MX" b="1" dirty="0"/>
              <a:t>Entrevistas</a:t>
            </a:r>
            <a:r>
              <a:rPr lang="es-MX" dirty="0"/>
              <a:t>: Realizadas a 21 personas (11 mujeres y 10 hombres) de entre 18 y 63 años, con un promedio de 9 años trabajando en las fincas (rango de 3 a 19 años).</a:t>
            </a:r>
          </a:p>
        </p:txBody>
      </p:sp>
      <p:graphicFrame>
        <p:nvGraphicFramePr>
          <p:cNvPr id="11" name="Diagrama 10">
            <a:extLst>
              <a:ext uri="{FF2B5EF4-FFF2-40B4-BE49-F238E27FC236}">
                <a16:creationId xmlns:a16="http://schemas.microsoft.com/office/drawing/2014/main" id="{93CF2B12-3003-55F9-C9C3-CC15A227D294}"/>
              </a:ext>
            </a:extLst>
          </p:cNvPr>
          <p:cNvGraphicFramePr/>
          <p:nvPr/>
        </p:nvGraphicFramePr>
        <p:xfrm>
          <a:off x="172497" y="2113650"/>
          <a:ext cx="11847006" cy="41219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60762155"/>
      </p:ext>
    </p:extLst>
  </p:cSld>
  <p:clrMapOvr>
    <a:masterClrMapping/>
  </p:clrMapOvr>
  <mc:AlternateContent xmlns:mc="http://schemas.openxmlformats.org/markup-compatibility/2006" xmlns:p14="http://schemas.microsoft.com/office/powerpoint/2010/main">
    <mc:Choice Requires="p14">
      <p:transition spd="slow" p14:dur="2000" advTm="31473"/>
    </mc:Choice>
    <mc:Fallback xmlns="">
      <p:transition spd="slow" advTm="3147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E749D-E7F7-7804-2466-D404C7D6035D}"/>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DA41D9DA-7F30-64C3-8F12-4A481137CDEF}"/>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5BCBBEDD-0614-35FB-4D5A-34E8DC9A5FB3}"/>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14F6689-0FD7-EA83-CDB9-1F6DCE1517B9}"/>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19D2290F-C615-7D8B-11F3-482D5EFA08FF}"/>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14393A86-CDE6-A4B9-6BB2-F8C80FE6A08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C406706A-26AE-FD46-02FC-DCE0EAF9E0B4}"/>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A7F72D4B-C5FB-6D50-6E07-A801CBEC8915}"/>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4E63F433-F3DD-BFBA-EDD1-9812C4DBC1E0}"/>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1A886B6A-EAC3-27AF-2090-E3A10D447005}"/>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D45D192B-004D-11A8-B924-6BD502A5508B}"/>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3" name="CuadroTexto 2">
            <a:extLst>
              <a:ext uri="{FF2B5EF4-FFF2-40B4-BE49-F238E27FC236}">
                <a16:creationId xmlns:a16="http://schemas.microsoft.com/office/drawing/2014/main" id="{BFB1A7AD-A3BC-E1F0-19B8-824CB6ACEF27}"/>
              </a:ext>
            </a:extLst>
          </p:cNvPr>
          <p:cNvSpPr txBox="1"/>
          <p:nvPr/>
        </p:nvSpPr>
        <p:spPr>
          <a:xfrm>
            <a:off x="3234364" y="1173559"/>
            <a:ext cx="6177516" cy="461665"/>
          </a:xfrm>
          <a:prstGeom prst="rect">
            <a:avLst/>
          </a:prstGeom>
          <a:noFill/>
        </p:spPr>
        <p:txBody>
          <a:bodyPr wrap="square">
            <a:spAutoFit/>
          </a:bodyPr>
          <a:lstStyle/>
          <a:p>
            <a:pPr algn="ctr"/>
            <a:r>
              <a:rPr lang="es-ES_tradnl" sz="2400" b="1" kern="0" dirty="0">
                <a:latin typeface="Times New Roman" panose="02020603050405020304" pitchFamily="18" charset="0"/>
                <a:ea typeface="Times New Roman" panose="02020603050405020304" pitchFamily="18" charset="0"/>
              </a:rPr>
              <a:t>Entrevistas</a:t>
            </a:r>
            <a:endParaRPr lang="es-ES_tradnl" sz="2400" b="1" dirty="0"/>
          </a:p>
        </p:txBody>
      </p:sp>
      <p:graphicFrame>
        <p:nvGraphicFramePr>
          <p:cNvPr id="2" name="Diagrama 1">
            <a:extLst>
              <a:ext uri="{FF2B5EF4-FFF2-40B4-BE49-F238E27FC236}">
                <a16:creationId xmlns:a16="http://schemas.microsoft.com/office/drawing/2014/main" id="{62B831CF-155C-65CE-48A2-9E8C90C87698}"/>
              </a:ext>
            </a:extLst>
          </p:cNvPr>
          <p:cNvGraphicFramePr/>
          <p:nvPr/>
        </p:nvGraphicFramePr>
        <p:xfrm>
          <a:off x="6543059" y="1246827"/>
          <a:ext cx="5467092" cy="52467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 name="Diagrama 3">
            <a:extLst>
              <a:ext uri="{FF2B5EF4-FFF2-40B4-BE49-F238E27FC236}">
                <a16:creationId xmlns:a16="http://schemas.microsoft.com/office/drawing/2014/main" id="{6CD59D16-73C4-FDD4-0FDE-451E09FB2799}"/>
              </a:ext>
            </a:extLst>
          </p:cNvPr>
          <p:cNvGraphicFramePr/>
          <p:nvPr/>
        </p:nvGraphicFramePr>
        <p:xfrm>
          <a:off x="112766" y="1431495"/>
          <a:ext cx="6177517" cy="491173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163906431"/>
      </p:ext>
    </p:extLst>
  </p:cSld>
  <p:clrMapOvr>
    <a:masterClrMapping/>
  </p:clrMapOvr>
  <mc:AlternateContent xmlns:mc="http://schemas.openxmlformats.org/markup-compatibility/2006" xmlns:p14="http://schemas.microsoft.com/office/powerpoint/2010/main">
    <mc:Choice Requires="p14">
      <p:transition spd="slow" p14:dur="2000" advTm="39032"/>
    </mc:Choice>
    <mc:Fallback xmlns="">
      <p:transition spd="slow" advTm="3903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637DE-8F3F-8200-D3C9-CFCD448A892F}"/>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A95DCC1A-714A-7200-D3BF-47C596A883A2}"/>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A75F0F36-0F55-CFE7-3878-38508CA2711A}"/>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67A5B719-3F6B-CA75-7BF2-48057F2FCDE5}"/>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FCEFA5F-D0B4-D096-DB3D-12F89A80E42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16687A4B-0054-EA75-ECE5-90AD44FAE900}"/>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DD4BD32-FC5F-32B3-E79E-E68240E490EB}"/>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2D608D64-F62F-061E-DAA9-8DCBC947FDE2}"/>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378D4A81-6FC6-1C6E-5EB6-F43E91B0DFA3}"/>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ED287ED9-3B4D-D687-3412-F9EBF057E627}"/>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1A174006-C93B-7EC2-50B7-DA8258693E7F}"/>
              </a:ext>
            </a:extLst>
          </p:cNvPr>
          <p:cNvPicPr>
            <a:picLocks noChangeAspect="1"/>
          </p:cNvPicPr>
          <p:nvPr/>
        </p:nvPicPr>
        <p:blipFill>
          <a:blip r:embed="rId5"/>
          <a:stretch>
            <a:fillRect/>
          </a:stretch>
        </p:blipFill>
        <p:spPr>
          <a:xfrm>
            <a:off x="10966014" y="5817941"/>
            <a:ext cx="1329264" cy="1026026"/>
          </a:xfrm>
          <a:prstGeom prst="rect">
            <a:avLst/>
          </a:prstGeom>
        </p:spPr>
      </p:pic>
      <p:pic>
        <p:nvPicPr>
          <p:cNvPr id="7" name="Imagen 6">
            <a:extLst>
              <a:ext uri="{FF2B5EF4-FFF2-40B4-BE49-F238E27FC236}">
                <a16:creationId xmlns:a16="http://schemas.microsoft.com/office/drawing/2014/main" id="{2D8EB748-3C86-CF26-F389-CA317030C00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391920" y="2257950"/>
            <a:ext cx="4429760" cy="3322320"/>
          </a:xfrm>
          <a:prstGeom prst="rect">
            <a:avLst/>
          </a:prstGeom>
        </p:spPr>
      </p:pic>
      <p:sp>
        <p:nvSpPr>
          <p:cNvPr id="3" name="CuadroTexto 2">
            <a:extLst>
              <a:ext uri="{FF2B5EF4-FFF2-40B4-BE49-F238E27FC236}">
                <a16:creationId xmlns:a16="http://schemas.microsoft.com/office/drawing/2014/main" id="{5EB36702-E0F9-4BFC-4DF2-3CA029686FCE}"/>
              </a:ext>
            </a:extLst>
          </p:cNvPr>
          <p:cNvSpPr txBox="1"/>
          <p:nvPr/>
        </p:nvSpPr>
        <p:spPr>
          <a:xfrm>
            <a:off x="5455934" y="2777841"/>
            <a:ext cx="6174712" cy="646331"/>
          </a:xfrm>
          <a:prstGeom prst="rect">
            <a:avLst/>
          </a:prstGeom>
          <a:noFill/>
        </p:spPr>
        <p:txBody>
          <a:bodyPr wrap="square">
            <a:spAutoFit/>
          </a:bodyPr>
          <a:lstStyle/>
          <a:p>
            <a:r>
              <a:rPr lang="es-ES_tradnl" b="1" kern="0" dirty="0">
                <a:latin typeface="Times New Roman" panose="02020603050405020304" pitchFamily="18" charset="0"/>
                <a:ea typeface="Times New Roman" panose="02020603050405020304" pitchFamily="18" charset="0"/>
              </a:rPr>
              <a:t>Objetivo específico 2:</a:t>
            </a:r>
            <a:r>
              <a:rPr lang="es-ES_tradnl" sz="1800" b="1" kern="0" dirty="0">
                <a:effectLst/>
                <a:latin typeface="Times New Roman" panose="02020603050405020304" pitchFamily="18" charset="0"/>
                <a:ea typeface="Times New Roman" panose="02020603050405020304" pitchFamily="18" charset="0"/>
              </a:rPr>
              <a:t> </a:t>
            </a:r>
            <a:r>
              <a:rPr lang="es-ES_tradnl" sz="1800" kern="0" dirty="0">
                <a:effectLst/>
                <a:latin typeface="Times New Roman" panose="02020603050405020304" pitchFamily="18" charset="0"/>
                <a:ea typeface="Times New Roman" panose="02020603050405020304" pitchFamily="18" charset="0"/>
              </a:rPr>
              <a:t>Analizar la gestión integral de productos agroturísticos desde las plataformas tecnológicas del turismo.</a:t>
            </a:r>
            <a:r>
              <a:rPr lang="es-MX" dirty="0">
                <a:effectLst/>
              </a:rPr>
              <a:t> </a:t>
            </a:r>
            <a:endParaRPr lang="es-ES_tradnl" dirty="0"/>
          </a:p>
        </p:txBody>
      </p:sp>
    </p:spTree>
    <p:extLst>
      <p:ext uri="{BB962C8B-B14F-4D97-AF65-F5344CB8AC3E}">
        <p14:creationId xmlns:p14="http://schemas.microsoft.com/office/powerpoint/2010/main" val="3262596215"/>
      </p:ext>
    </p:extLst>
  </p:cSld>
  <p:clrMapOvr>
    <a:masterClrMapping/>
  </p:clrMapOvr>
  <mc:AlternateContent xmlns:mc="http://schemas.openxmlformats.org/markup-compatibility/2006" xmlns:p14="http://schemas.microsoft.com/office/powerpoint/2010/main">
    <mc:Choice Requires="p14">
      <p:transition spd="slow" p14:dur="2000" advTm="7247"/>
    </mc:Choice>
    <mc:Fallback xmlns="">
      <p:transition spd="slow" advTm="724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9B6A3-67F5-7FE5-F587-2EF92A21988F}"/>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FB1033DD-BF08-A9E9-1E34-DA770D91181D}"/>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8A10547B-A7D8-2AFF-B025-0C7D61A02FAE}"/>
                </a:ext>
              </a:extLst>
            </p:cNvPr>
            <p:cNvPicPr>
              <a:picLocks noChangeAspect="1"/>
            </p:cNvPicPr>
            <p:nvPr/>
          </p:nvPicPr>
          <p:blipFill>
            <a:blip r:embed="rId3"/>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7F38225B-3D92-9E60-B513-4ABC3A687EF1}"/>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8EBAF436-BDBA-92C5-9575-7290E7B3286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F1597257-B1BD-6A1E-CF2C-41C26BFE33A3}"/>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718D2CE3-97CD-5393-BF6C-FD6C51EF904A}"/>
                </a:ext>
              </a:extLst>
            </p:cNvPr>
            <p:cNvPicPr>
              <a:picLocks noChangeAspect="1"/>
            </p:cNvPicPr>
            <p:nvPr/>
          </p:nvPicPr>
          <p:blipFill>
            <a:blip r:embed="rId4"/>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F2F08F9C-A857-801D-7F3D-5C515E5C2179}"/>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3FCAFA8C-3306-7545-0A8D-5EF302473620}"/>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5" name="CuadroTexto 14">
            <a:extLst>
              <a:ext uri="{FF2B5EF4-FFF2-40B4-BE49-F238E27FC236}">
                <a16:creationId xmlns:a16="http://schemas.microsoft.com/office/drawing/2014/main" id="{6D082568-E86F-E5AE-61D5-97B6059676A8}"/>
              </a:ext>
            </a:extLst>
          </p:cNvPr>
          <p:cNvSpPr txBox="1"/>
          <p:nvPr/>
        </p:nvSpPr>
        <p:spPr>
          <a:xfrm>
            <a:off x="337790" y="1262631"/>
            <a:ext cx="11516420" cy="400110"/>
          </a:xfrm>
          <a:prstGeom prst="rect">
            <a:avLst/>
          </a:prstGeom>
          <a:noFill/>
        </p:spPr>
        <p:txBody>
          <a:bodyPr wrap="square" rtlCol="0">
            <a:spAutoFit/>
          </a:bodyPr>
          <a:lstStyle/>
          <a:p>
            <a:pPr algn="ctr"/>
            <a:r>
              <a:rPr lang="es-ES_tradnl" sz="2000" b="1" kern="0" dirty="0">
                <a:effectLst/>
                <a:ea typeface="Times New Roman" panose="02020603050405020304" pitchFamily="18" charset="0"/>
              </a:rPr>
              <a:t>Aspectos que distinguen la gestión en las fincas</a:t>
            </a:r>
            <a:endParaRPr lang="es-ES_tradnl" sz="2000" b="1" kern="0" dirty="0">
              <a:effectLst/>
              <a:ea typeface="Calibri" panose="020F0502020204030204" pitchFamily="34" charset="0"/>
            </a:endParaRPr>
          </a:p>
        </p:txBody>
      </p:sp>
      <p:sp>
        <p:nvSpPr>
          <p:cNvPr id="17" name="CuadroTexto 16">
            <a:extLst>
              <a:ext uri="{FF2B5EF4-FFF2-40B4-BE49-F238E27FC236}">
                <a16:creationId xmlns:a16="http://schemas.microsoft.com/office/drawing/2014/main" id="{A6DF147A-9659-B672-AD7E-0BBB971C590A}"/>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C9D479D3-2359-94FB-A28C-DF5569590EA2}"/>
              </a:ext>
            </a:extLst>
          </p:cNvPr>
          <p:cNvPicPr>
            <a:picLocks noChangeAspect="1"/>
          </p:cNvPicPr>
          <p:nvPr/>
        </p:nvPicPr>
        <p:blipFill>
          <a:blip r:embed="rId6"/>
          <a:stretch>
            <a:fillRect/>
          </a:stretch>
        </p:blipFill>
        <p:spPr>
          <a:xfrm>
            <a:off x="10966014" y="5817941"/>
            <a:ext cx="1329264" cy="1026026"/>
          </a:xfrm>
          <a:prstGeom prst="rect">
            <a:avLst/>
          </a:prstGeom>
        </p:spPr>
      </p:pic>
      <p:sp>
        <p:nvSpPr>
          <p:cNvPr id="4" name="CuadroTexto 3">
            <a:extLst>
              <a:ext uri="{FF2B5EF4-FFF2-40B4-BE49-F238E27FC236}">
                <a16:creationId xmlns:a16="http://schemas.microsoft.com/office/drawing/2014/main" id="{C52647C0-5679-DFEF-6173-C7B53E6D636F}"/>
              </a:ext>
            </a:extLst>
          </p:cNvPr>
          <p:cNvSpPr txBox="1"/>
          <p:nvPr/>
        </p:nvSpPr>
        <p:spPr>
          <a:xfrm>
            <a:off x="147008" y="2691620"/>
            <a:ext cx="6174712" cy="2585323"/>
          </a:xfrm>
          <a:prstGeom prst="rect">
            <a:avLst/>
          </a:prstGeom>
          <a:noFill/>
        </p:spPr>
        <p:txBody>
          <a:bodyPr wrap="square">
            <a:spAutoFit/>
          </a:bodyPr>
          <a:lstStyle/>
          <a:p>
            <a:pPr algn="just"/>
            <a:r>
              <a:rPr lang="es-ES_tradnl" kern="0" dirty="0">
                <a:ea typeface="Times New Roman" panose="02020603050405020304" pitchFamily="18" charset="0"/>
              </a:rPr>
              <a:t>S</a:t>
            </a:r>
            <a:r>
              <a:rPr lang="es-ES_tradnl" sz="1800" kern="0" dirty="0">
                <a:effectLst/>
                <a:ea typeface="Times New Roman" panose="02020603050405020304" pitchFamily="18" charset="0"/>
              </a:rPr>
              <a:t>e aprecia como los propietarios y trabajadores resaltan el trabajo en equipo y la comunicación como pilares distintivos de la gestión en las fincas. </a:t>
            </a:r>
          </a:p>
          <a:p>
            <a:pPr algn="just"/>
            <a:r>
              <a:rPr lang="es-ES_tradnl" sz="1800" kern="0" dirty="0">
                <a:effectLst/>
                <a:ea typeface="Times New Roman" panose="02020603050405020304" pitchFamily="18" charset="0"/>
              </a:rPr>
              <a:t>Sin embargo, es notable la ausencia de reconocimiento por parte de las autoridades gubernamentales. Esta falta de reconocimiento desatiende el esfuerzo y la eficacia de las prácticas de gestión en el sector agroturístico, y también subestima el valor del trabajo colaborativo y la comunicación efectiva.</a:t>
            </a:r>
            <a:endParaRPr lang="es-ES_tradnl" dirty="0"/>
          </a:p>
        </p:txBody>
      </p:sp>
      <p:graphicFrame>
        <p:nvGraphicFramePr>
          <p:cNvPr id="5" name="Gráfico 4">
            <a:extLst>
              <a:ext uri="{FF2B5EF4-FFF2-40B4-BE49-F238E27FC236}">
                <a16:creationId xmlns:a16="http://schemas.microsoft.com/office/drawing/2014/main" id="{3874D407-B8FC-8D56-D8EB-9C0EA716F8B1}"/>
              </a:ext>
            </a:extLst>
          </p:cNvPr>
          <p:cNvGraphicFramePr>
            <a:graphicFrameLocks/>
          </p:cNvGraphicFramePr>
          <p:nvPr/>
        </p:nvGraphicFramePr>
        <p:xfrm>
          <a:off x="6543059" y="1867184"/>
          <a:ext cx="5302250" cy="413933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48657581"/>
      </p:ext>
    </p:extLst>
  </p:cSld>
  <p:clrMapOvr>
    <a:masterClrMapping/>
  </p:clrMapOvr>
  <mc:AlternateContent xmlns:mc="http://schemas.openxmlformats.org/markup-compatibility/2006" xmlns:p14="http://schemas.microsoft.com/office/powerpoint/2010/main">
    <mc:Choice Requires="p14">
      <p:transition spd="slow" p14:dur="2000" advTm="15188"/>
    </mc:Choice>
    <mc:Fallback xmlns="">
      <p:transition spd="slow" advTm="15188"/>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FD942-0D9E-1DA8-6EC4-7905A5AB6681}"/>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DB1F4E77-BB99-7D43-88FC-6C0EC8645472}"/>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5D4EA40E-DFA8-5BF8-67B9-7B3F5F1C67FF}"/>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AD9AA012-208D-F884-9048-CCED31216C4A}"/>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F7F7BC7D-2432-1A2F-7C1E-F2A9E4ACF0DF}"/>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89675BEF-75C7-4345-336F-26B77DBED865}"/>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49582724-EA01-348A-DF05-679F9D22B55C}"/>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544F8B11-55D9-F4E3-9EAA-083F0C4B85D2}"/>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C83D636A-088C-3738-3C35-B5AC1E6DD4E7}"/>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5" name="CuadroTexto 14">
            <a:extLst>
              <a:ext uri="{FF2B5EF4-FFF2-40B4-BE49-F238E27FC236}">
                <a16:creationId xmlns:a16="http://schemas.microsoft.com/office/drawing/2014/main" id="{077C63B4-109A-7035-F63C-86FF76A651AE}"/>
              </a:ext>
            </a:extLst>
          </p:cNvPr>
          <p:cNvSpPr txBox="1"/>
          <p:nvPr/>
        </p:nvSpPr>
        <p:spPr>
          <a:xfrm>
            <a:off x="82296" y="4626798"/>
            <a:ext cx="11516420" cy="1754326"/>
          </a:xfrm>
          <a:prstGeom prst="rect">
            <a:avLst/>
          </a:prstGeom>
          <a:noFill/>
        </p:spPr>
        <p:txBody>
          <a:bodyPr wrap="square" rtlCol="0">
            <a:spAutoFit/>
          </a:bodyPr>
          <a:lstStyle/>
          <a:p>
            <a:pPr algn="just"/>
            <a:r>
              <a:rPr lang="es-ES_tradnl" kern="0" dirty="0">
                <a:effectLst/>
                <a:ea typeface="Times New Roman" panose="02020603050405020304" pitchFamily="18" charset="0"/>
              </a:rPr>
              <a:t>Se observa que solo el 50% de las fincas encuestadas utiliza redes sociales para su comercialización. </a:t>
            </a:r>
          </a:p>
          <a:p>
            <a:pPr algn="just"/>
            <a:r>
              <a:rPr lang="es-ES_tradnl" kern="0" dirty="0">
                <a:effectLst/>
                <a:ea typeface="Times New Roman" panose="02020603050405020304" pitchFamily="18" charset="0"/>
              </a:rPr>
              <a:t>Es relevante notar que ninguna de estas fincas emplea plataformas para la gestión operativa. </a:t>
            </a:r>
          </a:p>
          <a:p>
            <a:pPr algn="just"/>
            <a:r>
              <a:rPr lang="es-ES_tradnl" kern="0" dirty="0">
                <a:effectLst/>
                <a:ea typeface="Times New Roman" panose="02020603050405020304" pitchFamily="18" charset="0"/>
              </a:rPr>
              <a:t>Esta disparidad en el uso de PT indica una brecha en la adopción tecnológica. </a:t>
            </a:r>
          </a:p>
          <a:p>
            <a:pPr algn="just"/>
            <a:r>
              <a:rPr lang="es-ES_tradnl" kern="0" dirty="0">
                <a:effectLst/>
                <a:ea typeface="Times New Roman" panose="02020603050405020304" pitchFamily="18" charset="0"/>
              </a:rPr>
              <a:t>Mientras algunas fincas aprovechan las redes sociales para promover sus productos, otras aún no han incorporado estas PT para optimizar sus procesos internos. Esta situación resalta la necesidad de una mayor educación y apoyo en tecnología para mejorar la eficiencia y competitividad en la gestión del agroturismo</a:t>
            </a:r>
            <a:r>
              <a:rPr lang="es-MX" dirty="0">
                <a:effectLst/>
              </a:rPr>
              <a:t> </a:t>
            </a:r>
            <a:endParaRPr lang="es-MX" dirty="0">
              <a:effectLst/>
              <a:ea typeface="Times New Roman" panose="02020603050405020304" pitchFamily="18" charset="0"/>
            </a:endParaRPr>
          </a:p>
        </p:txBody>
      </p:sp>
      <p:sp>
        <p:nvSpPr>
          <p:cNvPr id="17" name="CuadroTexto 16">
            <a:extLst>
              <a:ext uri="{FF2B5EF4-FFF2-40B4-BE49-F238E27FC236}">
                <a16:creationId xmlns:a16="http://schemas.microsoft.com/office/drawing/2014/main" id="{F139D716-5545-76C4-37A5-4DB871734B98}"/>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F0FD0DB4-5E53-9887-98DD-5F17117C6BD3}"/>
              </a:ext>
            </a:extLst>
          </p:cNvPr>
          <p:cNvPicPr>
            <a:picLocks noChangeAspect="1"/>
          </p:cNvPicPr>
          <p:nvPr/>
        </p:nvPicPr>
        <p:blipFill>
          <a:blip r:embed="rId5"/>
          <a:stretch>
            <a:fillRect/>
          </a:stretch>
        </p:blipFill>
        <p:spPr>
          <a:xfrm>
            <a:off x="10966014" y="5817941"/>
            <a:ext cx="1329264" cy="1026026"/>
          </a:xfrm>
          <a:prstGeom prst="rect">
            <a:avLst/>
          </a:prstGeom>
        </p:spPr>
      </p:pic>
      <p:graphicFrame>
        <p:nvGraphicFramePr>
          <p:cNvPr id="2" name="Gráfico 1">
            <a:extLst>
              <a:ext uri="{FF2B5EF4-FFF2-40B4-BE49-F238E27FC236}">
                <a16:creationId xmlns:a16="http://schemas.microsoft.com/office/drawing/2014/main" id="{EBAE44CA-76AE-D3B9-9C4C-786224BC8146}"/>
              </a:ext>
            </a:extLst>
          </p:cNvPr>
          <p:cNvGraphicFramePr>
            <a:graphicFrameLocks/>
          </p:cNvGraphicFramePr>
          <p:nvPr/>
        </p:nvGraphicFramePr>
        <p:xfrm>
          <a:off x="6245149" y="1143913"/>
          <a:ext cx="5946851" cy="3513739"/>
        </p:xfrm>
        <a:graphic>
          <a:graphicData uri="http://schemas.openxmlformats.org/drawingml/2006/chart">
            <c:chart xmlns:c="http://schemas.openxmlformats.org/drawingml/2006/chart" xmlns:r="http://schemas.openxmlformats.org/officeDocument/2006/relationships" r:id="rId6"/>
          </a:graphicData>
        </a:graphic>
      </p:graphicFrame>
      <p:sp>
        <p:nvSpPr>
          <p:cNvPr id="4" name="CuadroTexto 3">
            <a:extLst>
              <a:ext uri="{FF2B5EF4-FFF2-40B4-BE49-F238E27FC236}">
                <a16:creationId xmlns:a16="http://schemas.microsoft.com/office/drawing/2014/main" id="{EEE84866-62DA-E053-0587-8F5FB5AFF8A1}"/>
              </a:ext>
            </a:extLst>
          </p:cNvPr>
          <p:cNvSpPr txBox="1"/>
          <p:nvPr/>
        </p:nvSpPr>
        <p:spPr>
          <a:xfrm>
            <a:off x="202461" y="2007795"/>
            <a:ext cx="6174712" cy="830997"/>
          </a:xfrm>
          <a:prstGeom prst="rect">
            <a:avLst/>
          </a:prstGeom>
          <a:noFill/>
        </p:spPr>
        <p:txBody>
          <a:bodyPr wrap="square">
            <a:spAutoFit/>
          </a:bodyPr>
          <a:lstStyle/>
          <a:p>
            <a:r>
              <a:rPr lang="es-ES_tradnl" sz="2400" kern="0" dirty="0">
                <a:effectLst/>
                <a:ea typeface="Times New Roman" panose="02020603050405020304" pitchFamily="18" charset="0"/>
              </a:rPr>
              <a:t>Fincas que utilizan PT para gestionar su producto agroturístico</a:t>
            </a:r>
            <a:r>
              <a:rPr lang="es-MX" sz="2400" dirty="0">
                <a:effectLst/>
              </a:rPr>
              <a:t> </a:t>
            </a:r>
            <a:endParaRPr lang="es-ES_tradnl" sz="2400" dirty="0"/>
          </a:p>
        </p:txBody>
      </p:sp>
    </p:spTree>
    <p:extLst>
      <p:ext uri="{BB962C8B-B14F-4D97-AF65-F5344CB8AC3E}">
        <p14:creationId xmlns:p14="http://schemas.microsoft.com/office/powerpoint/2010/main" val="2765615899"/>
      </p:ext>
    </p:extLst>
  </p:cSld>
  <p:clrMapOvr>
    <a:masterClrMapping/>
  </p:clrMapOvr>
  <mc:AlternateContent xmlns:mc="http://schemas.openxmlformats.org/markup-compatibility/2006" xmlns:p14="http://schemas.microsoft.com/office/powerpoint/2010/main">
    <mc:Choice Requires="p14">
      <p:transition spd="slow" p14:dur="2000" advTm="12525"/>
    </mc:Choice>
    <mc:Fallback xmlns="">
      <p:transition spd="slow" advTm="1252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A25C8-5C12-27F2-ED9A-58DD8E359F74}"/>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E8D35CEC-8AF4-436C-5809-1401DBE20D3E}"/>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B9584941-53DC-1F4E-4503-51DADF18C8C7}"/>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2F18614D-45A3-4EF1-C25D-962729691F66}"/>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2539C2AD-AD90-DD00-B0F6-F40496F5443C}"/>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6A16F668-2731-C8D9-E38B-ED5AD15D7395}"/>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D7A8C04D-CF56-D3C6-80A7-E3BCCD56C680}"/>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9758A1B7-6D55-77AC-7F73-19412080E32E}"/>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79CBE5A3-7AE6-BE68-9152-49DCBDA7CE2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1DD07B18-53C4-7DD1-9FA0-597E4FFD268C}"/>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9807C646-6E12-5336-D31A-3E589EDEE23B}"/>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4" name="CuadroTexto 3">
            <a:extLst>
              <a:ext uri="{FF2B5EF4-FFF2-40B4-BE49-F238E27FC236}">
                <a16:creationId xmlns:a16="http://schemas.microsoft.com/office/drawing/2014/main" id="{499691F4-FC36-726B-BA17-1975103D2D3D}"/>
              </a:ext>
            </a:extLst>
          </p:cNvPr>
          <p:cNvSpPr txBox="1"/>
          <p:nvPr/>
        </p:nvSpPr>
        <p:spPr>
          <a:xfrm>
            <a:off x="36576" y="4718125"/>
            <a:ext cx="9192333" cy="1754326"/>
          </a:xfrm>
          <a:prstGeom prst="rect">
            <a:avLst/>
          </a:prstGeom>
          <a:noFill/>
        </p:spPr>
        <p:txBody>
          <a:bodyPr wrap="square">
            <a:spAutoFit/>
          </a:bodyPr>
          <a:lstStyle/>
          <a:p>
            <a:r>
              <a:rPr lang="es-ES_tradnl" kern="0" dirty="0">
                <a:ea typeface="Times New Roman" panose="02020603050405020304" pitchFamily="18" charset="0"/>
              </a:rPr>
              <a:t>S</a:t>
            </a:r>
            <a:r>
              <a:rPr lang="es-ES_tradnl" sz="1800" kern="0" dirty="0">
                <a:effectLst/>
                <a:ea typeface="Times New Roman" panose="02020603050405020304" pitchFamily="18" charset="0"/>
              </a:rPr>
              <a:t>e destaca que las redes sociales más utilizadas son Facebook e Instagram, junto con la versión comercial de WhatsApp. </a:t>
            </a:r>
          </a:p>
          <a:p>
            <a:r>
              <a:rPr lang="es-ES_tradnl" kern="0" dirty="0">
                <a:ea typeface="Times New Roman" panose="02020603050405020304" pitchFamily="18" charset="0"/>
              </a:rPr>
              <a:t>E</a:t>
            </a:r>
            <a:r>
              <a:rPr lang="es-ES_tradnl" sz="1800" kern="0" dirty="0">
                <a:effectLst/>
                <a:ea typeface="Times New Roman" panose="02020603050405020304" pitchFamily="18" charset="0"/>
              </a:rPr>
              <a:t>nfoque limitado en plataformas digitales. </a:t>
            </a:r>
          </a:p>
          <a:p>
            <a:r>
              <a:rPr lang="es-ES_tradnl" sz="1800" kern="0" dirty="0">
                <a:effectLst/>
                <a:ea typeface="Times New Roman" panose="02020603050405020304" pitchFamily="18" charset="0"/>
              </a:rPr>
              <a:t>Es esencial reconocer que existen diversas redes sociales y herramientas de comunicación que pueden potenciar la visibilidad y el alcance de las fincas, como las PT que se proponen en esta investigación.</a:t>
            </a:r>
            <a:r>
              <a:rPr lang="es-MX" dirty="0">
                <a:effectLst/>
              </a:rPr>
              <a:t> </a:t>
            </a:r>
            <a:endParaRPr lang="es-ES_tradnl" dirty="0"/>
          </a:p>
        </p:txBody>
      </p:sp>
      <p:graphicFrame>
        <p:nvGraphicFramePr>
          <p:cNvPr id="5" name="Gráfico 4">
            <a:extLst>
              <a:ext uri="{FF2B5EF4-FFF2-40B4-BE49-F238E27FC236}">
                <a16:creationId xmlns:a16="http://schemas.microsoft.com/office/drawing/2014/main" id="{91C0E3A3-A855-DE74-02AA-38077E1DC96F}"/>
              </a:ext>
            </a:extLst>
          </p:cNvPr>
          <p:cNvGraphicFramePr>
            <a:graphicFrameLocks/>
          </p:cNvGraphicFramePr>
          <p:nvPr/>
        </p:nvGraphicFramePr>
        <p:xfrm>
          <a:off x="309398" y="1315671"/>
          <a:ext cx="7287156" cy="3392805"/>
        </p:xfrm>
        <a:graphic>
          <a:graphicData uri="http://schemas.openxmlformats.org/drawingml/2006/chart">
            <c:chart xmlns:c="http://schemas.openxmlformats.org/drawingml/2006/chart" xmlns:r="http://schemas.openxmlformats.org/officeDocument/2006/relationships" r:id="rId6"/>
          </a:graphicData>
        </a:graphic>
      </p:graphicFrame>
      <p:sp>
        <p:nvSpPr>
          <p:cNvPr id="8" name="CuadroTexto 7">
            <a:extLst>
              <a:ext uri="{FF2B5EF4-FFF2-40B4-BE49-F238E27FC236}">
                <a16:creationId xmlns:a16="http://schemas.microsoft.com/office/drawing/2014/main" id="{F33F529F-8644-71AB-F43B-11159DD1B68F}"/>
              </a:ext>
            </a:extLst>
          </p:cNvPr>
          <p:cNvSpPr txBox="1"/>
          <p:nvPr/>
        </p:nvSpPr>
        <p:spPr>
          <a:xfrm>
            <a:off x="7530930" y="2454675"/>
            <a:ext cx="4628230" cy="830997"/>
          </a:xfrm>
          <a:prstGeom prst="rect">
            <a:avLst/>
          </a:prstGeom>
          <a:noFill/>
        </p:spPr>
        <p:txBody>
          <a:bodyPr wrap="square">
            <a:spAutoFit/>
          </a:bodyPr>
          <a:lstStyle/>
          <a:p>
            <a:pPr algn="ctr"/>
            <a:r>
              <a:rPr lang="es-ES_tradnl" sz="2400" kern="0" dirty="0">
                <a:effectLst/>
                <a:ea typeface="Times New Roman" panose="02020603050405020304" pitchFamily="18" charset="0"/>
              </a:rPr>
              <a:t>Plataformas Tecnológicas que más utilizan las fincas</a:t>
            </a:r>
            <a:r>
              <a:rPr lang="es-MX" sz="2400" dirty="0">
                <a:effectLst/>
              </a:rPr>
              <a:t> </a:t>
            </a:r>
            <a:endParaRPr lang="es-ES_tradnl" sz="2400" dirty="0"/>
          </a:p>
        </p:txBody>
      </p:sp>
    </p:spTree>
    <p:extLst>
      <p:ext uri="{BB962C8B-B14F-4D97-AF65-F5344CB8AC3E}">
        <p14:creationId xmlns:p14="http://schemas.microsoft.com/office/powerpoint/2010/main" val="2098505207"/>
      </p:ext>
    </p:extLst>
  </p:cSld>
  <p:clrMapOvr>
    <a:masterClrMapping/>
  </p:clrMapOvr>
  <mc:AlternateContent xmlns:mc="http://schemas.openxmlformats.org/markup-compatibility/2006" xmlns:p14="http://schemas.microsoft.com/office/powerpoint/2010/main">
    <mc:Choice Requires="p14">
      <p:transition spd="slow" p14:dur="2000" advTm="16855"/>
    </mc:Choice>
    <mc:Fallback xmlns="">
      <p:transition spd="slow" advTm="16855"/>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33CED-2CD7-4394-BD2B-4887F941C5E3}"/>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B96C7D05-95CB-500B-DAB8-99895D434B52}"/>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028CE733-3FEC-FF94-EF30-F83991BA2F1E}"/>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352107C9-F3C9-4D19-C3C2-35FEB545EBAF}"/>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7E336017-0AC7-E2BD-4B9B-3C0DFCD93D08}"/>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7D469E94-649F-62F3-D831-854E6CBC40C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CB1210D2-2EAB-65D3-4D71-76FDAEEFB422}"/>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82CB8483-9631-3BA0-399A-6F47CD077628}"/>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8FE95351-A742-4831-CC9F-9093A6B6CD24}"/>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19EBBA7F-2991-7BA7-C01F-065FFE72285D}"/>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152DD44B-B7B6-AB8B-F84F-AC771D4ABE94}"/>
              </a:ext>
            </a:extLst>
          </p:cNvPr>
          <p:cNvPicPr>
            <a:picLocks noChangeAspect="1"/>
          </p:cNvPicPr>
          <p:nvPr/>
        </p:nvPicPr>
        <p:blipFill>
          <a:blip r:embed="rId5"/>
          <a:stretch>
            <a:fillRect/>
          </a:stretch>
        </p:blipFill>
        <p:spPr>
          <a:xfrm>
            <a:off x="10966014" y="5817941"/>
            <a:ext cx="1329264" cy="1026026"/>
          </a:xfrm>
          <a:prstGeom prst="rect">
            <a:avLst/>
          </a:prstGeom>
        </p:spPr>
      </p:pic>
      <p:graphicFrame>
        <p:nvGraphicFramePr>
          <p:cNvPr id="3" name="Gráfico 2">
            <a:extLst>
              <a:ext uri="{FF2B5EF4-FFF2-40B4-BE49-F238E27FC236}">
                <a16:creationId xmlns:a16="http://schemas.microsoft.com/office/drawing/2014/main" id="{AC495DB4-63D6-F652-AE88-2F53C07D32B8}"/>
              </a:ext>
            </a:extLst>
          </p:cNvPr>
          <p:cNvGraphicFramePr>
            <a:graphicFrameLocks/>
          </p:cNvGraphicFramePr>
          <p:nvPr/>
        </p:nvGraphicFramePr>
        <p:xfrm>
          <a:off x="5365821" y="2207806"/>
          <a:ext cx="6530723" cy="3742129"/>
        </p:xfrm>
        <a:graphic>
          <a:graphicData uri="http://schemas.openxmlformats.org/drawingml/2006/chart">
            <c:chart xmlns:c="http://schemas.openxmlformats.org/drawingml/2006/chart" xmlns:r="http://schemas.openxmlformats.org/officeDocument/2006/relationships" r:id="rId6"/>
          </a:graphicData>
        </a:graphic>
      </p:graphicFrame>
      <p:sp>
        <p:nvSpPr>
          <p:cNvPr id="6" name="CuadroTexto 5">
            <a:extLst>
              <a:ext uri="{FF2B5EF4-FFF2-40B4-BE49-F238E27FC236}">
                <a16:creationId xmlns:a16="http://schemas.microsoft.com/office/drawing/2014/main" id="{66D547EC-FBC9-ADD3-B867-6C7A8873D75F}"/>
              </a:ext>
            </a:extLst>
          </p:cNvPr>
          <p:cNvSpPr txBox="1"/>
          <p:nvPr/>
        </p:nvSpPr>
        <p:spPr>
          <a:xfrm>
            <a:off x="2886389" y="1514924"/>
            <a:ext cx="6174712" cy="461665"/>
          </a:xfrm>
          <a:prstGeom prst="rect">
            <a:avLst/>
          </a:prstGeom>
          <a:noFill/>
        </p:spPr>
        <p:txBody>
          <a:bodyPr wrap="square">
            <a:spAutoFit/>
          </a:bodyPr>
          <a:lstStyle/>
          <a:p>
            <a:pPr algn="ctr"/>
            <a:r>
              <a:rPr lang="es-ES_tradnl" sz="2400" kern="0" dirty="0">
                <a:effectLst/>
                <a:ea typeface="Times New Roman" panose="02020603050405020304" pitchFamily="18" charset="0"/>
              </a:rPr>
              <a:t>Vía por la cual conoció de la finca</a:t>
            </a:r>
            <a:r>
              <a:rPr lang="es-MX" sz="2400" dirty="0">
                <a:effectLst/>
              </a:rPr>
              <a:t> </a:t>
            </a:r>
            <a:endParaRPr lang="es-ES_tradnl" sz="2400" dirty="0"/>
          </a:p>
        </p:txBody>
      </p:sp>
      <p:sp>
        <p:nvSpPr>
          <p:cNvPr id="8" name="CuadroTexto 7">
            <a:extLst>
              <a:ext uri="{FF2B5EF4-FFF2-40B4-BE49-F238E27FC236}">
                <a16:creationId xmlns:a16="http://schemas.microsoft.com/office/drawing/2014/main" id="{F483E621-DBB8-46A5-5CE1-503F598F1359}"/>
              </a:ext>
            </a:extLst>
          </p:cNvPr>
          <p:cNvSpPr txBox="1"/>
          <p:nvPr/>
        </p:nvSpPr>
        <p:spPr>
          <a:xfrm>
            <a:off x="147009" y="2533616"/>
            <a:ext cx="5218812" cy="3416320"/>
          </a:xfrm>
          <a:prstGeom prst="rect">
            <a:avLst/>
          </a:prstGeom>
          <a:noFill/>
        </p:spPr>
        <p:txBody>
          <a:bodyPr wrap="square">
            <a:spAutoFit/>
          </a:bodyPr>
          <a:lstStyle/>
          <a:p>
            <a:pPr algn="just"/>
            <a:r>
              <a:rPr lang="es-ES_tradnl" kern="0" dirty="0">
                <a:ea typeface="Times New Roman" panose="02020603050405020304" pitchFamily="18" charset="0"/>
              </a:rPr>
              <a:t>E</a:t>
            </a:r>
            <a:r>
              <a:rPr lang="es-ES_tradnl" sz="1800" kern="0" dirty="0">
                <a:effectLst/>
                <a:ea typeface="Times New Roman" panose="02020603050405020304" pitchFamily="18" charset="0"/>
              </a:rPr>
              <a:t>l estudio revela que la publicidad impresa y las recomendaciones de asociaciones de agencias de viajes y turismo (AAVV) representan solo el 5.3% de las estrategias de comercialización empleadas. </a:t>
            </a:r>
          </a:p>
          <a:p>
            <a:pPr algn="just"/>
            <a:r>
              <a:rPr lang="es-ES_tradnl" sz="1800" kern="0" dirty="0">
                <a:effectLst/>
                <a:ea typeface="Times New Roman" panose="02020603050405020304" pitchFamily="18" charset="0"/>
              </a:rPr>
              <a:t>Este dato subraya la urgente necesidad de integrar las Plataformas Tecnológicas (PT) en las estrategias de comercialización de las fincas agroturísticas en Las Tunas. </a:t>
            </a:r>
          </a:p>
          <a:p>
            <a:pPr algn="just"/>
            <a:r>
              <a:rPr lang="es-ES_tradnl" sz="1800" kern="0" dirty="0">
                <a:effectLst/>
                <a:ea typeface="Times New Roman" panose="02020603050405020304" pitchFamily="18" charset="0"/>
              </a:rPr>
              <a:t>La baja incidencia de estas formas tradicionales de publicidad sugiere una creciente dependencia de medios digitales y tecnológicos para alcanzar al público objetivo de manera efectiva</a:t>
            </a:r>
            <a:r>
              <a:rPr lang="es-MX" dirty="0">
                <a:effectLst/>
              </a:rPr>
              <a:t> </a:t>
            </a:r>
            <a:endParaRPr lang="es-ES_tradnl" dirty="0"/>
          </a:p>
        </p:txBody>
      </p:sp>
    </p:spTree>
    <p:extLst>
      <p:ext uri="{BB962C8B-B14F-4D97-AF65-F5344CB8AC3E}">
        <p14:creationId xmlns:p14="http://schemas.microsoft.com/office/powerpoint/2010/main" val="1590373731"/>
      </p:ext>
    </p:extLst>
  </p:cSld>
  <p:clrMapOvr>
    <a:masterClrMapping/>
  </p:clrMapOvr>
  <mc:AlternateContent xmlns:mc="http://schemas.openxmlformats.org/markup-compatibility/2006" xmlns:p14="http://schemas.microsoft.com/office/powerpoint/2010/main">
    <mc:Choice Requires="p14">
      <p:transition spd="slow" p14:dur="2000" advTm="12898"/>
    </mc:Choice>
    <mc:Fallback xmlns="">
      <p:transition spd="slow" advTm="1289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852D5-8188-3BFE-69A7-9DED9480BFD2}"/>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309BB214-924A-8511-C0AD-FFD7817D9323}"/>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D0680038-7F30-3854-0AA9-F9ED8B6B4C70}"/>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C70E4BF0-3DF3-8423-4303-E7FED03430CE}"/>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E36F9259-1F04-DE0D-0BF5-20FAAC7AF62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AF0F15CF-6772-0747-6F5A-EDB422AC6D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9FDE3ABE-B3F3-89A0-B2B1-10741F04FE10}"/>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47027080-F344-CD26-2C4E-6685FC701F71}"/>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D9A9B0DA-855E-7F22-33A0-8F1A45B3B1F3}"/>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C1D1A15F-92A4-B5CA-8BD0-18BD5057BF7E}"/>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EA344731-5640-B3B5-2ED6-BEEFE66797EA}"/>
              </a:ext>
            </a:extLst>
          </p:cNvPr>
          <p:cNvPicPr>
            <a:picLocks noChangeAspect="1"/>
          </p:cNvPicPr>
          <p:nvPr/>
        </p:nvPicPr>
        <p:blipFill>
          <a:blip r:embed="rId5"/>
          <a:stretch>
            <a:fillRect/>
          </a:stretch>
        </p:blipFill>
        <p:spPr>
          <a:xfrm>
            <a:off x="10966014" y="5817941"/>
            <a:ext cx="1329264" cy="1026026"/>
          </a:xfrm>
          <a:prstGeom prst="rect">
            <a:avLst/>
          </a:prstGeom>
        </p:spPr>
      </p:pic>
      <p:graphicFrame>
        <p:nvGraphicFramePr>
          <p:cNvPr id="2" name="Gráfico 1">
            <a:extLst>
              <a:ext uri="{FF2B5EF4-FFF2-40B4-BE49-F238E27FC236}">
                <a16:creationId xmlns:a16="http://schemas.microsoft.com/office/drawing/2014/main" id="{3B651C3B-0AF8-523A-69AC-FE201FFE4A49}"/>
              </a:ext>
            </a:extLst>
          </p:cNvPr>
          <p:cNvGraphicFramePr>
            <a:graphicFrameLocks/>
          </p:cNvGraphicFramePr>
          <p:nvPr/>
        </p:nvGraphicFramePr>
        <p:xfrm>
          <a:off x="311500" y="1725545"/>
          <a:ext cx="10654514" cy="4510100"/>
        </p:xfrm>
        <a:graphic>
          <a:graphicData uri="http://schemas.openxmlformats.org/drawingml/2006/chart">
            <c:chart xmlns:c="http://schemas.openxmlformats.org/drawingml/2006/chart" xmlns:r="http://schemas.openxmlformats.org/officeDocument/2006/relationships" r:id="rId6"/>
          </a:graphicData>
        </a:graphic>
      </p:graphicFrame>
      <p:sp>
        <p:nvSpPr>
          <p:cNvPr id="5" name="CuadroTexto 4">
            <a:extLst>
              <a:ext uri="{FF2B5EF4-FFF2-40B4-BE49-F238E27FC236}">
                <a16:creationId xmlns:a16="http://schemas.microsoft.com/office/drawing/2014/main" id="{7B4F46FF-2256-D099-92CE-56D0072718D7}"/>
              </a:ext>
            </a:extLst>
          </p:cNvPr>
          <p:cNvSpPr txBox="1"/>
          <p:nvPr/>
        </p:nvSpPr>
        <p:spPr>
          <a:xfrm>
            <a:off x="3331767" y="1359479"/>
            <a:ext cx="6174712" cy="461665"/>
          </a:xfrm>
          <a:prstGeom prst="rect">
            <a:avLst/>
          </a:prstGeom>
          <a:noFill/>
        </p:spPr>
        <p:txBody>
          <a:bodyPr wrap="square">
            <a:spAutoFit/>
          </a:bodyPr>
          <a:lstStyle/>
          <a:p>
            <a:pPr algn="ctr"/>
            <a:r>
              <a:rPr lang="es-ES_tradnl" sz="2400" kern="0" dirty="0">
                <a:ea typeface="Times New Roman" panose="02020603050405020304" pitchFamily="18" charset="0"/>
              </a:rPr>
              <a:t>P</a:t>
            </a:r>
            <a:r>
              <a:rPr lang="es-ES_tradnl" sz="2400" kern="0" dirty="0">
                <a:effectLst/>
                <a:ea typeface="Times New Roman" panose="02020603050405020304" pitchFamily="18" charset="0"/>
              </a:rPr>
              <a:t>rincipales atractivos de las fincas </a:t>
            </a:r>
            <a:endParaRPr lang="es-ES_tradnl" sz="2400" dirty="0"/>
          </a:p>
        </p:txBody>
      </p:sp>
    </p:spTree>
    <p:extLst>
      <p:ext uri="{BB962C8B-B14F-4D97-AF65-F5344CB8AC3E}">
        <p14:creationId xmlns:p14="http://schemas.microsoft.com/office/powerpoint/2010/main" val="1038044004"/>
      </p:ext>
    </p:extLst>
  </p:cSld>
  <p:clrMapOvr>
    <a:masterClrMapping/>
  </p:clrMapOvr>
  <mc:AlternateContent xmlns:mc="http://schemas.openxmlformats.org/markup-compatibility/2006" xmlns:p14="http://schemas.microsoft.com/office/powerpoint/2010/main">
    <mc:Choice Requires="p14">
      <p:transition spd="slow" p14:dur="2000" advTm="22976"/>
    </mc:Choice>
    <mc:Fallback xmlns="">
      <p:transition spd="slow" advTm="22976"/>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DF860-80D0-B54D-C763-6D75E87C82A1}"/>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F6BCBFBA-507D-F04B-7236-40C552E6BC34}"/>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DA01C844-0B0C-7E0D-6024-49FCA5F0C982}"/>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8A3BCCE4-41B7-6BC9-A6E3-91AB8F6A3104}"/>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2524EEA1-C600-D0F7-AC99-6F3649E770AC}"/>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CE378281-550C-E6E7-A54F-13399F4A6842}"/>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F2B71135-E439-1091-4FE3-9A92ACF5C5C9}"/>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891A5E1E-E90B-A011-23F2-ED868C973F27}"/>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68107F33-6475-21E0-C161-F72028D72C7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86154ABA-B293-991E-10D6-425945A10E78}"/>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5A16375F-E09B-E518-9984-B10AED59E1AF}"/>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5" name="CuadroTexto 4">
            <a:extLst>
              <a:ext uri="{FF2B5EF4-FFF2-40B4-BE49-F238E27FC236}">
                <a16:creationId xmlns:a16="http://schemas.microsoft.com/office/drawing/2014/main" id="{13A9594F-ED8B-AC23-17E2-88263191FE01}"/>
              </a:ext>
            </a:extLst>
          </p:cNvPr>
          <p:cNvSpPr txBox="1"/>
          <p:nvPr/>
        </p:nvSpPr>
        <p:spPr>
          <a:xfrm>
            <a:off x="3331767" y="1359479"/>
            <a:ext cx="6174712" cy="461665"/>
          </a:xfrm>
          <a:prstGeom prst="rect">
            <a:avLst/>
          </a:prstGeom>
          <a:noFill/>
        </p:spPr>
        <p:txBody>
          <a:bodyPr wrap="square">
            <a:spAutoFit/>
          </a:bodyPr>
          <a:lstStyle/>
          <a:p>
            <a:pPr algn="ctr"/>
            <a:r>
              <a:rPr lang="es-ES_tradnl" sz="2400" kern="0" dirty="0">
                <a:ea typeface="Times New Roman" panose="02020603050405020304" pitchFamily="18" charset="0"/>
              </a:rPr>
              <a:t>A</a:t>
            </a:r>
            <a:r>
              <a:rPr lang="es-ES_tradnl" sz="2400" kern="0" dirty="0">
                <a:effectLst/>
                <a:ea typeface="Times New Roman" panose="02020603050405020304" pitchFamily="18" charset="0"/>
              </a:rPr>
              <a:t>cceso a PT (RRSS) de los visitantes</a:t>
            </a:r>
            <a:r>
              <a:rPr lang="es-MX" sz="2400" dirty="0">
                <a:effectLst/>
              </a:rPr>
              <a:t> </a:t>
            </a:r>
            <a:endParaRPr lang="es-ES_tradnl" sz="2400" dirty="0"/>
          </a:p>
        </p:txBody>
      </p:sp>
      <p:sp>
        <p:nvSpPr>
          <p:cNvPr id="4" name="CuadroTexto 3">
            <a:extLst>
              <a:ext uri="{FF2B5EF4-FFF2-40B4-BE49-F238E27FC236}">
                <a16:creationId xmlns:a16="http://schemas.microsoft.com/office/drawing/2014/main" id="{CA0FA0FE-C9AA-CA0E-D2A6-233B4FDFD22A}"/>
              </a:ext>
            </a:extLst>
          </p:cNvPr>
          <p:cNvSpPr txBox="1"/>
          <p:nvPr/>
        </p:nvSpPr>
        <p:spPr>
          <a:xfrm>
            <a:off x="5900894" y="2773931"/>
            <a:ext cx="6174712" cy="1477328"/>
          </a:xfrm>
          <a:prstGeom prst="rect">
            <a:avLst/>
          </a:prstGeom>
          <a:noFill/>
        </p:spPr>
        <p:txBody>
          <a:bodyPr wrap="square">
            <a:spAutoFit/>
          </a:bodyPr>
          <a:lstStyle/>
          <a:p>
            <a:r>
              <a:rPr lang="es-ES_tradnl" sz="1800" kern="0" dirty="0">
                <a:effectLst/>
                <a:ea typeface="Times New Roman" panose="02020603050405020304" pitchFamily="18" charset="0"/>
              </a:rPr>
              <a:t>Este gráfico revela que solo un pequeño porcentaje de clientes accedieron a sus redes sociales personales durante su visita, representando el 29%. Este dato lleva a los clientes a expresar que la experiencia podría ser aún mejor si tuvieran acceso a otras Plataformas Tecnológicas</a:t>
            </a:r>
            <a:r>
              <a:rPr lang="es-MX" dirty="0">
                <a:effectLst/>
              </a:rPr>
              <a:t> </a:t>
            </a:r>
            <a:endParaRPr lang="es-ES_tradnl" dirty="0"/>
          </a:p>
        </p:txBody>
      </p:sp>
      <p:graphicFrame>
        <p:nvGraphicFramePr>
          <p:cNvPr id="6" name="Gráfico 5">
            <a:extLst>
              <a:ext uri="{FF2B5EF4-FFF2-40B4-BE49-F238E27FC236}">
                <a16:creationId xmlns:a16="http://schemas.microsoft.com/office/drawing/2014/main" id="{407B7FDD-86A7-DEC8-4333-2A170F4712A4}"/>
              </a:ext>
            </a:extLst>
          </p:cNvPr>
          <p:cNvGraphicFramePr>
            <a:graphicFrameLocks/>
          </p:cNvGraphicFramePr>
          <p:nvPr/>
        </p:nvGraphicFramePr>
        <p:xfrm>
          <a:off x="244308" y="1881427"/>
          <a:ext cx="5656586" cy="44289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53971054"/>
      </p:ext>
    </p:extLst>
  </p:cSld>
  <p:clrMapOvr>
    <a:masterClrMapping/>
  </p:clrMapOvr>
  <mc:AlternateContent xmlns:mc="http://schemas.openxmlformats.org/markup-compatibility/2006" xmlns:p14="http://schemas.microsoft.com/office/powerpoint/2010/main">
    <mc:Choice Requires="p14">
      <p:transition spd="slow" p14:dur="2000" advTm="10223"/>
    </mc:Choice>
    <mc:Fallback xmlns="">
      <p:transition spd="slow" advTm="1022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8F989-634F-EC3E-0291-15C3008869EC}"/>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CDAF1DE9-D061-8689-C237-E423BFFF1FD2}"/>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E74990C9-C7CD-0FE2-1F32-86477706F7CF}"/>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92254162-2DE1-2A84-2DCB-9A028FB06555}"/>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E18A1829-0CCC-55B9-37D8-220A3F2089C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17B74CB7-39AF-AFE1-BF8F-ED35185F2488}"/>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3EE18D50-B992-464B-3D30-0D61893F7683}"/>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9C8C52CC-B12D-E7A7-955E-C91F44AC6EA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35748DAC-DAC3-E7EE-016E-86DFCC9B2DD3}"/>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96C46352-1DB3-8672-8D53-F4400214937F}"/>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701128CE-8EC5-A020-BCB4-CCA78D941457}"/>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5" name="CuadroTexto 4">
            <a:extLst>
              <a:ext uri="{FF2B5EF4-FFF2-40B4-BE49-F238E27FC236}">
                <a16:creationId xmlns:a16="http://schemas.microsoft.com/office/drawing/2014/main" id="{B81CC8EB-6D84-8D4D-1D0F-AC43B56090A1}"/>
              </a:ext>
            </a:extLst>
          </p:cNvPr>
          <p:cNvSpPr txBox="1"/>
          <p:nvPr/>
        </p:nvSpPr>
        <p:spPr>
          <a:xfrm>
            <a:off x="1865276" y="1359979"/>
            <a:ext cx="8912888" cy="461665"/>
          </a:xfrm>
          <a:prstGeom prst="rect">
            <a:avLst/>
          </a:prstGeom>
          <a:noFill/>
        </p:spPr>
        <p:txBody>
          <a:bodyPr wrap="square">
            <a:spAutoFit/>
          </a:bodyPr>
          <a:lstStyle/>
          <a:p>
            <a:pPr algn="ctr"/>
            <a:r>
              <a:rPr lang="es-ES_tradnl" sz="2400" kern="0" dirty="0">
                <a:effectLst/>
                <a:ea typeface="Times New Roman" panose="02020603050405020304" pitchFamily="18" charset="0"/>
              </a:rPr>
              <a:t>Importancia de implementar Plataformas Tecnológicas en las fincas</a:t>
            </a:r>
            <a:r>
              <a:rPr lang="es-MX" sz="2400" dirty="0">
                <a:effectLst/>
              </a:rPr>
              <a:t> </a:t>
            </a:r>
            <a:endParaRPr lang="es-ES_tradnl" sz="2400" dirty="0"/>
          </a:p>
        </p:txBody>
      </p:sp>
      <p:sp>
        <p:nvSpPr>
          <p:cNvPr id="4" name="CuadroTexto 3">
            <a:extLst>
              <a:ext uri="{FF2B5EF4-FFF2-40B4-BE49-F238E27FC236}">
                <a16:creationId xmlns:a16="http://schemas.microsoft.com/office/drawing/2014/main" id="{69A139A4-9EE4-5F5D-5D36-D4F39E1A848B}"/>
              </a:ext>
            </a:extLst>
          </p:cNvPr>
          <p:cNvSpPr txBox="1"/>
          <p:nvPr/>
        </p:nvSpPr>
        <p:spPr>
          <a:xfrm>
            <a:off x="147008" y="2113650"/>
            <a:ext cx="6174712" cy="3416320"/>
          </a:xfrm>
          <a:prstGeom prst="rect">
            <a:avLst/>
          </a:prstGeom>
          <a:noFill/>
        </p:spPr>
        <p:txBody>
          <a:bodyPr wrap="square">
            <a:spAutoFit/>
          </a:bodyPr>
          <a:lstStyle/>
          <a:p>
            <a:pPr marL="285750" indent="-285750">
              <a:buFont typeface="Arial" panose="020B0604020202020204" pitchFamily="34" charset="0"/>
              <a:buChar char="•"/>
            </a:pPr>
            <a:r>
              <a:rPr lang="es-ES_tradnl" sz="1800" kern="0" spc="15" dirty="0">
                <a:solidFill>
                  <a:srgbClr val="000000"/>
                </a:solidFill>
                <a:effectLst/>
                <a:ea typeface="Times New Roman" panose="02020603050405020304" pitchFamily="18" charset="0"/>
              </a:rPr>
              <a:t>Este dato refleja una clara demanda y conciencia entre los encuestados sobre la necesidad de integrar la tecnología en la gestión de las fincas. </a:t>
            </a:r>
          </a:p>
          <a:p>
            <a:pPr marL="285750" indent="-285750">
              <a:buFont typeface="Arial" panose="020B0604020202020204" pitchFamily="34" charset="0"/>
              <a:buChar char="•"/>
            </a:pPr>
            <a:r>
              <a:rPr lang="es-ES_tradnl" sz="1800" kern="0" spc="15" dirty="0">
                <a:solidFill>
                  <a:srgbClr val="000000"/>
                </a:solidFill>
                <a:effectLst/>
                <a:ea typeface="Times New Roman" panose="02020603050405020304" pitchFamily="18" charset="0"/>
              </a:rPr>
              <a:t>Esta alta proporción de respuestas favorables subraya la importancia de la tecnología en la mejora de la oferta turística mostrando una oportunidad clave para modernizar y optimizar la experiencia del cliente.</a:t>
            </a:r>
            <a:r>
              <a:rPr lang="es-MX" dirty="0">
                <a:effectLst/>
              </a:rPr>
              <a:t> </a:t>
            </a:r>
          </a:p>
          <a:p>
            <a:pPr marL="285750" indent="-285750">
              <a:buFont typeface="Arial" panose="020B0604020202020204" pitchFamily="34" charset="0"/>
              <a:buChar char="•"/>
            </a:pPr>
            <a:r>
              <a:rPr lang="es-ES_tradnl" kern="0" dirty="0">
                <a:ea typeface="Times New Roman" panose="02020603050405020304" pitchFamily="18" charset="0"/>
              </a:rPr>
              <a:t>O</a:t>
            </a:r>
            <a:r>
              <a:rPr lang="es-ES_tradnl" sz="1800" kern="0" dirty="0">
                <a:effectLst/>
                <a:ea typeface="Times New Roman" panose="02020603050405020304" pitchFamily="18" charset="0"/>
              </a:rPr>
              <a:t>frece mayor visibilidad. </a:t>
            </a:r>
          </a:p>
          <a:p>
            <a:pPr marL="285750" indent="-285750">
              <a:buFont typeface="Arial" panose="020B0604020202020204" pitchFamily="34" charset="0"/>
              <a:buChar char="•"/>
            </a:pPr>
            <a:r>
              <a:rPr lang="es-ES_tradnl" kern="0" dirty="0">
                <a:ea typeface="Times New Roman" panose="02020603050405020304" pitchFamily="18" charset="0"/>
              </a:rPr>
              <a:t>A</a:t>
            </a:r>
            <a:r>
              <a:rPr lang="es-ES_tradnl" sz="1800" kern="0" dirty="0">
                <a:effectLst/>
                <a:ea typeface="Times New Roman" panose="02020603050405020304" pitchFamily="18" charset="0"/>
              </a:rPr>
              <a:t>utomatización de las reservas optimiza los procesos de reserva</a:t>
            </a:r>
            <a:r>
              <a:rPr lang="es-MX" dirty="0">
                <a:effectLst/>
              </a:rPr>
              <a:t> </a:t>
            </a:r>
            <a:endParaRPr lang="es-ES_tradnl" kern="0" dirty="0"/>
          </a:p>
          <a:p>
            <a:pPr marL="285750" indent="-285750">
              <a:buFont typeface="Arial" panose="020B0604020202020204" pitchFamily="34" charset="0"/>
              <a:buChar char="•"/>
            </a:pPr>
            <a:r>
              <a:rPr lang="es-ES_tradnl" kern="0" dirty="0">
                <a:ea typeface="Times New Roman" panose="02020603050405020304" pitchFamily="18" charset="0"/>
              </a:rPr>
              <a:t>P</a:t>
            </a:r>
            <a:r>
              <a:rPr lang="es-ES_tradnl" sz="1800" kern="0" dirty="0">
                <a:effectLst/>
                <a:ea typeface="Times New Roman" panose="02020603050405020304" pitchFamily="18" charset="0"/>
              </a:rPr>
              <a:t>ersonalización de la oferta adaptada a las necesidades y preferencias de los clientes</a:t>
            </a:r>
            <a:r>
              <a:rPr lang="es-MX" dirty="0">
                <a:effectLst/>
              </a:rPr>
              <a:t> </a:t>
            </a:r>
            <a:endParaRPr lang="es-ES_tradnl" dirty="0"/>
          </a:p>
        </p:txBody>
      </p:sp>
      <p:graphicFrame>
        <p:nvGraphicFramePr>
          <p:cNvPr id="2" name="Gráfico 1">
            <a:extLst>
              <a:ext uri="{FF2B5EF4-FFF2-40B4-BE49-F238E27FC236}">
                <a16:creationId xmlns:a16="http://schemas.microsoft.com/office/drawing/2014/main" id="{60EC3F6A-7BE9-7282-3BF0-F8112B3F3897}"/>
              </a:ext>
            </a:extLst>
          </p:cNvPr>
          <p:cNvGraphicFramePr>
            <a:graphicFrameLocks/>
          </p:cNvGraphicFramePr>
          <p:nvPr/>
        </p:nvGraphicFramePr>
        <p:xfrm>
          <a:off x="6543059" y="1999326"/>
          <a:ext cx="5564086" cy="40071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35425126"/>
      </p:ext>
    </p:extLst>
  </p:cSld>
  <p:clrMapOvr>
    <a:masterClrMapping/>
  </p:clrMapOvr>
  <mc:AlternateContent xmlns:mc="http://schemas.openxmlformats.org/markup-compatibility/2006" xmlns:p14="http://schemas.microsoft.com/office/powerpoint/2010/main">
    <mc:Choice Requires="p14">
      <p:transition spd="slow" p14:dur="2000" advTm="21421"/>
    </mc:Choice>
    <mc:Fallback xmlns="">
      <p:transition spd="slow" advTm="2142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A62D7-A63C-534F-7A55-BFA37403BEBF}"/>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1D05059D-F1A5-9FF7-CB68-B9FD5F577E5B}"/>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0E76D738-F9E6-F85D-C85A-BD25DF2CEABE}"/>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8256618-C9E7-D8B7-CCA5-EA7FCBC52CB6}"/>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A78DA81-B081-626D-9D76-09F17F125C0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2AC95F48-1E26-9E10-FB10-B645C470F59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47451054-81E8-4D32-5661-22F49BDD29B7}"/>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2" name="Rectángulo 11">
            <a:extLst>
              <a:ext uri="{FF2B5EF4-FFF2-40B4-BE49-F238E27FC236}">
                <a16:creationId xmlns:a16="http://schemas.microsoft.com/office/drawing/2014/main" id="{2E6B06DE-6722-54BB-9A45-56FB7C513B33}"/>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5" name="CuadroTexto 14">
            <a:extLst>
              <a:ext uri="{FF2B5EF4-FFF2-40B4-BE49-F238E27FC236}">
                <a16:creationId xmlns:a16="http://schemas.microsoft.com/office/drawing/2014/main" id="{36680F09-65E9-9CD9-98D5-1788C1A0876C}"/>
              </a:ext>
            </a:extLst>
          </p:cNvPr>
          <p:cNvSpPr txBox="1"/>
          <p:nvPr/>
        </p:nvSpPr>
        <p:spPr>
          <a:xfrm>
            <a:off x="6289072" y="1727200"/>
            <a:ext cx="5870088" cy="4689938"/>
          </a:xfrm>
          <a:prstGeom prst="rect">
            <a:avLst/>
          </a:prstGeom>
          <a:noFill/>
        </p:spPr>
        <p:txBody>
          <a:bodyPr wrap="square" rtlCol="0">
            <a:spAutoFit/>
          </a:bodyPr>
          <a:lstStyle/>
          <a:p>
            <a:pPr algn="ctr"/>
            <a:r>
              <a:rPr lang="es-MX" sz="3200" dirty="0">
                <a:latin typeface="Times New Roman" panose="02020603050405020304" pitchFamily="18" charset="0"/>
                <a:cs typeface="Times New Roman" panose="02020603050405020304" pitchFamily="18" charset="0"/>
              </a:rPr>
              <a:t>Objetivos específicos</a:t>
            </a:r>
          </a:p>
          <a:p>
            <a:pPr marL="342900" lvl="0" indent="-342900" algn="just">
              <a:lnSpc>
                <a:spcPct val="150000"/>
              </a:lnSpc>
              <a:buFont typeface="+mj-lt"/>
              <a:buAutoNum type="arabicPeriod"/>
            </a:pPr>
            <a:r>
              <a:rPr lang="es-ES_tradnl" sz="1800" dirty="0">
                <a:effectLst/>
                <a:latin typeface="Times New Roman" panose="02020603050405020304" pitchFamily="18" charset="0"/>
                <a:ea typeface="Times New Roman" panose="02020603050405020304" pitchFamily="18" charset="0"/>
              </a:rPr>
              <a:t>Diagnosticar la utilización de las plataformas tecnológicas del turismo en productos agroturísticos en Las Tunas, Cuba, donde se observen las necesidades tecnológicas de las fincas agroturísticas, identificando las áreas clave que requieren mejoras y actualizaciones.</a:t>
            </a:r>
            <a:endParaRPr lang="es-MX"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Times New Roman" panose="02020603050405020304" pitchFamily="18" charset="0"/>
                <a:ea typeface="Times New Roman" panose="02020603050405020304" pitchFamily="18" charset="0"/>
              </a:rPr>
              <a:t>Analizar la gestión integral de productos agroturísticos desde las plataformas tecnológicas del turismo. </a:t>
            </a:r>
            <a:endParaRPr lang="es-MX"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Times New Roman" panose="02020603050405020304" pitchFamily="18" charset="0"/>
                <a:ea typeface="Times New Roman" panose="02020603050405020304" pitchFamily="18" charset="0"/>
              </a:rPr>
              <a:t>Desarrollar un plan tecnológico que incluya las plataformas tecnológicas para la promoción, reserva y comercialización de productos agroturísticos en la región.</a:t>
            </a:r>
            <a:endParaRPr lang="es-MX" sz="1800" dirty="0">
              <a:effectLst/>
              <a:latin typeface="Times New Roman" panose="02020603050405020304" pitchFamily="18" charset="0"/>
              <a:ea typeface="Times New Roman" panose="02020603050405020304" pitchFamily="18" charset="0"/>
            </a:endParaRPr>
          </a:p>
        </p:txBody>
      </p:sp>
      <p:pic>
        <p:nvPicPr>
          <p:cNvPr id="2" name="Imagen 1">
            <a:extLst>
              <a:ext uri="{FF2B5EF4-FFF2-40B4-BE49-F238E27FC236}">
                <a16:creationId xmlns:a16="http://schemas.microsoft.com/office/drawing/2014/main" id="{AA5261C8-B315-8906-EA64-049B405E4FDC}"/>
              </a:ext>
            </a:extLst>
          </p:cNvPr>
          <p:cNvPicPr>
            <a:picLocks noChangeAspect="1"/>
          </p:cNvPicPr>
          <p:nvPr/>
        </p:nvPicPr>
        <p:blipFill rotWithShape="1">
          <a:blip r:embed="rId4"/>
          <a:srcRect l="19840" r="20693"/>
          <a:stretch/>
        </p:blipFill>
        <p:spPr>
          <a:xfrm>
            <a:off x="0" y="1179914"/>
            <a:ext cx="6289072" cy="5310356"/>
          </a:xfrm>
          <a:prstGeom prst="rect">
            <a:avLst/>
          </a:prstGeom>
        </p:spPr>
      </p:pic>
      <p:sp>
        <p:nvSpPr>
          <p:cNvPr id="17" name="CuadroTexto 16">
            <a:extLst>
              <a:ext uri="{FF2B5EF4-FFF2-40B4-BE49-F238E27FC236}">
                <a16:creationId xmlns:a16="http://schemas.microsoft.com/office/drawing/2014/main" id="{39FE2FE6-6FED-5096-8A76-A601FF31BFAA}"/>
              </a:ext>
            </a:extLst>
          </p:cNvPr>
          <p:cNvSpPr txBox="1"/>
          <p:nvPr/>
        </p:nvSpPr>
        <p:spPr>
          <a:xfrm>
            <a:off x="5279064" y="78961"/>
            <a:ext cx="544169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D43A24D0-8D5C-4BC1-BE57-F2C799154ED9}"/>
              </a:ext>
            </a:extLst>
          </p:cNvPr>
          <p:cNvPicPr>
            <a:picLocks noChangeAspect="1"/>
          </p:cNvPicPr>
          <p:nvPr/>
        </p:nvPicPr>
        <p:blipFill>
          <a:blip r:embed="rId5"/>
          <a:stretch>
            <a:fillRect/>
          </a:stretch>
        </p:blipFill>
        <p:spPr>
          <a:xfrm>
            <a:off x="10966014" y="5817941"/>
            <a:ext cx="1329264" cy="1026026"/>
          </a:xfrm>
          <a:prstGeom prst="rect">
            <a:avLst/>
          </a:prstGeom>
        </p:spPr>
      </p:pic>
      <p:pic>
        <p:nvPicPr>
          <p:cNvPr id="3" name="Imagen 2">
            <a:extLst>
              <a:ext uri="{FF2B5EF4-FFF2-40B4-BE49-F238E27FC236}">
                <a16:creationId xmlns:a16="http://schemas.microsoft.com/office/drawing/2014/main" id="{5B2D0D1A-2A72-CE86-F57C-91365F00F35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Tree>
    <p:extLst>
      <p:ext uri="{BB962C8B-B14F-4D97-AF65-F5344CB8AC3E}">
        <p14:creationId xmlns:p14="http://schemas.microsoft.com/office/powerpoint/2010/main" val="4167113957"/>
      </p:ext>
    </p:extLst>
  </p:cSld>
  <p:clrMapOvr>
    <a:masterClrMapping/>
  </p:clrMapOvr>
  <mc:AlternateContent xmlns:mc="http://schemas.openxmlformats.org/markup-compatibility/2006" xmlns:p14="http://schemas.microsoft.com/office/powerpoint/2010/main">
    <mc:Choice Requires="p14">
      <p:transition spd="slow" p14:dur="2000" advTm="40193"/>
    </mc:Choice>
    <mc:Fallback xmlns="">
      <p:transition spd="slow" advTm="40193"/>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D8523-FCD6-1EE8-EC3B-B03AECD9DDBF}"/>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C2AF5417-D9CB-4849-AAF6-34A97F26BED2}"/>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9873B697-EB93-83C7-A4C5-0164B4272DA7}"/>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A0EC4036-41BE-AD70-71C9-26955F0B6FF7}"/>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116C8042-3FEE-9F84-CD1B-F40BE5819658}"/>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82420580-AB47-0FFE-63D7-2508364D9FEE}"/>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747FF8B6-15E2-1C3E-F4B6-D66AE6217267}"/>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27A7D437-557B-D349-5A73-34C62AE81ED7}"/>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F65039DC-9F21-6942-CEBB-293488094EE6}"/>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0282B91E-482F-71EC-748E-AE8FF6C2C203}"/>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C7D10936-9481-69C8-86CF-DC38759441BA}"/>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3" name="CuadroTexto 2">
            <a:extLst>
              <a:ext uri="{FF2B5EF4-FFF2-40B4-BE49-F238E27FC236}">
                <a16:creationId xmlns:a16="http://schemas.microsoft.com/office/drawing/2014/main" id="{05F593EE-D676-39BA-890B-947701557772}"/>
              </a:ext>
            </a:extLst>
          </p:cNvPr>
          <p:cNvSpPr txBox="1"/>
          <p:nvPr/>
        </p:nvSpPr>
        <p:spPr>
          <a:xfrm>
            <a:off x="43948" y="1619690"/>
            <a:ext cx="6052052" cy="923330"/>
          </a:xfrm>
          <a:prstGeom prst="rect">
            <a:avLst/>
          </a:prstGeom>
          <a:noFill/>
        </p:spPr>
        <p:txBody>
          <a:bodyPr wrap="square">
            <a:spAutoFit/>
          </a:bodyPr>
          <a:lstStyle/>
          <a:p>
            <a:r>
              <a:rPr lang="es-ES_tradnl" b="1" kern="0" dirty="0">
                <a:latin typeface="Times New Roman" panose="02020603050405020304" pitchFamily="18" charset="0"/>
                <a:ea typeface="Times New Roman" panose="02020603050405020304" pitchFamily="18" charset="0"/>
              </a:rPr>
              <a:t>Objetivo específico 3: </a:t>
            </a:r>
            <a:r>
              <a:rPr lang="es-ES_tradnl" sz="1800" kern="0" dirty="0">
                <a:effectLst/>
                <a:latin typeface="Times New Roman" panose="02020603050405020304" pitchFamily="18" charset="0"/>
                <a:ea typeface="Times New Roman" panose="02020603050405020304" pitchFamily="18" charset="0"/>
              </a:rPr>
              <a:t>Desarrollar un plan tecnológico que incluya las plataformas tecnológicas para la promoción, reserva y comercialización de productos agroturísticos en la región.</a:t>
            </a:r>
            <a:endParaRPr lang="es-ES_tradnl" dirty="0"/>
          </a:p>
        </p:txBody>
      </p:sp>
      <p:sp>
        <p:nvSpPr>
          <p:cNvPr id="4" name="CuadroTexto 3">
            <a:extLst>
              <a:ext uri="{FF2B5EF4-FFF2-40B4-BE49-F238E27FC236}">
                <a16:creationId xmlns:a16="http://schemas.microsoft.com/office/drawing/2014/main" id="{AFB1F484-3F2A-C00F-0D4B-46F831673327}"/>
              </a:ext>
            </a:extLst>
          </p:cNvPr>
          <p:cNvSpPr txBox="1"/>
          <p:nvPr/>
        </p:nvSpPr>
        <p:spPr>
          <a:xfrm>
            <a:off x="43948" y="3549447"/>
            <a:ext cx="6172200" cy="2031325"/>
          </a:xfrm>
          <a:prstGeom prst="rect">
            <a:avLst/>
          </a:prstGeom>
          <a:noFill/>
        </p:spPr>
        <p:txBody>
          <a:bodyPr wrap="square">
            <a:spAutoFit/>
          </a:bodyPr>
          <a:lstStyle/>
          <a:p>
            <a:r>
              <a:rPr lang="es-ES_tradnl" sz="1800" kern="0" dirty="0">
                <a:effectLst/>
                <a:latin typeface="Times New Roman" panose="02020603050405020304" pitchFamily="18" charset="0"/>
                <a:ea typeface="Times New Roman" panose="02020603050405020304" pitchFamily="18" charset="0"/>
              </a:rPr>
              <a:t>En plan tecnológico responde a varias fases, para su concreción se procedió a partir de la dinámica que ofrece el </a:t>
            </a:r>
            <a:r>
              <a:rPr lang="es-ES_tradnl" sz="1800" b="1" kern="0" dirty="0">
                <a:effectLst/>
                <a:latin typeface="Times New Roman" panose="02020603050405020304" pitchFamily="18" charset="0"/>
                <a:ea typeface="Times New Roman" panose="02020603050405020304" pitchFamily="18" charset="0"/>
              </a:rPr>
              <a:t>ciclo de Deming </a:t>
            </a:r>
            <a:r>
              <a:rPr lang="es-MX" sz="1800" kern="0" dirty="0">
                <a:effectLst/>
                <a:latin typeface="Times New Roman" panose="02020603050405020304" pitchFamily="18" charset="0"/>
                <a:ea typeface="Times New Roman" panose="02020603050405020304" pitchFamily="18" charset="0"/>
              </a:rPr>
              <a:t>(Deming y Medina, 1989</a:t>
            </a:r>
            <a:r>
              <a:rPr lang="es-ES_tradnl" sz="1800" kern="0" dirty="0">
                <a:effectLst/>
                <a:latin typeface="Times New Roman" panose="02020603050405020304" pitchFamily="18" charset="0"/>
                <a:ea typeface="Times New Roman" panose="02020603050405020304" pitchFamily="18" charset="0"/>
              </a:rPr>
              <a:t>), </a:t>
            </a:r>
            <a:r>
              <a:rPr lang="es-MX" sz="1800" kern="0" dirty="0">
                <a:effectLst/>
                <a:latin typeface="Times New Roman" panose="02020603050405020304" pitchFamily="18" charset="0"/>
                <a:ea typeface="Times New Roman" panose="02020603050405020304" pitchFamily="18" charset="0"/>
              </a:rPr>
              <a:t>el mismo, es una metodología de gestión que tiene como objetivo la mejora constante de los procesos. Este ciclo consta de cuatro pasos: planificar (plan), hacer (do), verificar (check) y actuar (act), (Deming y Medina, 1989).</a:t>
            </a:r>
            <a:r>
              <a:rPr lang="es-MX" dirty="0">
                <a:effectLst/>
              </a:rPr>
              <a:t> </a:t>
            </a:r>
            <a:endParaRPr lang="es-ES_tradnl" dirty="0"/>
          </a:p>
        </p:txBody>
      </p:sp>
      <p:pic>
        <p:nvPicPr>
          <p:cNvPr id="6" name="Imagen 5">
            <a:extLst>
              <a:ext uri="{FF2B5EF4-FFF2-40B4-BE49-F238E27FC236}">
                <a16:creationId xmlns:a16="http://schemas.microsoft.com/office/drawing/2014/main" id="{7CCEBFBF-5B72-7709-F9F0-14971476259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319208" y="1475157"/>
            <a:ext cx="5687028" cy="4339518"/>
          </a:xfrm>
          <a:prstGeom prst="rect">
            <a:avLst/>
          </a:prstGeom>
        </p:spPr>
      </p:pic>
    </p:spTree>
    <p:extLst>
      <p:ext uri="{BB962C8B-B14F-4D97-AF65-F5344CB8AC3E}">
        <p14:creationId xmlns:p14="http://schemas.microsoft.com/office/powerpoint/2010/main" val="1865408837"/>
      </p:ext>
    </p:extLst>
  </p:cSld>
  <p:clrMapOvr>
    <a:masterClrMapping/>
  </p:clrMapOvr>
  <mc:AlternateContent xmlns:mc="http://schemas.openxmlformats.org/markup-compatibility/2006" xmlns:p14="http://schemas.microsoft.com/office/powerpoint/2010/main">
    <mc:Choice Requires="p14">
      <p:transition spd="slow" p14:dur="2000" advTm="13286"/>
    </mc:Choice>
    <mc:Fallback xmlns="">
      <p:transition spd="slow" advTm="13286"/>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90BE8-E5C9-595A-04E5-842D0D2D12AC}"/>
            </a:ext>
          </a:extLst>
        </p:cNvPr>
        <p:cNvGrpSpPr/>
        <p:nvPr/>
      </p:nvGrpSpPr>
      <p:grpSpPr>
        <a:xfrm>
          <a:off x="0" y="0"/>
          <a:ext cx="0" cy="0"/>
          <a:chOff x="0" y="0"/>
          <a:chExt cx="0" cy="0"/>
        </a:xfrm>
      </p:grpSpPr>
      <p:sp>
        <p:nvSpPr>
          <p:cNvPr id="18" name="CuadroTexto 17">
            <a:extLst>
              <a:ext uri="{FF2B5EF4-FFF2-40B4-BE49-F238E27FC236}">
                <a16:creationId xmlns:a16="http://schemas.microsoft.com/office/drawing/2014/main" id="{3BD80B37-625D-28C8-25B5-0EB5FBF1055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3E963B27-D705-E0FD-ABEF-DC86AA3531D2}"/>
              </a:ext>
            </a:extLst>
          </p:cNvPr>
          <p:cNvPicPr>
            <a:picLocks noChangeAspect="1"/>
          </p:cNvPicPr>
          <p:nvPr/>
        </p:nvPicPr>
        <p:blipFill>
          <a:blip r:embed="rId2"/>
          <a:stretch>
            <a:fillRect/>
          </a:stretch>
        </p:blipFill>
        <p:spPr>
          <a:xfrm>
            <a:off x="10828028" y="5464244"/>
            <a:ext cx="1329264" cy="1026026"/>
          </a:xfrm>
          <a:prstGeom prst="rect">
            <a:avLst/>
          </a:prstGeom>
        </p:spPr>
      </p:pic>
      <p:grpSp>
        <p:nvGrpSpPr>
          <p:cNvPr id="20" name="Grupo 19">
            <a:extLst>
              <a:ext uri="{FF2B5EF4-FFF2-40B4-BE49-F238E27FC236}">
                <a16:creationId xmlns:a16="http://schemas.microsoft.com/office/drawing/2014/main" id="{866E2E3B-6763-3D21-E7EC-B902F2C58B17}"/>
              </a:ext>
            </a:extLst>
          </p:cNvPr>
          <p:cNvGrpSpPr/>
          <p:nvPr/>
        </p:nvGrpSpPr>
        <p:grpSpPr>
          <a:xfrm>
            <a:off x="34708" y="19319"/>
            <a:ext cx="12122584" cy="1212330"/>
            <a:chOff x="221816" y="147783"/>
            <a:chExt cx="12122584" cy="1212330"/>
          </a:xfrm>
        </p:grpSpPr>
        <p:pic>
          <p:nvPicPr>
            <p:cNvPr id="21" name="Imagen 20">
              <a:extLst>
                <a:ext uri="{FF2B5EF4-FFF2-40B4-BE49-F238E27FC236}">
                  <a16:creationId xmlns:a16="http://schemas.microsoft.com/office/drawing/2014/main" id="{A84256DF-7E2C-D473-04E5-7116C3B31096}"/>
                </a:ext>
              </a:extLst>
            </p:cNvPr>
            <p:cNvPicPr>
              <a:picLocks noChangeAspect="1"/>
            </p:cNvPicPr>
            <p:nvPr/>
          </p:nvPicPr>
          <p:blipFill>
            <a:blip r:embed="rId3"/>
            <a:stretch>
              <a:fillRect/>
            </a:stretch>
          </p:blipFill>
          <p:spPr>
            <a:xfrm>
              <a:off x="221816" y="147783"/>
              <a:ext cx="6506483" cy="1181265"/>
            </a:xfrm>
            <a:prstGeom prst="rect">
              <a:avLst/>
            </a:prstGeom>
          </p:spPr>
        </p:pic>
        <p:sp>
          <p:nvSpPr>
            <p:cNvPr id="22" name="Rectángulo 21">
              <a:extLst>
                <a:ext uri="{FF2B5EF4-FFF2-40B4-BE49-F238E27FC236}">
                  <a16:creationId xmlns:a16="http://schemas.microsoft.com/office/drawing/2014/main" id="{99AEF9D5-AA69-3BC8-20AD-BE9FE739A2D1}"/>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483A1106-474D-691A-5F74-6917085887C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24" name="CuadroTexto 23">
              <a:extLst>
                <a:ext uri="{FF2B5EF4-FFF2-40B4-BE49-F238E27FC236}">
                  <a16:creationId xmlns:a16="http://schemas.microsoft.com/office/drawing/2014/main" id="{BDABD7AF-FE47-6D5B-6DCD-2EA5E1696DA2}"/>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25" name="Imagen 24">
              <a:extLst>
                <a:ext uri="{FF2B5EF4-FFF2-40B4-BE49-F238E27FC236}">
                  <a16:creationId xmlns:a16="http://schemas.microsoft.com/office/drawing/2014/main" id="{DF77E5B9-73DF-E0B7-D290-3BB4429D56A4}"/>
                </a:ext>
              </a:extLst>
            </p:cNvPr>
            <p:cNvPicPr>
              <a:picLocks noChangeAspect="1"/>
            </p:cNvPicPr>
            <p:nvPr/>
          </p:nvPicPr>
          <p:blipFill>
            <a:blip r:embed="rId4"/>
            <a:stretch>
              <a:fillRect/>
            </a:stretch>
          </p:blipFill>
          <p:spPr>
            <a:xfrm>
              <a:off x="1727408" y="253638"/>
              <a:ext cx="624078" cy="824051"/>
            </a:xfrm>
            <a:prstGeom prst="rect">
              <a:avLst/>
            </a:prstGeom>
          </p:spPr>
        </p:pic>
        <p:pic>
          <p:nvPicPr>
            <p:cNvPr id="31" name="Imagen 30" descr="Boomerang">
              <a:extLst>
                <a:ext uri="{FF2B5EF4-FFF2-40B4-BE49-F238E27FC236}">
                  <a16:creationId xmlns:a16="http://schemas.microsoft.com/office/drawing/2014/main" id="{D732CBF8-E4C5-FCA9-8C98-67993249CB90}"/>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2" name="Rectángulo 1">
            <a:extLst>
              <a:ext uri="{FF2B5EF4-FFF2-40B4-BE49-F238E27FC236}">
                <a16:creationId xmlns:a16="http://schemas.microsoft.com/office/drawing/2014/main" id="{EF948404-31D9-15A6-AD81-348FAEA6F570}"/>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6" name="CuadroTexto 5">
            <a:extLst>
              <a:ext uri="{FF2B5EF4-FFF2-40B4-BE49-F238E27FC236}">
                <a16:creationId xmlns:a16="http://schemas.microsoft.com/office/drawing/2014/main" id="{DE2B42AE-6577-99E8-E998-409BB61163DA}"/>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4" name="Imagen 3">
            <a:extLst>
              <a:ext uri="{FF2B5EF4-FFF2-40B4-BE49-F238E27FC236}">
                <a16:creationId xmlns:a16="http://schemas.microsoft.com/office/drawing/2014/main" id="{732EB6FD-E443-1651-8ED9-A7BB745C50D9}"/>
              </a:ext>
            </a:extLst>
          </p:cNvPr>
          <p:cNvPicPr>
            <a:picLocks noChangeAspect="1"/>
          </p:cNvPicPr>
          <p:nvPr/>
        </p:nvPicPr>
        <p:blipFill>
          <a:blip r:embed="rId6"/>
          <a:stretch>
            <a:fillRect/>
          </a:stretch>
        </p:blipFill>
        <p:spPr>
          <a:xfrm>
            <a:off x="1540300" y="1392694"/>
            <a:ext cx="9253020" cy="4902200"/>
          </a:xfrm>
          <a:prstGeom prst="rect">
            <a:avLst/>
          </a:prstGeom>
        </p:spPr>
      </p:pic>
    </p:spTree>
    <p:extLst>
      <p:ext uri="{BB962C8B-B14F-4D97-AF65-F5344CB8AC3E}">
        <p14:creationId xmlns:p14="http://schemas.microsoft.com/office/powerpoint/2010/main" val="327152683"/>
      </p:ext>
    </p:extLst>
  </p:cSld>
  <p:clrMapOvr>
    <a:masterClrMapping/>
  </p:clrMapOvr>
  <mc:AlternateContent xmlns:mc="http://schemas.openxmlformats.org/markup-compatibility/2006" xmlns:p14="http://schemas.microsoft.com/office/powerpoint/2010/main">
    <mc:Choice Requires="p14">
      <p:transition spd="slow" p14:dur="2000" advTm="28060"/>
    </mc:Choice>
    <mc:Fallback xmlns="">
      <p:transition spd="slow" advTm="2806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8E120-2D07-E50A-7EE3-3796D744BA86}"/>
            </a:ext>
          </a:extLst>
        </p:cNvPr>
        <p:cNvGrpSpPr/>
        <p:nvPr/>
      </p:nvGrpSpPr>
      <p:grpSpPr>
        <a:xfrm>
          <a:off x="0" y="0"/>
          <a:ext cx="0" cy="0"/>
          <a:chOff x="0" y="0"/>
          <a:chExt cx="0" cy="0"/>
        </a:xfrm>
      </p:grpSpPr>
      <p:sp>
        <p:nvSpPr>
          <p:cNvPr id="18" name="CuadroTexto 17">
            <a:extLst>
              <a:ext uri="{FF2B5EF4-FFF2-40B4-BE49-F238E27FC236}">
                <a16:creationId xmlns:a16="http://schemas.microsoft.com/office/drawing/2014/main" id="{5BD4E92A-B3AD-C16A-E6F4-E168CE96A826}"/>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88832910-0845-2815-151C-36137B3F27EC}"/>
              </a:ext>
            </a:extLst>
          </p:cNvPr>
          <p:cNvPicPr>
            <a:picLocks noChangeAspect="1"/>
          </p:cNvPicPr>
          <p:nvPr/>
        </p:nvPicPr>
        <p:blipFill>
          <a:blip r:embed="rId2"/>
          <a:stretch>
            <a:fillRect/>
          </a:stretch>
        </p:blipFill>
        <p:spPr>
          <a:xfrm>
            <a:off x="10828028" y="5464244"/>
            <a:ext cx="1329264" cy="1026026"/>
          </a:xfrm>
          <a:prstGeom prst="rect">
            <a:avLst/>
          </a:prstGeom>
        </p:spPr>
      </p:pic>
      <p:grpSp>
        <p:nvGrpSpPr>
          <p:cNvPr id="20" name="Grupo 19">
            <a:extLst>
              <a:ext uri="{FF2B5EF4-FFF2-40B4-BE49-F238E27FC236}">
                <a16:creationId xmlns:a16="http://schemas.microsoft.com/office/drawing/2014/main" id="{DAC5B372-84F2-D878-1529-53B01BF73929}"/>
              </a:ext>
            </a:extLst>
          </p:cNvPr>
          <p:cNvGrpSpPr/>
          <p:nvPr/>
        </p:nvGrpSpPr>
        <p:grpSpPr>
          <a:xfrm>
            <a:off x="34708" y="19319"/>
            <a:ext cx="12122584" cy="1212330"/>
            <a:chOff x="221816" y="147783"/>
            <a:chExt cx="12122584" cy="1212330"/>
          </a:xfrm>
        </p:grpSpPr>
        <p:pic>
          <p:nvPicPr>
            <p:cNvPr id="21" name="Imagen 20">
              <a:extLst>
                <a:ext uri="{FF2B5EF4-FFF2-40B4-BE49-F238E27FC236}">
                  <a16:creationId xmlns:a16="http://schemas.microsoft.com/office/drawing/2014/main" id="{7DFE4DB0-7D66-20D3-E3DD-10051E1D3757}"/>
                </a:ext>
              </a:extLst>
            </p:cNvPr>
            <p:cNvPicPr>
              <a:picLocks noChangeAspect="1"/>
            </p:cNvPicPr>
            <p:nvPr/>
          </p:nvPicPr>
          <p:blipFill>
            <a:blip r:embed="rId3"/>
            <a:stretch>
              <a:fillRect/>
            </a:stretch>
          </p:blipFill>
          <p:spPr>
            <a:xfrm>
              <a:off x="221816" y="147783"/>
              <a:ext cx="6506483" cy="1181265"/>
            </a:xfrm>
            <a:prstGeom prst="rect">
              <a:avLst/>
            </a:prstGeom>
          </p:spPr>
        </p:pic>
        <p:sp>
          <p:nvSpPr>
            <p:cNvPr id="22" name="Rectángulo 21">
              <a:extLst>
                <a:ext uri="{FF2B5EF4-FFF2-40B4-BE49-F238E27FC236}">
                  <a16:creationId xmlns:a16="http://schemas.microsoft.com/office/drawing/2014/main" id="{0A52EF54-0306-E2EB-95BD-F952E07DA74C}"/>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D62D31DD-847C-2940-EBA9-C5E2CC3E8391}"/>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24" name="CuadroTexto 23">
              <a:extLst>
                <a:ext uri="{FF2B5EF4-FFF2-40B4-BE49-F238E27FC236}">
                  <a16:creationId xmlns:a16="http://schemas.microsoft.com/office/drawing/2014/main" id="{93B7D162-C0EE-62FA-8A12-376E2B58FF5F}"/>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25" name="Imagen 24">
              <a:extLst>
                <a:ext uri="{FF2B5EF4-FFF2-40B4-BE49-F238E27FC236}">
                  <a16:creationId xmlns:a16="http://schemas.microsoft.com/office/drawing/2014/main" id="{9686A2E6-7AA2-648D-E707-A4E113F8DA83}"/>
                </a:ext>
              </a:extLst>
            </p:cNvPr>
            <p:cNvPicPr>
              <a:picLocks noChangeAspect="1"/>
            </p:cNvPicPr>
            <p:nvPr/>
          </p:nvPicPr>
          <p:blipFill>
            <a:blip r:embed="rId4"/>
            <a:stretch>
              <a:fillRect/>
            </a:stretch>
          </p:blipFill>
          <p:spPr>
            <a:xfrm>
              <a:off x="1727408" y="253638"/>
              <a:ext cx="624078" cy="824051"/>
            </a:xfrm>
            <a:prstGeom prst="rect">
              <a:avLst/>
            </a:prstGeom>
          </p:spPr>
        </p:pic>
        <p:pic>
          <p:nvPicPr>
            <p:cNvPr id="31" name="Imagen 30" descr="Boomerang">
              <a:extLst>
                <a:ext uri="{FF2B5EF4-FFF2-40B4-BE49-F238E27FC236}">
                  <a16:creationId xmlns:a16="http://schemas.microsoft.com/office/drawing/2014/main" id="{9FD6CCDB-9384-A2AF-2EC2-4D6A10B6597C}"/>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2" name="Rectángulo 1">
            <a:extLst>
              <a:ext uri="{FF2B5EF4-FFF2-40B4-BE49-F238E27FC236}">
                <a16:creationId xmlns:a16="http://schemas.microsoft.com/office/drawing/2014/main" id="{6A90F664-DB1F-3CD3-140A-7D638FA306D2}"/>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6" name="CuadroTexto 5">
            <a:extLst>
              <a:ext uri="{FF2B5EF4-FFF2-40B4-BE49-F238E27FC236}">
                <a16:creationId xmlns:a16="http://schemas.microsoft.com/office/drawing/2014/main" id="{6242B7BC-2F98-0DB3-FFB1-F232A23ECB77}"/>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5" name="Imagen 4">
            <a:extLst>
              <a:ext uri="{FF2B5EF4-FFF2-40B4-BE49-F238E27FC236}">
                <a16:creationId xmlns:a16="http://schemas.microsoft.com/office/drawing/2014/main" id="{73597A05-0AA3-2F55-71F9-F6E70EE1807C}"/>
              </a:ext>
            </a:extLst>
          </p:cNvPr>
          <p:cNvPicPr>
            <a:picLocks noChangeAspect="1"/>
          </p:cNvPicPr>
          <p:nvPr/>
        </p:nvPicPr>
        <p:blipFill>
          <a:blip r:embed="rId6"/>
          <a:stretch>
            <a:fillRect/>
          </a:stretch>
        </p:blipFill>
        <p:spPr>
          <a:xfrm>
            <a:off x="1107440" y="1483360"/>
            <a:ext cx="9906000" cy="4724486"/>
          </a:xfrm>
          <a:prstGeom prst="rect">
            <a:avLst/>
          </a:prstGeom>
        </p:spPr>
      </p:pic>
    </p:spTree>
    <p:extLst>
      <p:ext uri="{BB962C8B-B14F-4D97-AF65-F5344CB8AC3E}">
        <p14:creationId xmlns:p14="http://schemas.microsoft.com/office/powerpoint/2010/main" val="2047074784"/>
      </p:ext>
    </p:extLst>
  </p:cSld>
  <p:clrMapOvr>
    <a:masterClrMapping/>
  </p:clrMapOvr>
  <mc:AlternateContent xmlns:mc="http://schemas.openxmlformats.org/markup-compatibility/2006" xmlns:p14="http://schemas.microsoft.com/office/powerpoint/2010/main">
    <mc:Choice Requires="p14">
      <p:transition spd="slow" p14:dur="2000" advTm="29329"/>
    </mc:Choice>
    <mc:Fallback xmlns="">
      <p:transition spd="slow" advTm="29329"/>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F4C30-4894-8418-F5AF-16237F732E2E}"/>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4D02D57E-2C46-7093-77B6-CE85CDB3555F}"/>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F905887B-06C9-5329-EC38-811A9F836D2B}"/>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0EDAA1FA-4824-41F7-79BC-91B86156BEFB}"/>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4C96DC2-A302-3D63-8514-2BDFCCEFBC4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59C3E2CE-DFEA-DDA5-088E-E68B57868692}"/>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B35AC276-7F12-8566-F81A-FAF5F0F5E2D9}"/>
                </a:ext>
              </a:extLst>
            </p:cNvPr>
            <p:cNvPicPr>
              <a:picLocks noChangeAspect="1"/>
            </p:cNvPicPr>
            <p:nvPr/>
          </p:nvPicPr>
          <p:blipFill>
            <a:blip r:embed="rId3"/>
            <a:stretch>
              <a:fillRect/>
            </a:stretch>
          </p:blipFill>
          <p:spPr>
            <a:xfrm>
              <a:off x="1727408" y="253638"/>
              <a:ext cx="624078" cy="824051"/>
            </a:xfrm>
            <a:prstGeom prst="rect">
              <a:avLst/>
            </a:prstGeom>
          </p:spPr>
        </p:pic>
        <p:pic>
          <p:nvPicPr>
            <p:cNvPr id="51" name="Imagen 50" descr="Boomerang">
              <a:extLst>
                <a:ext uri="{FF2B5EF4-FFF2-40B4-BE49-F238E27FC236}">
                  <a16:creationId xmlns:a16="http://schemas.microsoft.com/office/drawing/2014/main" id="{8B1F7166-5C68-AC17-7933-161C15B0FF5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12" name="Rectángulo 11">
            <a:extLst>
              <a:ext uri="{FF2B5EF4-FFF2-40B4-BE49-F238E27FC236}">
                <a16:creationId xmlns:a16="http://schemas.microsoft.com/office/drawing/2014/main" id="{E7EA6ACF-B3E4-AF3F-188E-1A3BCD329BA9}"/>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7" name="CuadroTexto 16">
            <a:extLst>
              <a:ext uri="{FF2B5EF4-FFF2-40B4-BE49-F238E27FC236}">
                <a16:creationId xmlns:a16="http://schemas.microsoft.com/office/drawing/2014/main" id="{5CB793CF-B302-8F83-755E-1231AC9F9766}"/>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50FAEC36-5149-8457-1459-06B2A433FC7F}"/>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5" name="CuadroTexto 4">
            <a:extLst>
              <a:ext uri="{FF2B5EF4-FFF2-40B4-BE49-F238E27FC236}">
                <a16:creationId xmlns:a16="http://schemas.microsoft.com/office/drawing/2014/main" id="{3A8CA801-CF33-B6B7-CF14-39E1A71F7D6E}"/>
              </a:ext>
            </a:extLst>
          </p:cNvPr>
          <p:cNvSpPr txBox="1"/>
          <p:nvPr/>
        </p:nvSpPr>
        <p:spPr>
          <a:xfrm>
            <a:off x="720437" y="1369561"/>
            <a:ext cx="10557164" cy="461665"/>
          </a:xfrm>
          <a:prstGeom prst="rect">
            <a:avLst/>
          </a:prstGeom>
          <a:noFill/>
        </p:spPr>
        <p:txBody>
          <a:bodyPr wrap="square">
            <a:spAutoFit/>
          </a:bodyPr>
          <a:lstStyle/>
          <a:p>
            <a:pPr algn="ctr"/>
            <a:r>
              <a:rPr lang="es-ES_tradnl" sz="2400" b="1" kern="0" dirty="0">
                <a:effectLst/>
                <a:ea typeface="Times New Roman" panose="02020603050405020304" pitchFamily="18" charset="0"/>
              </a:rPr>
              <a:t>Comparación con estudios relacionados</a:t>
            </a:r>
            <a:endParaRPr lang="es-MX" sz="2400" b="1" dirty="0"/>
          </a:p>
        </p:txBody>
      </p:sp>
      <p:sp>
        <p:nvSpPr>
          <p:cNvPr id="4" name="CuadroTexto 3">
            <a:extLst>
              <a:ext uri="{FF2B5EF4-FFF2-40B4-BE49-F238E27FC236}">
                <a16:creationId xmlns:a16="http://schemas.microsoft.com/office/drawing/2014/main" id="{8D5BE0E6-6276-DE71-BF34-B53B93CB7100}"/>
              </a:ext>
            </a:extLst>
          </p:cNvPr>
          <p:cNvSpPr txBox="1"/>
          <p:nvPr/>
        </p:nvSpPr>
        <p:spPr>
          <a:xfrm>
            <a:off x="320698" y="2052862"/>
            <a:ext cx="5297782" cy="4031873"/>
          </a:xfrm>
          <a:prstGeom prst="rect">
            <a:avLst/>
          </a:prstGeom>
          <a:noFill/>
        </p:spPr>
        <p:txBody>
          <a:bodyPr wrap="square">
            <a:spAutoFit/>
          </a:bodyPr>
          <a:lstStyle/>
          <a:p>
            <a:r>
              <a:rPr lang="es-MX" sz="1600" b="1" kern="100" dirty="0">
                <a:effectLst/>
                <a:latin typeface="Calibri" panose="020F0502020204030204" pitchFamily="34" charset="0"/>
                <a:ea typeface="Calibri" panose="020F0502020204030204" pitchFamily="34" charset="0"/>
                <a:cs typeface="Times New Roman" panose="02020603050405020304" pitchFamily="18" charset="0"/>
              </a:rPr>
              <a:t>Importancia de la tecnología en turismo (Rodríguez y Prieto, 2022):</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s-MX" sz="1600" kern="100" dirty="0">
                <a:effectLst/>
                <a:latin typeface="Calibri" panose="020F0502020204030204" pitchFamily="34" charset="0"/>
                <a:ea typeface="Calibri" panose="020F0502020204030204" pitchFamily="34" charset="0"/>
                <a:cs typeface="Times New Roman" panose="02020603050405020304" pitchFamily="18" charset="0"/>
              </a:rPr>
              <a:t>Las PT promueven destinos turísticos y enriquecen la experiencia del usuario.</a:t>
            </a:r>
          </a:p>
          <a:p>
            <a:r>
              <a:rPr lang="es-MX" sz="1600" b="1" kern="100" dirty="0">
                <a:effectLst/>
                <a:latin typeface="Calibri" panose="020F0502020204030204" pitchFamily="34" charset="0"/>
                <a:ea typeface="Calibri" panose="020F0502020204030204" pitchFamily="34" charset="0"/>
                <a:cs typeface="Times New Roman" panose="02020603050405020304" pitchFamily="18" charset="0"/>
              </a:rPr>
              <a:t>Promoción del patrimonio local (Valencia et al., 2020):</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s-MX" sz="1600" kern="100" dirty="0">
                <a:effectLst/>
                <a:latin typeface="Calibri" panose="020F0502020204030204" pitchFamily="34" charset="0"/>
                <a:ea typeface="Calibri" panose="020F0502020204030204" pitchFamily="34" charset="0"/>
                <a:cs typeface="Times New Roman" panose="02020603050405020304" pitchFamily="18" charset="0"/>
              </a:rPr>
              <a:t>Las PT permiten divulgar el patrimonio cultural y la oferta turística del territorio.</a:t>
            </a:r>
          </a:p>
          <a:p>
            <a:r>
              <a:rPr lang="es-MX" sz="1600" b="1" kern="100" dirty="0">
                <a:effectLst/>
                <a:latin typeface="Calibri" panose="020F0502020204030204" pitchFamily="34" charset="0"/>
                <a:ea typeface="Calibri" panose="020F0502020204030204" pitchFamily="34" charset="0"/>
                <a:cs typeface="Times New Roman" panose="02020603050405020304" pitchFamily="18" charset="0"/>
              </a:rPr>
              <a:t>Impacto económico de plataformas tecnológicas (Berrino, 2023):</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s-MX" sz="1600" kern="100" dirty="0">
                <a:effectLst/>
                <a:latin typeface="Calibri" panose="020F0502020204030204" pitchFamily="34" charset="0"/>
                <a:ea typeface="Calibri" panose="020F0502020204030204" pitchFamily="34" charset="0"/>
                <a:cs typeface="Times New Roman" panose="02020603050405020304" pitchFamily="18" charset="0"/>
              </a:rPr>
              <a:t>Plataformas como Booking y TripAdvisor generaron 676 millones de dólares en 2022, subrayando su relevancia para la gestión de fincas turísticas.</a:t>
            </a:r>
          </a:p>
          <a:p>
            <a:r>
              <a:rPr lang="es-MX" sz="1600" b="1" kern="100" dirty="0">
                <a:effectLst/>
                <a:latin typeface="Calibri" panose="020F0502020204030204" pitchFamily="34" charset="0"/>
                <a:ea typeface="Calibri" panose="020F0502020204030204" pitchFamily="34" charset="0"/>
                <a:cs typeface="Times New Roman" panose="02020603050405020304" pitchFamily="18" charset="0"/>
              </a:rPr>
              <a:t>Necesidad de integrar PT en empresas turísticas (Bermúdez, 2020):</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s-MX" sz="1600" kern="100" dirty="0">
                <a:effectLst/>
                <a:latin typeface="Calibri" panose="020F0502020204030204" pitchFamily="34" charset="0"/>
                <a:ea typeface="Calibri" panose="020F0502020204030204" pitchFamily="34" charset="0"/>
                <a:cs typeface="Times New Roman" panose="02020603050405020304" pitchFamily="18" charset="0"/>
              </a:rPr>
              <a:t>La adopción de PT en empresas agroturísticas es crucial, respaldada por la infraestructura de conectividad actual.</a:t>
            </a:r>
          </a:p>
        </p:txBody>
      </p:sp>
      <p:sp>
        <p:nvSpPr>
          <p:cNvPr id="6" name="CuadroTexto 5">
            <a:extLst>
              <a:ext uri="{FF2B5EF4-FFF2-40B4-BE49-F238E27FC236}">
                <a16:creationId xmlns:a16="http://schemas.microsoft.com/office/drawing/2014/main" id="{F6C0A39E-9668-F812-E751-71BB09F058CD}"/>
              </a:ext>
            </a:extLst>
          </p:cNvPr>
          <p:cNvSpPr txBox="1"/>
          <p:nvPr/>
        </p:nvSpPr>
        <p:spPr>
          <a:xfrm>
            <a:off x="6096000" y="2052862"/>
            <a:ext cx="5748224" cy="2800767"/>
          </a:xfrm>
          <a:prstGeom prst="rect">
            <a:avLst/>
          </a:prstGeom>
          <a:noFill/>
        </p:spPr>
        <p:txBody>
          <a:bodyPr wrap="square">
            <a:spAutoFit/>
          </a:bodyPr>
          <a:lstStyle/>
          <a:p>
            <a:r>
              <a:rPr lang="es-MX" sz="1600" b="1" kern="100" dirty="0">
                <a:effectLst/>
                <a:latin typeface="Calibri" panose="020F0502020204030204" pitchFamily="34" charset="0"/>
                <a:ea typeface="Calibri" panose="020F0502020204030204" pitchFamily="34" charset="0"/>
                <a:cs typeface="Times New Roman" panose="02020603050405020304" pitchFamily="18" charset="0"/>
              </a:rPr>
              <a:t>Mejora de la experiencia del cliente (OMT, 2023):</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s-MX" sz="1600" kern="100" dirty="0">
                <a:effectLst/>
                <a:latin typeface="Calibri" panose="020F0502020204030204" pitchFamily="34" charset="0"/>
                <a:ea typeface="Calibri" panose="020F0502020204030204" pitchFamily="34" charset="0"/>
                <a:cs typeface="Times New Roman" panose="02020603050405020304" pitchFamily="18" charset="0"/>
              </a:rPr>
              <a:t>Las PT mejoran la personalización y accesibilidad de los servicios, además de facilitar la comunicación y retroalimentación continua.</a:t>
            </a:r>
          </a:p>
          <a:p>
            <a:r>
              <a:rPr lang="es-MX" sz="1600" b="1" kern="100" dirty="0">
                <a:effectLst/>
                <a:latin typeface="Calibri" panose="020F0502020204030204" pitchFamily="34" charset="0"/>
                <a:ea typeface="Calibri" panose="020F0502020204030204" pitchFamily="34" charset="0"/>
                <a:cs typeface="Times New Roman" panose="02020603050405020304" pitchFamily="18" charset="0"/>
              </a:rPr>
              <a:t>Adaptación a tendencias del mercado (Serrano, 2022):</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s-MX" sz="1600" kern="100" dirty="0">
                <a:effectLst/>
                <a:latin typeface="Calibri" panose="020F0502020204030204" pitchFamily="34" charset="0"/>
                <a:ea typeface="Calibri" panose="020F0502020204030204" pitchFamily="34" charset="0"/>
                <a:cs typeface="Times New Roman" panose="02020603050405020304" pitchFamily="18" charset="0"/>
              </a:rPr>
              <a:t>Las PT permiten analizar la demanda, adaptar experiencias a tendencias, monitorizar competencia y realizar benchmarking.</a:t>
            </a:r>
          </a:p>
          <a:p>
            <a:r>
              <a:rPr lang="es-MX" sz="1600" b="1" kern="100" dirty="0">
                <a:effectLst/>
                <a:latin typeface="Calibri" panose="020F0502020204030204" pitchFamily="34" charset="0"/>
                <a:ea typeface="Calibri" panose="020F0502020204030204" pitchFamily="34" charset="0"/>
                <a:cs typeface="Times New Roman" panose="02020603050405020304" pitchFamily="18" charset="0"/>
              </a:rPr>
              <a:t>Colaboración y networking (Bulchand, 2017):</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s-MX" sz="1600" kern="100" dirty="0">
                <a:effectLst/>
                <a:latin typeface="Calibri" panose="020F0502020204030204" pitchFamily="34" charset="0"/>
                <a:ea typeface="Calibri" panose="020F0502020204030204" pitchFamily="34" charset="0"/>
                <a:cs typeface="Times New Roman" panose="02020603050405020304" pitchFamily="18" charset="0"/>
              </a:rPr>
              <a:t>Las PT facilitan la colaboración entre fincas, la conexión con proveedores y la integración en redes turísticas más amplias, promoviendo alianzas estratégicas.</a:t>
            </a:r>
          </a:p>
        </p:txBody>
      </p:sp>
    </p:spTree>
    <p:extLst>
      <p:ext uri="{BB962C8B-B14F-4D97-AF65-F5344CB8AC3E}">
        <p14:creationId xmlns:p14="http://schemas.microsoft.com/office/powerpoint/2010/main" val="1553685792"/>
      </p:ext>
    </p:extLst>
  </p:cSld>
  <p:clrMapOvr>
    <a:masterClrMapping/>
  </p:clrMapOvr>
  <mc:AlternateContent xmlns:mc="http://schemas.openxmlformats.org/markup-compatibility/2006" xmlns:p14="http://schemas.microsoft.com/office/powerpoint/2010/main">
    <mc:Choice Requires="p14">
      <p:transition spd="slow" p14:dur="2000" advTm="23076"/>
    </mc:Choice>
    <mc:Fallback xmlns="">
      <p:transition spd="slow" advTm="2307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0FC7F-40DD-A6B4-A7EE-E44AA69ECB08}"/>
            </a:ext>
          </a:extLst>
        </p:cNvPr>
        <p:cNvGrpSpPr/>
        <p:nvPr/>
      </p:nvGrpSpPr>
      <p:grpSpPr>
        <a:xfrm>
          <a:off x="0" y="0"/>
          <a:ext cx="0" cy="0"/>
          <a:chOff x="0" y="0"/>
          <a:chExt cx="0" cy="0"/>
        </a:xfrm>
      </p:grpSpPr>
      <p:sp>
        <p:nvSpPr>
          <p:cNvPr id="15" name="CuadroTexto 14">
            <a:extLst>
              <a:ext uri="{FF2B5EF4-FFF2-40B4-BE49-F238E27FC236}">
                <a16:creationId xmlns:a16="http://schemas.microsoft.com/office/drawing/2014/main" id="{64B604BA-4821-2CB4-7DBF-C6CCDE85BD83}"/>
              </a:ext>
            </a:extLst>
          </p:cNvPr>
          <p:cNvSpPr txBox="1"/>
          <p:nvPr/>
        </p:nvSpPr>
        <p:spPr>
          <a:xfrm>
            <a:off x="2251061" y="1267994"/>
            <a:ext cx="7454900" cy="584775"/>
          </a:xfrm>
          <a:prstGeom prst="rect">
            <a:avLst/>
          </a:prstGeom>
          <a:noFill/>
        </p:spPr>
        <p:txBody>
          <a:bodyPr wrap="square" rtlCol="0">
            <a:spAutoFit/>
          </a:bodyPr>
          <a:lstStyle/>
          <a:p>
            <a:pPr algn="ctr"/>
            <a:r>
              <a:rPr lang="es-MX" sz="3200" dirty="0"/>
              <a:t>Conclusiones</a:t>
            </a:r>
          </a:p>
        </p:txBody>
      </p:sp>
      <p:sp>
        <p:nvSpPr>
          <p:cNvPr id="18" name="CuadroTexto 17">
            <a:extLst>
              <a:ext uri="{FF2B5EF4-FFF2-40B4-BE49-F238E27FC236}">
                <a16:creationId xmlns:a16="http://schemas.microsoft.com/office/drawing/2014/main" id="{9AFF88A3-2B2B-F54D-F95F-5074BAF5B1F0}"/>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7E00EFC8-E455-8DFE-373D-6D23055B6CFB}"/>
              </a:ext>
            </a:extLst>
          </p:cNvPr>
          <p:cNvPicPr>
            <a:picLocks noChangeAspect="1"/>
          </p:cNvPicPr>
          <p:nvPr/>
        </p:nvPicPr>
        <p:blipFill>
          <a:blip r:embed="rId2"/>
          <a:stretch>
            <a:fillRect/>
          </a:stretch>
        </p:blipFill>
        <p:spPr>
          <a:xfrm>
            <a:off x="10828028" y="5464244"/>
            <a:ext cx="1329264" cy="1026026"/>
          </a:xfrm>
          <a:prstGeom prst="rect">
            <a:avLst/>
          </a:prstGeom>
        </p:spPr>
      </p:pic>
      <p:grpSp>
        <p:nvGrpSpPr>
          <p:cNvPr id="20" name="Grupo 19">
            <a:extLst>
              <a:ext uri="{FF2B5EF4-FFF2-40B4-BE49-F238E27FC236}">
                <a16:creationId xmlns:a16="http://schemas.microsoft.com/office/drawing/2014/main" id="{2F5EDE68-7D5B-FF49-A7A7-F6D13234EFB0}"/>
              </a:ext>
            </a:extLst>
          </p:cNvPr>
          <p:cNvGrpSpPr/>
          <p:nvPr/>
        </p:nvGrpSpPr>
        <p:grpSpPr>
          <a:xfrm>
            <a:off x="34708" y="19319"/>
            <a:ext cx="12122584" cy="1212330"/>
            <a:chOff x="221816" y="147783"/>
            <a:chExt cx="12122584" cy="1212330"/>
          </a:xfrm>
        </p:grpSpPr>
        <p:pic>
          <p:nvPicPr>
            <p:cNvPr id="21" name="Imagen 20">
              <a:extLst>
                <a:ext uri="{FF2B5EF4-FFF2-40B4-BE49-F238E27FC236}">
                  <a16:creationId xmlns:a16="http://schemas.microsoft.com/office/drawing/2014/main" id="{C9F297AC-EE37-EAE4-B3D9-0B0C88090559}"/>
                </a:ext>
              </a:extLst>
            </p:cNvPr>
            <p:cNvPicPr>
              <a:picLocks noChangeAspect="1"/>
            </p:cNvPicPr>
            <p:nvPr/>
          </p:nvPicPr>
          <p:blipFill>
            <a:blip r:embed="rId3"/>
            <a:stretch>
              <a:fillRect/>
            </a:stretch>
          </p:blipFill>
          <p:spPr>
            <a:xfrm>
              <a:off x="221816" y="147783"/>
              <a:ext cx="6506483" cy="1181265"/>
            </a:xfrm>
            <a:prstGeom prst="rect">
              <a:avLst/>
            </a:prstGeom>
          </p:spPr>
        </p:pic>
        <p:sp>
          <p:nvSpPr>
            <p:cNvPr id="22" name="Rectángulo 21">
              <a:extLst>
                <a:ext uri="{FF2B5EF4-FFF2-40B4-BE49-F238E27FC236}">
                  <a16:creationId xmlns:a16="http://schemas.microsoft.com/office/drawing/2014/main" id="{85042169-59B0-FD4D-71FF-CD1DB4F104F7}"/>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9ED699C3-29ED-3143-B3D0-FFB771455276}"/>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24" name="CuadroTexto 23">
              <a:extLst>
                <a:ext uri="{FF2B5EF4-FFF2-40B4-BE49-F238E27FC236}">
                  <a16:creationId xmlns:a16="http://schemas.microsoft.com/office/drawing/2014/main" id="{98834D81-FCAE-78A5-C0AE-744548CF722A}"/>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25" name="Imagen 24">
              <a:extLst>
                <a:ext uri="{FF2B5EF4-FFF2-40B4-BE49-F238E27FC236}">
                  <a16:creationId xmlns:a16="http://schemas.microsoft.com/office/drawing/2014/main" id="{3912B0C0-6383-C297-B801-712E2F8C6E01}"/>
                </a:ext>
              </a:extLst>
            </p:cNvPr>
            <p:cNvPicPr>
              <a:picLocks noChangeAspect="1"/>
            </p:cNvPicPr>
            <p:nvPr/>
          </p:nvPicPr>
          <p:blipFill>
            <a:blip r:embed="rId4"/>
            <a:stretch>
              <a:fillRect/>
            </a:stretch>
          </p:blipFill>
          <p:spPr>
            <a:xfrm>
              <a:off x="1727408" y="253638"/>
              <a:ext cx="624078" cy="824051"/>
            </a:xfrm>
            <a:prstGeom prst="rect">
              <a:avLst/>
            </a:prstGeom>
          </p:spPr>
        </p:pic>
        <p:pic>
          <p:nvPicPr>
            <p:cNvPr id="31" name="Imagen 30" descr="Boomerang">
              <a:extLst>
                <a:ext uri="{FF2B5EF4-FFF2-40B4-BE49-F238E27FC236}">
                  <a16:creationId xmlns:a16="http://schemas.microsoft.com/office/drawing/2014/main" id="{A8FA1925-3BAC-921E-15BF-630193607B6B}"/>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2" name="Rectángulo 1">
            <a:extLst>
              <a:ext uri="{FF2B5EF4-FFF2-40B4-BE49-F238E27FC236}">
                <a16:creationId xmlns:a16="http://schemas.microsoft.com/office/drawing/2014/main" id="{0DA88452-79A1-3399-5421-ABAC5327231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6" name="CuadroTexto 5">
            <a:extLst>
              <a:ext uri="{FF2B5EF4-FFF2-40B4-BE49-F238E27FC236}">
                <a16:creationId xmlns:a16="http://schemas.microsoft.com/office/drawing/2014/main" id="{45E7A506-711E-3E44-91D6-539502EBD901}"/>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sp>
        <p:nvSpPr>
          <p:cNvPr id="4" name="CuadroTexto 3">
            <a:extLst>
              <a:ext uri="{FF2B5EF4-FFF2-40B4-BE49-F238E27FC236}">
                <a16:creationId xmlns:a16="http://schemas.microsoft.com/office/drawing/2014/main" id="{62091FCE-30FD-143B-D818-D2575C4D1AE6}"/>
              </a:ext>
            </a:extLst>
          </p:cNvPr>
          <p:cNvSpPr txBox="1"/>
          <p:nvPr/>
        </p:nvSpPr>
        <p:spPr>
          <a:xfrm>
            <a:off x="171796" y="1843968"/>
            <a:ext cx="6121400" cy="3416320"/>
          </a:xfrm>
          <a:prstGeom prst="rect">
            <a:avLst/>
          </a:prstGeom>
          <a:noFill/>
        </p:spPr>
        <p:txBody>
          <a:bodyPr wrap="square">
            <a:spAutoFit/>
          </a:bodyPr>
          <a:lstStyle/>
          <a:p>
            <a:r>
              <a:rPr lang="es-MX" b="1" dirty="0"/>
              <a:t>Potencial del agroturismo en Las Tunas, Cuba:</a:t>
            </a:r>
            <a:endParaRPr lang="es-MX" dirty="0"/>
          </a:p>
          <a:p>
            <a:pPr>
              <a:buFont typeface="Arial" panose="020B0604020202020204" pitchFamily="34" charset="0"/>
              <a:buChar char="•"/>
            </a:pPr>
            <a:r>
              <a:rPr lang="es-MX" dirty="0"/>
              <a:t>Considerado un motor de desarrollo rural sostenible.</a:t>
            </a:r>
          </a:p>
          <a:p>
            <a:pPr>
              <a:buFont typeface="Arial" panose="020B0604020202020204" pitchFamily="34" charset="0"/>
              <a:buChar char="•"/>
            </a:pPr>
            <a:r>
              <a:rPr lang="es-MX" dirty="0"/>
              <a:t>Integra la agricultura con experiencias turísticas auténticas.</a:t>
            </a:r>
            <a:endParaRPr lang="es-MX" b="1" dirty="0"/>
          </a:p>
          <a:p>
            <a:r>
              <a:rPr lang="es-MX" b="1" dirty="0"/>
              <a:t>Desafíos del sector:</a:t>
            </a:r>
            <a:endParaRPr lang="es-MX" dirty="0"/>
          </a:p>
          <a:p>
            <a:pPr>
              <a:buFont typeface="Arial" panose="020B0604020202020204" pitchFamily="34" charset="0"/>
              <a:buChar char="•"/>
            </a:pPr>
            <a:r>
              <a:rPr lang="es-MX" dirty="0"/>
              <a:t>Infraestructura limitada en áreas rurales.</a:t>
            </a:r>
          </a:p>
          <a:p>
            <a:pPr>
              <a:buFont typeface="Arial" panose="020B0604020202020204" pitchFamily="34" charset="0"/>
              <a:buChar char="•"/>
            </a:pPr>
            <a:r>
              <a:rPr lang="es-MX" dirty="0"/>
              <a:t>Necesidad de formación en competencias específicas:</a:t>
            </a:r>
          </a:p>
          <a:p>
            <a:pPr marL="742950" lvl="1" indent="-285750">
              <a:buFont typeface="Arial" panose="020B0604020202020204" pitchFamily="34" charset="0"/>
              <a:buChar char="•"/>
            </a:pPr>
            <a:r>
              <a:rPr lang="es-MX" dirty="0"/>
              <a:t>Habilidades en idiomas extranjeros.</a:t>
            </a:r>
          </a:p>
          <a:p>
            <a:pPr marL="742950" lvl="1" indent="-285750">
              <a:buFont typeface="Arial" panose="020B0604020202020204" pitchFamily="34" charset="0"/>
              <a:buChar char="•"/>
            </a:pPr>
            <a:r>
              <a:rPr lang="es-MX" dirty="0"/>
              <a:t>Manejo de plataformas tecnológicas para promoción.</a:t>
            </a:r>
          </a:p>
          <a:p>
            <a:pPr>
              <a:buFont typeface="Arial" panose="020B0604020202020204" pitchFamily="34" charset="0"/>
              <a:buChar char="•"/>
            </a:pPr>
            <a:r>
              <a:rPr lang="es-MX" dirty="0"/>
              <a:t>Colaboración entre fincas y universidades ha ayudado a superar algunos desafíos.</a:t>
            </a:r>
          </a:p>
          <a:p>
            <a:pPr>
              <a:buFont typeface="Arial" panose="020B0604020202020204" pitchFamily="34" charset="0"/>
              <a:buChar char="•"/>
            </a:pPr>
            <a:r>
              <a:rPr lang="es-MX" dirty="0"/>
              <a:t>Persistente necesidad de planificación integral e inversión en infraestructura y tecnología.</a:t>
            </a:r>
          </a:p>
        </p:txBody>
      </p:sp>
      <p:sp>
        <p:nvSpPr>
          <p:cNvPr id="8" name="CuadroTexto 7">
            <a:extLst>
              <a:ext uri="{FF2B5EF4-FFF2-40B4-BE49-F238E27FC236}">
                <a16:creationId xmlns:a16="http://schemas.microsoft.com/office/drawing/2014/main" id="{8B3FA38A-DAC6-CAF4-C416-F60357F965A7}"/>
              </a:ext>
            </a:extLst>
          </p:cNvPr>
          <p:cNvSpPr txBox="1"/>
          <p:nvPr/>
        </p:nvSpPr>
        <p:spPr>
          <a:xfrm>
            <a:off x="6253078" y="1747982"/>
            <a:ext cx="5767126" cy="4801314"/>
          </a:xfrm>
          <a:prstGeom prst="rect">
            <a:avLst/>
          </a:prstGeom>
          <a:noFill/>
        </p:spPr>
        <p:txBody>
          <a:bodyPr wrap="square">
            <a:spAutoFit/>
          </a:bodyPr>
          <a:lstStyle/>
          <a:p>
            <a:r>
              <a:rPr lang="es-MX" b="1" dirty="0"/>
              <a:t>Prácticas sostenibles en las fincas:</a:t>
            </a:r>
            <a:endParaRPr lang="es-MX" dirty="0"/>
          </a:p>
          <a:p>
            <a:pPr>
              <a:buFont typeface="Arial" panose="020B0604020202020204" pitchFamily="34" charset="0"/>
              <a:buChar char="•"/>
            </a:pPr>
            <a:r>
              <a:rPr lang="es-MX" dirty="0"/>
              <a:t>Adopción de prácticas agrícolas sostenibles.</a:t>
            </a:r>
          </a:p>
          <a:p>
            <a:pPr>
              <a:buFont typeface="Arial" panose="020B0604020202020204" pitchFamily="34" charset="0"/>
              <a:buChar char="•"/>
            </a:pPr>
            <a:r>
              <a:rPr lang="es-MX" dirty="0"/>
              <a:t>Implementación de energías renovables y gestión eficiente del agua.</a:t>
            </a:r>
          </a:p>
          <a:p>
            <a:pPr>
              <a:buFont typeface="Arial" panose="020B0604020202020204" pitchFamily="34" charset="0"/>
              <a:buChar char="•"/>
            </a:pPr>
            <a:r>
              <a:rPr lang="es-MX" dirty="0"/>
              <a:t>Modelo de turismo responsable y ecológico.</a:t>
            </a:r>
          </a:p>
          <a:p>
            <a:pPr>
              <a:buFont typeface="Arial" panose="020B0604020202020204" pitchFamily="34" charset="0"/>
              <a:buChar char="•"/>
            </a:pPr>
            <a:r>
              <a:rPr lang="es-MX" dirty="0"/>
              <a:t>Colaboración con instituciones educativas para promover la sostenibilidad.</a:t>
            </a:r>
          </a:p>
          <a:p>
            <a:pPr>
              <a:buFont typeface="Arial" panose="020B0604020202020204" pitchFamily="34" charset="0"/>
              <a:buChar char="•"/>
            </a:pPr>
            <a:r>
              <a:rPr lang="es-MX" dirty="0"/>
              <a:t>Enfoque en el respeto al entorno natural y la educación ambiental.</a:t>
            </a:r>
          </a:p>
          <a:p>
            <a:r>
              <a:rPr lang="es-MX" b="1" dirty="0"/>
              <a:t>Impacto en la economía local:</a:t>
            </a:r>
            <a:endParaRPr lang="es-MX" dirty="0"/>
          </a:p>
          <a:p>
            <a:pPr>
              <a:buFont typeface="Arial" panose="020B0604020202020204" pitchFamily="34" charset="0"/>
              <a:buChar char="•"/>
            </a:pPr>
            <a:r>
              <a:rPr lang="es-MX" dirty="0"/>
              <a:t>El agroturismo enriquece la experiencia de los turistas.</a:t>
            </a:r>
          </a:p>
          <a:p>
            <a:pPr>
              <a:buFont typeface="Arial" panose="020B0604020202020204" pitchFamily="34" charset="0"/>
              <a:buChar char="•"/>
            </a:pPr>
            <a:r>
              <a:rPr lang="es-MX" dirty="0"/>
              <a:t>Impulsa la economía local mediante actividades como:</a:t>
            </a:r>
          </a:p>
          <a:p>
            <a:pPr marL="742950" lvl="1" indent="-285750">
              <a:buFont typeface="Arial" panose="020B0604020202020204" pitchFamily="34" charset="0"/>
              <a:buChar char="•"/>
            </a:pPr>
            <a:r>
              <a:rPr lang="es-MX" dirty="0"/>
              <a:t>Visitas a cultivos.</a:t>
            </a:r>
          </a:p>
          <a:p>
            <a:pPr marL="742950" lvl="1" indent="-285750">
              <a:buFont typeface="Arial" panose="020B0604020202020204" pitchFamily="34" charset="0"/>
              <a:buChar char="•"/>
            </a:pPr>
            <a:r>
              <a:rPr lang="es-MX" dirty="0"/>
              <a:t>Participación en siembra y cosecha.</a:t>
            </a:r>
          </a:p>
          <a:p>
            <a:pPr marL="742950" lvl="1" indent="-285750">
              <a:buFont typeface="Arial" panose="020B0604020202020204" pitchFamily="34" charset="0"/>
              <a:buChar char="•"/>
            </a:pPr>
            <a:r>
              <a:rPr lang="es-MX" dirty="0"/>
              <a:t>Talleres de artesanía y gastronomía local.</a:t>
            </a:r>
          </a:p>
          <a:p>
            <a:pPr>
              <a:buFont typeface="Arial" panose="020B0604020202020204" pitchFamily="34" charset="0"/>
              <a:buChar char="•"/>
            </a:pPr>
            <a:r>
              <a:rPr lang="es-MX" dirty="0"/>
              <a:t>Genera ingresos adicionales para las comunidades rurales y fomenta el desarrollo económico.</a:t>
            </a:r>
          </a:p>
        </p:txBody>
      </p:sp>
    </p:spTree>
    <p:extLst>
      <p:ext uri="{BB962C8B-B14F-4D97-AF65-F5344CB8AC3E}">
        <p14:creationId xmlns:p14="http://schemas.microsoft.com/office/powerpoint/2010/main" val="593394260"/>
      </p:ext>
    </p:extLst>
  </p:cSld>
  <p:clrMapOvr>
    <a:masterClrMapping/>
  </p:clrMapOvr>
  <mc:AlternateContent xmlns:mc="http://schemas.openxmlformats.org/markup-compatibility/2006" xmlns:p14="http://schemas.microsoft.com/office/powerpoint/2010/main">
    <mc:Choice Requires="p14">
      <p:transition spd="slow" p14:dur="2000" advTm="50428"/>
    </mc:Choice>
    <mc:Fallback xmlns="">
      <p:transition spd="slow" advTm="50428"/>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429D04-9C69-1F49-A8E1-9CC93789B957}"/>
              </a:ext>
            </a:extLst>
          </p:cNvPr>
          <p:cNvSpPr txBox="1"/>
          <p:nvPr/>
        </p:nvSpPr>
        <p:spPr>
          <a:xfrm>
            <a:off x="2251061" y="3136612"/>
            <a:ext cx="7454900" cy="584775"/>
          </a:xfrm>
          <a:prstGeom prst="rect">
            <a:avLst/>
          </a:prstGeom>
          <a:noFill/>
        </p:spPr>
        <p:txBody>
          <a:bodyPr wrap="square" rtlCol="0">
            <a:spAutoFit/>
          </a:bodyPr>
          <a:lstStyle/>
          <a:p>
            <a:pPr algn="ctr"/>
            <a:r>
              <a:rPr lang="es-MX" sz="3200" dirty="0"/>
              <a:t>Muchas gracias</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2"/>
          <a:stretch>
            <a:fillRect/>
          </a:stretch>
        </p:blipFill>
        <p:spPr>
          <a:xfrm>
            <a:off x="10828028" y="5464244"/>
            <a:ext cx="1329264" cy="1026026"/>
          </a:xfrm>
          <a:prstGeom prst="rect">
            <a:avLst/>
          </a:prstGeom>
        </p:spPr>
      </p:pic>
      <p:grpSp>
        <p:nvGrpSpPr>
          <p:cNvPr id="20" name="Grupo 19">
            <a:extLst>
              <a:ext uri="{FF2B5EF4-FFF2-40B4-BE49-F238E27FC236}">
                <a16:creationId xmlns:a16="http://schemas.microsoft.com/office/drawing/2014/main" id="{DE97E45F-0EA7-495C-A69C-2920594FD0D0}"/>
              </a:ext>
            </a:extLst>
          </p:cNvPr>
          <p:cNvGrpSpPr/>
          <p:nvPr/>
        </p:nvGrpSpPr>
        <p:grpSpPr>
          <a:xfrm>
            <a:off x="34708" y="19319"/>
            <a:ext cx="12122584" cy="1212330"/>
            <a:chOff x="221816" y="147783"/>
            <a:chExt cx="12122584" cy="1212330"/>
          </a:xfrm>
        </p:grpSpPr>
        <p:pic>
          <p:nvPicPr>
            <p:cNvPr id="21" name="Imagen 20">
              <a:extLst>
                <a:ext uri="{FF2B5EF4-FFF2-40B4-BE49-F238E27FC236}">
                  <a16:creationId xmlns:a16="http://schemas.microsoft.com/office/drawing/2014/main" id="{9B5E774E-9D5C-484C-ABD1-237108BE8052}"/>
                </a:ext>
              </a:extLst>
            </p:cNvPr>
            <p:cNvPicPr>
              <a:picLocks noChangeAspect="1"/>
            </p:cNvPicPr>
            <p:nvPr/>
          </p:nvPicPr>
          <p:blipFill>
            <a:blip r:embed="rId3"/>
            <a:stretch>
              <a:fillRect/>
            </a:stretch>
          </p:blipFill>
          <p:spPr>
            <a:xfrm>
              <a:off x="221816" y="147783"/>
              <a:ext cx="6506483" cy="1181265"/>
            </a:xfrm>
            <a:prstGeom prst="rect">
              <a:avLst/>
            </a:prstGeom>
          </p:spPr>
        </p:pic>
        <p:sp>
          <p:nvSpPr>
            <p:cNvPr id="22" name="Rectángulo 21">
              <a:extLst>
                <a:ext uri="{FF2B5EF4-FFF2-40B4-BE49-F238E27FC236}">
                  <a16:creationId xmlns:a16="http://schemas.microsoft.com/office/drawing/2014/main" id="{37FD10B5-C327-4B11-9DDC-1E7FBEC2D9CB}"/>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58F72EFE-2BBC-4820-8DFB-E7F20859DEF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24" name="CuadroTexto 23">
              <a:extLst>
                <a:ext uri="{FF2B5EF4-FFF2-40B4-BE49-F238E27FC236}">
                  <a16:creationId xmlns:a16="http://schemas.microsoft.com/office/drawing/2014/main" id="{B785CDA0-065B-43E5-A4DC-B0BF832E85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25" name="Imagen 24">
              <a:extLst>
                <a:ext uri="{FF2B5EF4-FFF2-40B4-BE49-F238E27FC236}">
                  <a16:creationId xmlns:a16="http://schemas.microsoft.com/office/drawing/2014/main" id="{02696CBE-D8A3-4BC8-AF24-33065BE3687F}"/>
                </a:ext>
              </a:extLst>
            </p:cNvPr>
            <p:cNvPicPr>
              <a:picLocks noChangeAspect="1"/>
            </p:cNvPicPr>
            <p:nvPr/>
          </p:nvPicPr>
          <p:blipFill>
            <a:blip r:embed="rId4"/>
            <a:stretch>
              <a:fillRect/>
            </a:stretch>
          </p:blipFill>
          <p:spPr>
            <a:xfrm>
              <a:off x="1727408" y="253638"/>
              <a:ext cx="624078" cy="824051"/>
            </a:xfrm>
            <a:prstGeom prst="rect">
              <a:avLst/>
            </a:prstGeom>
          </p:spPr>
        </p:pic>
        <p:pic>
          <p:nvPicPr>
            <p:cNvPr id="31" name="Imagen 30" descr="Boomerang">
              <a:extLst>
                <a:ext uri="{FF2B5EF4-FFF2-40B4-BE49-F238E27FC236}">
                  <a16:creationId xmlns:a16="http://schemas.microsoft.com/office/drawing/2014/main" id="{6ADFBDBA-951E-44AA-B488-E8F4BCF492BD}"/>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2438169" y="194223"/>
              <a:ext cx="981435" cy="777785"/>
            </a:xfrm>
            <a:prstGeom prst="rect">
              <a:avLst/>
            </a:prstGeom>
            <a:noFill/>
            <a:ln>
              <a:noFill/>
            </a:ln>
            <a:extLst>
              <a:ext uri="{53640926-AAD7-44D8-BBD7-CCE9431645EC}">
                <a14:shadowObscured xmlns:a14="http://schemas.microsoft.com/office/drawing/2010/main"/>
              </a:ext>
            </a:extLst>
          </p:spPr>
        </p:pic>
      </p:grpSp>
      <p:sp>
        <p:nvSpPr>
          <p:cNvPr id="2" name="Rectángulo 1">
            <a:extLst>
              <a:ext uri="{FF2B5EF4-FFF2-40B4-BE49-F238E27FC236}">
                <a16:creationId xmlns:a16="http://schemas.microsoft.com/office/drawing/2014/main" id="{10A36D15-0BA2-B0E1-4430-1622BB61B032}"/>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6" name="CuadroTexto 5">
            <a:extLst>
              <a:ext uri="{FF2B5EF4-FFF2-40B4-BE49-F238E27FC236}">
                <a16:creationId xmlns:a16="http://schemas.microsoft.com/office/drawing/2014/main" id="{9DA63791-E61A-B892-7256-DD1CE39596CE}"/>
              </a:ext>
            </a:extLst>
          </p:cNvPr>
          <p:cNvSpPr txBox="1"/>
          <p:nvPr/>
        </p:nvSpPr>
        <p:spPr>
          <a:xfrm>
            <a:off x="3514822" y="74799"/>
            <a:ext cx="6973884"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spTree>
    <p:extLst>
      <p:ext uri="{BB962C8B-B14F-4D97-AF65-F5344CB8AC3E}">
        <p14:creationId xmlns:p14="http://schemas.microsoft.com/office/powerpoint/2010/main" val="1217147851"/>
      </p:ext>
    </p:extLst>
  </p:cSld>
  <p:clrMapOvr>
    <a:masterClrMapping/>
  </p:clrMapOvr>
  <mc:AlternateContent xmlns:mc="http://schemas.openxmlformats.org/markup-compatibility/2006" xmlns:p14="http://schemas.microsoft.com/office/powerpoint/2010/main">
    <mc:Choice Requires="p14">
      <p:transition spd="slow" p14:dur="2000" advTm="3363"/>
    </mc:Choice>
    <mc:Fallback xmlns="">
      <p:transition spd="slow" advTm="336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B97D9-AD13-1698-79BF-910D05414CE9}"/>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DA03008E-EB5F-2E5D-BBED-2D4075C2B37F}"/>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9DE668F1-2785-B04B-251E-D209F5ACB73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A8932475-BA6E-0882-4CC9-A2143039D053}"/>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F57DAE39-5317-BFE6-D1C8-27F1F38DD145}"/>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CA1252FE-94E4-2E90-08E5-7BBA94DB8A95}"/>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6E007CE0-F676-7909-2BD1-99A59B0E21FC}"/>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2" name="Rectángulo 11">
            <a:extLst>
              <a:ext uri="{FF2B5EF4-FFF2-40B4-BE49-F238E27FC236}">
                <a16:creationId xmlns:a16="http://schemas.microsoft.com/office/drawing/2014/main" id="{9B414A6C-05AB-4B60-DC2E-0959F2837B44}"/>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5" name="CuadroTexto 14">
            <a:extLst>
              <a:ext uri="{FF2B5EF4-FFF2-40B4-BE49-F238E27FC236}">
                <a16:creationId xmlns:a16="http://schemas.microsoft.com/office/drawing/2014/main" id="{40333913-E569-E634-7537-6B12EF79EB10}"/>
              </a:ext>
            </a:extLst>
          </p:cNvPr>
          <p:cNvSpPr txBox="1"/>
          <p:nvPr/>
        </p:nvSpPr>
        <p:spPr>
          <a:xfrm>
            <a:off x="6417566" y="1055208"/>
            <a:ext cx="5687028" cy="5443991"/>
          </a:xfrm>
          <a:prstGeom prst="rect">
            <a:avLst/>
          </a:prstGeom>
          <a:noFill/>
        </p:spPr>
        <p:txBody>
          <a:bodyPr wrap="square" rtlCol="0">
            <a:spAutoFit/>
          </a:bodyPr>
          <a:lstStyle/>
          <a:p>
            <a:pPr indent="450215" algn="just">
              <a:lnSpc>
                <a:spcPct val="150000"/>
              </a:lnSpc>
            </a:pPr>
            <a:r>
              <a:rPr lang="es-ES_tradnl" sz="1800" b="1" dirty="0">
                <a:effectLst/>
                <a:latin typeface="Times New Roman" panose="02020603050405020304" pitchFamily="18" charset="0"/>
                <a:ea typeface="Times New Roman" panose="02020603050405020304" pitchFamily="18" charset="0"/>
              </a:rPr>
              <a:t>Hipótesis</a:t>
            </a:r>
            <a:r>
              <a:rPr lang="es-ES_tradnl" sz="1800" dirty="0">
                <a:effectLst/>
                <a:latin typeface="Times New Roman" panose="02020603050405020304" pitchFamily="18" charset="0"/>
                <a:ea typeface="Times New Roman" panose="02020603050405020304" pitchFamily="18" charset="0"/>
              </a:rPr>
              <a:t>: Si se aplica un plan tecnológico para la gestión de las plataformas digitales del turismo en las fincas agroturísticas en el norte de la provincia de Las Tunas se contribuye a la gestión integral de estos emprendimientos turísticos, lo que a la postre una vez generalizado favorecerá el conjunto de fincas de la zona este del país.  </a:t>
            </a:r>
            <a:endParaRPr lang="es-MX" sz="1800" dirty="0">
              <a:effectLst/>
              <a:latin typeface="Times New Roman" panose="02020603050405020304" pitchFamily="18" charset="0"/>
              <a:ea typeface="Times New Roman" panose="02020603050405020304" pitchFamily="18" charset="0"/>
            </a:endParaRPr>
          </a:p>
          <a:p>
            <a:pPr indent="450215" algn="just">
              <a:lnSpc>
                <a:spcPct val="150000"/>
              </a:lnSpc>
            </a:pPr>
            <a:r>
              <a:rPr lang="es-ES_tradnl" sz="1800" b="1" dirty="0">
                <a:effectLst/>
                <a:latin typeface="Times New Roman" panose="02020603050405020304" pitchFamily="18" charset="0"/>
                <a:ea typeface="Times New Roman" panose="02020603050405020304" pitchFamily="18" charset="0"/>
              </a:rPr>
              <a:t>Proposiciones</a:t>
            </a:r>
            <a:r>
              <a:rPr lang="es-ES_tradnl" sz="1800" dirty="0">
                <a:effectLst/>
                <a:latin typeface="Times New Roman" panose="02020603050405020304" pitchFamily="18" charset="0"/>
                <a:ea typeface="Times New Roman" panose="02020603050405020304" pitchFamily="18" charset="0"/>
              </a:rPr>
              <a:t>: </a:t>
            </a:r>
            <a:endParaRPr lang="es-MX"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Times New Roman" panose="02020603050405020304" pitchFamily="18" charset="0"/>
                <a:ea typeface="Times New Roman" panose="02020603050405020304" pitchFamily="18" charset="0"/>
              </a:rPr>
              <a:t>La adopción de un Plan tecnológico favorecería prospectivamente la gestión de comercialización en las fincas agroturísticas en Cuba.</a:t>
            </a:r>
            <a:endParaRPr lang="es-MX"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Times New Roman" panose="02020603050405020304" pitchFamily="18" charset="0"/>
                <a:ea typeface="Times New Roman" panose="02020603050405020304" pitchFamily="18" charset="0"/>
              </a:rPr>
              <a:t>Las fincas agroturísticas en Cuba adoptan las plataformas tecnológicas para lograr su posicionamiento y atraer turistas internacionales.</a:t>
            </a:r>
            <a:endParaRPr lang="es-MX" sz="1800" dirty="0">
              <a:effectLst/>
              <a:latin typeface="Times New Roman" panose="02020603050405020304" pitchFamily="18" charset="0"/>
              <a:ea typeface="Times New Roman" panose="02020603050405020304" pitchFamily="18" charset="0"/>
            </a:endParaRPr>
          </a:p>
        </p:txBody>
      </p:sp>
      <p:pic>
        <p:nvPicPr>
          <p:cNvPr id="2" name="Imagen 1">
            <a:extLst>
              <a:ext uri="{FF2B5EF4-FFF2-40B4-BE49-F238E27FC236}">
                <a16:creationId xmlns:a16="http://schemas.microsoft.com/office/drawing/2014/main" id="{3143AAC1-5FE0-09ED-9331-891D413681EA}"/>
              </a:ext>
            </a:extLst>
          </p:cNvPr>
          <p:cNvPicPr>
            <a:picLocks noChangeAspect="1"/>
          </p:cNvPicPr>
          <p:nvPr/>
        </p:nvPicPr>
        <p:blipFill rotWithShape="1">
          <a:blip r:embed="rId4"/>
          <a:srcRect l="19840" r="20693"/>
          <a:stretch/>
        </p:blipFill>
        <p:spPr>
          <a:xfrm>
            <a:off x="0" y="1179914"/>
            <a:ext cx="6289072" cy="5310356"/>
          </a:xfrm>
          <a:prstGeom prst="rect">
            <a:avLst/>
          </a:prstGeom>
        </p:spPr>
      </p:pic>
      <p:sp>
        <p:nvSpPr>
          <p:cNvPr id="17" name="CuadroTexto 16">
            <a:extLst>
              <a:ext uri="{FF2B5EF4-FFF2-40B4-BE49-F238E27FC236}">
                <a16:creationId xmlns:a16="http://schemas.microsoft.com/office/drawing/2014/main" id="{354085BD-7F27-BDB2-28F3-B878B57C9060}"/>
              </a:ext>
            </a:extLst>
          </p:cNvPr>
          <p:cNvSpPr txBox="1"/>
          <p:nvPr/>
        </p:nvSpPr>
        <p:spPr>
          <a:xfrm>
            <a:off x="5186511" y="147142"/>
            <a:ext cx="5687028"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9929E392-2B7F-B70F-33D3-21CB4D221811}"/>
              </a:ext>
            </a:extLst>
          </p:cNvPr>
          <p:cNvPicPr>
            <a:picLocks noChangeAspect="1"/>
          </p:cNvPicPr>
          <p:nvPr/>
        </p:nvPicPr>
        <p:blipFill>
          <a:blip r:embed="rId5"/>
          <a:stretch>
            <a:fillRect/>
          </a:stretch>
        </p:blipFill>
        <p:spPr>
          <a:xfrm>
            <a:off x="10966014" y="5817941"/>
            <a:ext cx="1329264" cy="1026026"/>
          </a:xfrm>
          <a:prstGeom prst="rect">
            <a:avLst/>
          </a:prstGeom>
        </p:spPr>
      </p:pic>
      <p:pic>
        <p:nvPicPr>
          <p:cNvPr id="3" name="Imagen 2">
            <a:extLst>
              <a:ext uri="{FF2B5EF4-FFF2-40B4-BE49-F238E27FC236}">
                <a16:creationId xmlns:a16="http://schemas.microsoft.com/office/drawing/2014/main" id="{19F63604-5A3D-19B9-F878-393A3C83D7B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Tree>
    <p:extLst>
      <p:ext uri="{BB962C8B-B14F-4D97-AF65-F5344CB8AC3E}">
        <p14:creationId xmlns:p14="http://schemas.microsoft.com/office/powerpoint/2010/main" val="899889326"/>
      </p:ext>
    </p:extLst>
  </p:cSld>
  <p:clrMapOvr>
    <a:masterClrMapping/>
  </p:clrMapOvr>
  <mc:AlternateContent xmlns:mc="http://schemas.openxmlformats.org/markup-compatibility/2006" xmlns:p14="http://schemas.microsoft.com/office/powerpoint/2010/main">
    <mc:Choice Requires="p14">
      <p:transition spd="slow" p14:dur="2000" advTm="67466"/>
    </mc:Choice>
    <mc:Fallback xmlns="">
      <p:transition spd="slow" advTm="6746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F469F-33C0-02F6-CE55-DAD9B43A7085}"/>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49F02BC8-82A3-8AB0-387B-5DE34096BFD9}"/>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5BD7F0E-484F-38EE-1CD4-76ED945DFE8D}"/>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47DA4B30-2BB5-AD9D-3FD2-7CE306D8763E}"/>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12C7D2BB-57A9-1B35-24CF-2187C28A70A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9637B0D2-9363-A723-957B-D7F09AC03686}"/>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ACDA503-3A4A-D48A-5527-45AEF9C189C7}"/>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2" name="Rectángulo 11">
            <a:extLst>
              <a:ext uri="{FF2B5EF4-FFF2-40B4-BE49-F238E27FC236}">
                <a16:creationId xmlns:a16="http://schemas.microsoft.com/office/drawing/2014/main" id="{1382558D-EED3-1992-77E7-7BFB099B359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sp>
        <p:nvSpPr>
          <p:cNvPr id="15" name="CuadroTexto 14">
            <a:extLst>
              <a:ext uri="{FF2B5EF4-FFF2-40B4-BE49-F238E27FC236}">
                <a16:creationId xmlns:a16="http://schemas.microsoft.com/office/drawing/2014/main" id="{5B82638F-B059-F9EC-49D2-8B8E9A34F093}"/>
              </a:ext>
            </a:extLst>
          </p:cNvPr>
          <p:cNvSpPr txBox="1"/>
          <p:nvPr/>
        </p:nvSpPr>
        <p:spPr>
          <a:xfrm>
            <a:off x="6677122" y="1727200"/>
            <a:ext cx="5194300" cy="3858942"/>
          </a:xfrm>
          <a:prstGeom prst="rect">
            <a:avLst/>
          </a:prstGeom>
          <a:noFill/>
        </p:spPr>
        <p:txBody>
          <a:bodyPr wrap="square" rtlCol="0">
            <a:spAutoFit/>
          </a:bodyPr>
          <a:lstStyle/>
          <a:p>
            <a:pPr algn="ctr"/>
            <a:r>
              <a:rPr lang="es-MX" sz="3200" dirty="0">
                <a:latin typeface="Times New Roman" panose="02020603050405020304" pitchFamily="18" charset="0"/>
                <a:cs typeface="Times New Roman" panose="02020603050405020304" pitchFamily="18" charset="0"/>
              </a:rPr>
              <a:t>Justificación</a:t>
            </a:r>
          </a:p>
          <a:p>
            <a:pPr indent="450215" algn="just">
              <a:lnSpc>
                <a:spcPct val="150000"/>
              </a:lnSpc>
              <a:tabLst>
                <a:tab pos="270510" algn="l"/>
              </a:tabLst>
            </a:pPr>
            <a:r>
              <a:rPr lang="es-ES_tradnl" sz="1800" dirty="0">
                <a:effectLst/>
                <a:latin typeface="Times New Roman" panose="02020603050405020304" pitchFamily="18" charset="0"/>
                <a:ea typeface="Times New Roman" panose="02020603050405020304" pitchFamily="18" charset="0"/>
              </a:rPr>
              <a:t>La justificación de esta investigación se basa en la necesidad de fortalecer el sector agroturístico en Las Tunas, Cuba, a través de la implementación de estrategias tecnológicas adecuadas. El turismo agropecuario puede ser una fuente importante de ingresos para las comunidades rurales, generando empleo y mejorando la calidad de vida de sus habitantes. </a:t>
            </a:r>
            <a:endParaRPr lang="es-MX" sz="1800" dirty="0">
              <a:effectLst/>
              <a:latin typeface="Times New Roman" panose="02020603050405020304" pitchFamily="18" charset="0"/>
              <a:ea typeface="Times New Roman" panose="02020603050405020304" pitchFamily="18" charset="0"/>
            </a:endParaRPr>
          </a:p>
        </p:txBody>
      </p:sp>
      <p:pic>
        <p:nvPicPr>
          <p:cNvPr id="2" name="Imagen 1">
            <a:extLst>
              <a:ext uri="{FF2B5EF4-FFF2-40B4-BE49-F238E27FC236}">
                <a16:creationId xmlns:a16="http://schemas.microsoft.com/office/drawing/2014/main" id="{DE3465F3-439C-0B54-964D-6D1C275308B4}"/>
              </a:ext>
            </a:extLst>
          </p:cNvPr>
          <p:cNvPicPr>
            <a:picLocks noChangeAspect="1"/>
          </p:cNvPicPr>
          <p:nvPr/>
        </p:nvPicPr>
        <p:blipFill rotWithShape="1">
          <a:blip r:embed="rId4"/>
          <a:srcRect l="19840" r="20693"/>
          <a:stretch/>
        </p:blipFill>
        <p:spPr>
          <a:xfrm>
            <a:off x="0" y="1179914"/>
            <a:ext cx="6289072" cy="5310356"/>
          </a:xfrm>
          <a:prstGeom prst="rect">
            <a:avLst/>
          </a:prstGeom>
        </p:spPr>
      </p:pic>
      <p:sp>
        <p:nvSpPr>
          <p:cNvPr id="17" name="CuadroTexto 16">
            <a:extLst>
              <a:ext uri="{FF2B5EF4-FFF2-40B4-BE49-F238E27FC236}">
                <a16:creationId xmlns:a16="http://schemas.microsoft.com/office/drawing/2014/main" id="{8D7FA0F6-0AE1-B3EC-C2E3-CD9D01BA664C}"/>
              </a:ext>
            </a:extLst>
          </p:cNvPr>
          <p:cNvSpPr txBox="1"/>
          <p:nvPr/>
        </p:nvSpPr>
        <p:spPr>
          <a:xfrm>
            <a:off x="5203269" y="81082"/>
            <a:ext cx="5687029"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14" name="Imagen 13">
            <a:extLst>
              <a:ext uri="{FF2B5EF4-FFF2-40B4-BE49-F238E27FC236}">
                <a16:creationId xmlns:a16="http://schemas.microsoft.com/office/drawing/2014/main" id="{6054DDD9-42EE-999B-41DB-DF5CA8C41A07}"/>
              </a:ext>
            </a:extLst>
          </p:cNvPr>
          <p:cNvPicPr>
            <a:picLocks noChangeAspect="1"/>
          </p:cNvPicPr>
          <p:nvPr/>
        </p:nvPicPr>
        <p:blipFill>
          <a:blip r:embed="rId5"/>
          <a:stretch>
            <a:fillRect/>
          </a:stretch>
        </p:blipFill>
        <p:spPr>
          <a:xfrm>
            <a:off x="10966014" y="5817941"/>
            <a:ext cx="1329264" cy="1026026"/>
          </a:xfrm>
          <a:prstGeom prst="rect">
            <a:avLst/>
          </a:prstGeom>
        </p:spPr>
      </p:pic>
      <p:pic>
        <p:nvPicPr>
          <p:cNvPr id="3" name="Imagen 2">
            <a:extLst>
              <a:ext uri="{FF2B5EF4-FFF2-40B4-BE49-F238E27FC236}">
                <a16:creationId xmlns:a16="http://schemas.microsoft.com/office/drawing/2014/main" id="{271B804E-D48A-7F4A-168E-F267AC114AD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Tree>
    <p:extLst>
      <p:ext uri="{BB962C8B-B14F-4D97-AF65-F5344CB8AC3E}">
        <p14:creationId xmlns:p14="http://schemas.microsoft.com/office/powerpoint/2010/main" val="3649049617"/>
      </p:ext>
    </p:extLst>
  </p:cSld>
  <p:clrMapOvr>
    <a:masterClrMapping/>
  </p:clrMapOvr>
  <mc:AlternateContent xmlns:mc="http://schemas.openxmlformats.org/markup-compatibility/2006" xmlns:p14="http://schemas.microsoft.com/office/powerpoint/2010/main">
    <mc:Choice Requires="p14">
      <p:transition spd="slow" p14:dur="2000" advTm="23910"/>
    </mc:Choice>
    <mc:Fallback xmlns="">
      <p:transition spd="slow" advTm="2391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20450-6F65-A6BB-82E8-E7FE4D4FC5B4}"/>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EEB9CB9E-4541-FAFD-281A-C21FBA394A62}"/>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B8E80777-79F3-FC6B-677F-7E55E52F8B54}"/>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C35FE4C0-01CD-7CD0-A44C-7E4F61E51E3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87D44919-EFAE-7291-C284-81178E98577E}"/>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5BAF14BA-E00E-1771-FBDA-20277090897E}"/>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CFDD9FCA-612E-A80B-C611-5910F7E6DBE2}"/>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5" name="CuadroTexto 14">
            <a:extLst>
              <a:ext uri="{FF2B5EF4-FFF2-40B4-BE49-F238E27FC236}">
                <a16:creationId xmlns:a16="http://schemas.microsoft.com/office/drawing/2014/main" id="{6569228F-5500-A5CE-9549-C03B9F223F51}"/>
              </a:ext>
            </a:extLst>
          </p:cNvPr>
          <p:cNvSpPr txBox="1"/>
          <p:nvPr/>
        </p:nvSpPr>
        <p:spPr>
          <a:xfrm>
            <a:off x="6588104" y="1159256"/>
            <a:ext cx="5194300" cy="5105437"/>
          </a:xfrm>
          <a:prstGeom prst="rect">
            <a:avLst/>
          </a:prstGeom>
          <a:noFill/>
        </p:spPr>
        <p:txBody>
          <a:bodyPr wrap="square" rtlCol="0">
            <a:spAutoFit/>
          </a:bodyPr>
          <a:lstStyle/>
          <a:p>
            <a:pPr algn="ctr"/>
            <a:r>
              <a:rPr lang="es-MX" sz="3200" dirty="0">
                <a:latin typeface="Times New Roman" panose="02020603050405020304" pitchFamily="18" charset="0"/>
                <a:cs typeface="Times New Roman" panose="02020603050405020304" pitchFamily="18" charset="0"/>
              </a:rPr>
              <a:t>Justificación</a:t>
            </a:r>
          </a:p>
          <a:p>
            <a:pPr indent="450215" algn="just">
              <a:lnSpc>
                <a:spcPct val="150000"/>
              </a:lnSpc>
              <a:tabLst>
                <a:tab pos="270510" algn="l"/>
              </a:tabLst>
            </a:pPr>
            <a:r>
              <a:rPr lang="es-ES_tradnl" sz="1800" dirty="0">
                <a:effectLst/>
                <a:latin typeface="Times New Roman" panose="02020603050405020304" pitchFamily="18" charset="0"/>
                <a:ea typeface="Times New Roman" panose="02020603050405020304" pitchFamily="18" charset="0"/>
              </a:rPr>
              <a:t>Sin embargo, los gestores de las fincas agroturísticas no emplean en su actividad las plataformas tecnológicas, por lo que se considera necesario implementar un plan tecnológico que permita gestionar de manera eficiente las plataformas digitales turísticas, promoviendo la oferta de productos agroturísticos, captando la atención de los potenciales turistas y facilitando la comercialización y reserva de servicios.</a:t>
            </a:r>
            <a:r>
              <a:rPr lang="es-MX" dirty="0">
                <a:latin typeface="Times New Roman" panose="02020603050405020304" pitchFamily="18" charset="0"/>
                <a:ea typeface="Times New Roman" panose="02020603050405020304" pitchFamily="18" charset="0"/>
              </a:rPr>
              <a:t> </a:t>
            </a:r>
            <a:r>
              <a:rPr lang="es-ES_tradnl" sz="1800" dirty="0">
                <a:effectLst/>
                <a:latin typeface="Times New Roman" panose="02020603050405020304" pitchFamily="18" charset="0"/>
                <a:ea typeface="Times New Roman" panose="02020603050405020304" pitchFamily="18" charset="0"/>
              </a:rPr>
              <a:t>La inclusión de las plataformas tecnológicas en el turismo constituirá una innovación del producto agroturístico. </a:t>
            </a:r>
            <a:endParaRPr lang="es-MX" sz="1800" dirty="0">
              <a:effectLst/>
              <a:latin typeface="Times New Roman" panose="02020603050405020304" pitchFamily="18" charset="0"/>
              <a:ea typeface="Times New Roman" panose="02020603050405020304" pitchFamily="18" charset="0"/>
            </a:endParaRPr>
          </a:p>
        </p:txBody>
      </p:sp>
      <p:pic>
        <p:nvPicPr>
          <p:cNvPr id="2" name="Imagen 1">
            <a:extLst>
              <a:ext uri="{FF2B5EF4-FFF2-40B4-BE49-F238E27FC236}">
                <a16:creationId xmlns:a16="http://schemas.microsoft.com/office/drawing/2014/main" id="{3D5EB526-BBA6-4BDD-D2C6-77CB6B7C04E1}"/>
              </a:ext>
            </a:extLst>
          </p:cNvPr>
          <p:cNvPicPr>
            <a:picLocks noChangeAspect="1"/>
          </p:cNvPicPr>
          <p:nvPr/>
        </p:nvPicPr>
        <p:blipFill rotWithShape="1">
          <a:blip r:embed="rId4"/>
          <a:srcRect l="19840" r="20693"/>
          <a:stretch/>
        </p:blipFill>
        <p:spPr>
          <a:xfrm>
            <a:off x="0" y="1179914"/>
            <a:ext cx="6289072" cy="5310356"/>
          </a:xfrm>
          <a:prstGeom prst="rect">
            <a:avLst/>
          </a:prstGeom>
        </p:spPr>
      </p:pic>
      <p:sp>
        <p:nvSpPr>
          <p:cNvPr id="17" name="CuadroTexto 16">
            <a:extLst>
              <a:ext uri="{FF2B5EF4-FFF2-40B4-BE49-F238E27FC236}">
                <a16:creationId xmlns:a16="http://schemas.microsoft.com/office/drawing/2014/main" id="{0E5D2A4D-773B-9C14-C18B-6498A57E203E}"/>
              </a:ext>
            </a:extLst>
          </p:cNvPr>
          <p:cNvSpPr txBox="1"/>
          <p:nvPr/>
        </p:nvSpPr>
        <p:spPr>
          <a:xfrm>
            <a:off x="5306610" y="122579"/>
            <a:ext cx="5522081"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3" name="Imagen 2">
            <a:extLst>
              <a:ext uri="{FF2B5EF4-FFF2-40B4-BE49-F238E27FC236}">
                <a16:creationId xmlns:a16="http://schemas.microsoft.com/office/drawing/2014/main" id="{E9FC385E-EDCB-396D-DA1D-4484F6966A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
        <p:nvSpPr>
          <p:cNvPr id="4" name="Rectángulo 3">
            <a:extLst>
              <a:ext uri="{FF2B5EF4-FFF2-40B4-BE49-F238E27FC236}">
                <a16:creationId xmlns:a16="http://schemas.microsoft.com/office/drawing/2014/main" id="{45AD5E7C-8BF2-FD95-E635-D4F01C24660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pic>
        <p:nvPicPr>
          <p:cNvPr id="14" name="Imagen 13">
            <a:extLst>
              <a:ext uri="{FF2B5EF4-FFF2-40B4-BE49-F238E27FC236}">
                <a16:creationId xmlns:a16="http://schemas.microsoft.com/office/drawing/2014/main" id="{195D6E9A-0C6E-942D-1736-61AEBF1859A7}"/>
              </a:ext>
            </a:extLst>
          </p:cNvPr>
          <p:cNvPicPr>
            <a:picLocks noChangeAspect="1"/>
          </p:cNvPicPr>
          <p:nvPr/>
        </p:nvPicPr>
        <p:blipFill>
          <a:blip r:embed="rId6"/>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517578553"/>
      </p:ext>
    </p:extLst>
  </p:cSld>
  <p:clrMapOvr>
    <a:masterClrMapping/>
  </p:clrMapOvr>
  <mc:AlternateContent xmlns:mc="http://schemas.openxmlformats.org/markup-compatibility/2006" xmlns:p14="http://schemas.microsoft.com/office/powerpoint/2010/main">
    <mc:Choice Requires="p14">
      <p:transition spd="slow" p14:dur="2000" advTm="35863"/>
    </mc:Choice>
    <mc:Fallback xmlns="">
      <p:transition spd="slow" advTm="358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E9448-C038-10A0-F5C4-E2A54E24749F}"/>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49170A86-D9BD-3560-5943-D3030D0398C9}"/>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1C9EAFA5-2365-3837-BC58-862881EAC163}"/>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DDBF1451-C707-3131-54B2-ED1E848CE797}"/>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0211BF7C-7E76-983C-216B-FFB1F78CDB45}"/>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92242B47-B3CC-93A9-58B5-E5EB68E8AE1F}"/>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61D62D2-28A3-141C-09E0-A292D0E1F27A}"/>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5" name="CuadroTexto 14">
            <a:extLst>
              <a:ext uri="{FF2B5EF4-FFF2-40B4-BE49-F238E27FC236}">
                <a16:creationId xmlns:a16="http://schemas.microsoft.com/office/drawing/2014/main" id="{BFA2306F-E144-5BA4-8B6B-D1473AFC0AB5}"/>
              </a:ext>
            </a:extLst>
          </p:cNvPr>
          <p:cNvSpPr txBox="1"/>
          <p:nvPr/>
        </p:nvSpPr>
        <p:spPr>
          <a:xfrm>
            <a:off x="117256" y="1424627"/>
            <a:ext cx="11516420" cy="3181833"/>
          </a:xfrm>
          <a:prstGeom prst="rect">
            <a:avLst/>
          </a:prstGeom>
          <a:noFill/>
        </p:spPr>
        <p:txBody>
          <a:bodyPr wrap="square" rtlCol="0">
            <a:spAutoFit/>
          </a:bodyPr>
          <a:lstStyle/>
          <a:p>
            <a:pPr indent="450215" algn="ctr">
              <a:lnSpc>
                <a:spcPct val="150000"/>
              </a:lnSpc>
            </a:pPr>
            <a:r>
              <a:rPr lang="es-ES_tradnl" sz="2800" b="1" dirty="0">
                <a:effectLst/>
                <a:latin typeface="Times New Roman" panose="02020603050405020304" pitchFamily="18" charset="0"/>
                <a:ea typeface="Calibri" panose="020F0502020204030204" pitchFamily="34" charset="0"/>
              </a:rPr>
              <a:t>Tecnología</a:t>
            </a:r>
          </a:p>
          <a:p>
            <a:pPr indent="450215" algn="just">
              <a:lnSpc>
                <a:spcPct val="150000"/>
              </a:lnSpc>
            </a:pPr>
            <a:r>
              <a:rPr lang="es-ES_tradnl" sz="1800" dirty="0">
                <a:effectLst/>
                <a:latin typeface="Times New Roman" panose="02020603050405020304" pitchFamily="18" charset="0"/>
                <a:ea typeface="Calibri" panose="020F0502020204030204" pitchFamily="34" charset="0"/>
              </a:rPr>
              <a:t>La Tecnología no solamente involucra conocimiento (que puede ser científico o empírico), sino también habilidades; está asociada fundamentalmente a productos (bienes y servicios) y procesos (productivos y de gestión) y es altamente específica y localizada </a:t>
            </a:r>
            <a:r>
              <a:rPr lang="es-ES_tradnl" sz="1800" dirty="0">
                <a:effectLst/>
                <a:latin typeface="Times New Roman" panose="02020603050405020304" pitchFamily="18" charset="0"/>
                <a:ea typeface="Times New Roman" panose="02020603050405020304" pitchFamily="18" charset="0"/>
              </a:rPr>
              <a:t>(Velásquez y Robledo, 2017): </a:t>
            </a:r>
            <a:r>
              <a:rPr lang="es-ES_tradnl" sz="1800" dirty="0">
                <a:effectLst/>
                <a:latin typeface="Times New Roman" panose="02020603050405020304" pitchFamily="18" charset="0"/>
                <a:ea typeface="Calibri" panose="020F0502020204030204" pitchFamily="34" charset="0"/>
              </a:rPr>
              <a:t>“la Ciencia y la Tecnología están constituidas por “conocimiento”; en otras palabras, la Ciencia y la Tecnología son el cúmulo de conocimiento que la humanidad ha desarrollado en su afán de dar cierto tipo de respuestas a sus interrogantes sobre el hombre, la sociedad, la cultura y la naturaleza” </a:t>
            </a:r>
            <a:r>
              <a:rPr lang="es-ES_tradnl" sz="1800" dirty="0">
                <a:effectLst/>
                <a:latin typeface="Times New Roman" panose="02020603050405020304" pitchFamily="18" charset="0"/>
                <a:ea typeface="Times New Roman" panose="02020603050405020304" pitchFamily="18" charset="0"/>
              </a:rPr>
              <a:t>(Velásquez y Robledo, 2017, p. 20).</a:t>
            </a:r>
            <a:endParaRPr lang="es-MX" sz="1800" dirty="0">
              <a:effectLst/>
              <a:latin typeface="Times New Roman" panose="02020603050405020304" pitchFamily="18" charset="0"/>
              <a:ea typeface="Times New Roman" panose="02020603050405020304" pitchFamily="18" charset="0"/>
            </a:endParaRPr>
          </a:p>
        </p:txBody>
      </p:sp>
      <p:sp>
        <p:nvSpPr>
          <p:cNvPr id="17" name="CuadroTexto 16">
            <a:extLst>
              <a:ext uri="{FF2B5EF4-FFF2-40B4-BE49-F238E27FC236}">
                <a16:creationId xmlns:a16="http://schemas.microsoft.com/office/drawing/2014/main" id="{6C55B033-73B4-2DA7-9617-09DC869ECB33}"/>
              </a:ext>
            </a:extLst>
          </p:cNvPr>
          <p:cNvSpPr txBox="1"/>
          <p:nvPr/>
        </p:nvSpPr>
        <p:spPr>
          <a:xfrm>
            <a:off x="5426242" y="86727"/>
            <a:ext cx="5539772"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pic>
        <p:nvPicPr>
          <p:cNvPr id="2" name="Imagen 1">
            <a:extLst>
              <a:ext uri="{FF2B5EF4-FFF2-40B4-BE49-F238E27FC236}">
                <a16:creationId xmlns:a16="http://schemas.microsoft.com/office/drawing/2014/main" id="{3B32209E-5D69-BEC2-7A1D-580581522E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
        <p:nvSpPr>
          <p:cNvPr id="5" name="Rectángulo 4">
            <a:extLst>
              <a:ext uri="{FF2B5EF4-FFF2-40B4-BE49-F238E27FC236}">
                <a16:creationId xmlns:a16="http://schemas.microsoft.com/office/drawing/2014/main" id="{19CC3E85-6E24-955A-42B3-B7FAD5FF03A3}"/>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pic>
        <p:nvPicPr>
          <p:cNvPr id="14" name="Imagen 13">
            <a:extLst>
              <a:ext uri="{FF2B5EF4-FFF2-40B4-BE49-F238E27FC236}">
                <a16:creationId xmlns:a16="http://schemas.microsoft.com/office/drawing/2014/main" id="{68E5CFB1-BBC6-ADA9-B4D4-90B835A50B37}"/>
              </a:ext>
            </a:extLst>
          </p:cNvPr>
          <p:cNvPicPr>
            <a:picLocks noChangeAspect="1"/>
          </p:cNvPicPr>
          <p:nvPr/>
        </p:nvPicPr>
        <p:blipFill>
          <a:blip r:embed="rId5"/>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1088818539"/>
      </p:ext>
    </p:extLst>
  </p:cSld>
  <p:clrMapOvr>
    <a:masterClrMapping/>
  </p:clrMapOvr>
  <mc:AlternateContent xmlns:mc="http://schemas.openxmlformats.org/markup-compatibility/2006" xmlns:p14="http://schemas.microsoft.com/office/powerpoint/2010/main">
    <mc:Choice Requires="p14">
      <p:transition spd="slow" p14:dur="2000" advTm="79943"/>
    </mc:Choice>
    <mc:Fallback xmlns="">
      <p:transition spd="slow" advTm="7994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81B3F-E454-3B31-3D86-DB385505C81A}"/>
            </a:ext>
          </a:extLst>
        </p:cNvPr>
        <p:cNvGrpSpPr/>
        <p:nvPr/>
      </p:nvGrpSpPr>
      <p:grpSpPr>
        <a:xfrm>
          <a:off x="0" y="0"/>
          <a:ext cx="0" cy="0"/>
          <a:chOff x="0" y="0"/>
          <a:chExt cx="0" cy="0"/>
        </a:xfrm>
      </p:grpSpPr>
      <p:grpSp>
        <p:nvGrpSpPr>
          <p:cNvPr id="40" name="Grupo 39">
            <a:extLst>
              <a:ext uri="{FF2B5EF4-FFF2-40B4-BE49-F238E27FC236}">
                <a16:creationId xmlns:a16="http://schemas.microsoft.com/office/drawing/2014/main" id="{51DADAC3-D1FC-83A3-D2C3-696A52A5B228}"/>
              </a:ext>
            </a:extLst>
          </p:cNvPr>
          <p:cNvGrpSpPr/>
          <p:nvPr/>
        </p:nvGrpSpPr>
        <p:grpSpPr>
          <a:xfrm>
            <a:off x="34708" y="14033"/>
            <a:ext cx="12122584" cy="1212330"/>
            <a:chOff x="221816" y="147783"/>
            <a:chExt cx="12122584" cy="1212330"/>
          </a:xfrm>
        </p:grpSpPr>
        <p:pic>
          <p:nvPicPr>
            <p:cNvPr id="41" name="Imagen 40">
              <a:extLst>
                <a:ext uri="{FF2B5EF4-FFF2-40B4-BE49-F238E27FC236}">
                  <a16:creationId xmlns:a16="http://schemas.microsoft.com/office/drawing/2014/main" id="{8F6D58C1-62E8-141C-1C88-7FD5B91072A6}"/>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EB80106A-9028-E50D-F366-5AE7E8000A46}"/>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8A74A2CE-4D2C-DDBD-6DE4-63F3B9C4AED6}"/>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44" name="CuadroTexto 43">
              <a:extLst>
                <a:ext uri="{FF2B5EF4-FFF2-40B4-BE49-F238E27FC236}">
                  <a16:creationId xmlns:a16="http://schemas.microsoft.com/office/drawing/2014/main" id="{86A7885A-7AEC-5690-250A-9BDE88C471A3}"/>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143192BF-ED18-94CC-7371-F6CA747F2E10}"/>
                </a:ext>
              </a:extLst>
            </p:cNvPr>
            <p:cNvPicPr>
              <a:picLocks noChangeAspect="1"/>
            </p:cNvPicPr>
            <p:nvPr/>
          </p:nvPicPr>
          <p:blipFill>
            <a:blip r:embed="rId3"/>
            <a:stretch>
              <a:fillRect/>
            </a:stretch>
          </p:blipFill>
          <p:spPr>
            <a:xfrm>
              <a:off x="1727408" y="253638"/>
              <a:ext cx="624078" cy="824051"/>
            </a:xfrm>
            <a:prstGeom prst="rect">
              <a:avLst/>
            </a:prstGeom>
          </p:spPr>
        </p:pic>
      </p:grpSp>
      <p:sp>
        <p:nvSpPr>
          <p:cNvPr id="15" name="CuadroTexto 14">
            <a:extLst>
              <a:ext uri="{FF2B5EF4-FFF2-40B4-BE49-F238E27FC236}">
                <a16:creationId xmlns:a16="http://schemas.microsoft.com/office/drawing/2014/main" id="{31E1072D-47B1-1D25-E9E0-96205B7E6EE9}"/>
              </a:ext>
            </a:extLst>
          </p:cNvPr>
          <p:cNvSpPr txBox="1"/>
          <p:nvPr/>
        </p:nvSpPr>
        <p:spPr>
          <a:xfrm>
            <a:off x="6623334" y="1994866"/>
            <a:ext cx="5194300" cy="707886"/>
          </a:xfrm>
          <a:prstGeom prst="rect">
            <a:avLst/>
          </a:prstGeom>
          <a:noFill/>
        </p:spPr>
        <p:txBody>
          <a:bodyPr wrap="square" rtlCol="0">
            <a:spAutoFit/>
          </a:bodyPr>
          <a:lstStyle/>
          <a:p>
            <a:pPr algn="ctr"/>
            <a:r>
              <a:rPr lang="es-MX" sz="4000" dirty="0">
                <a:latin typeface="Times New Roman" panose="02020603050405020304" pitchFamily="18" charset="0"/>
                <a:cs typeface="Times New Roman" panose="02020603050405020304" pitchFamily="18" charset="0"/>
              </a:rPr>
              <a:t>Línea de investigación</a:t>
            </a:r>
          </a:p>
        </p:txBody>
      </p:sp>
      <p:pic>
        <p:nvPicPr>
          <p:cNvPr id="2" name="Imagen 1">
            <a:extLst>
              <a:ext uri="{FF2B5EF4-FFF2-40B4-BE49-F238E27FC236}">
                <a16:creationId xmlns:a16="http://schemas.microsoft.com/office/drawing/2014/main" id="{8EB08BB2-E4E6-D9AD-C4F6-82AFCB51DE18}"/>
              </a:ext>
            </a:extLst>
          </p:cNvPr>
          <p:cNvPicPr>
            <a:picLocks noChangeAspect="1"/>
          </p:cNvPicPr>
          <p:nvPr/>
        </p:nvPicPr>
        <p:blipFill rotWithShape="1">
          <a:blip r:embed="rId4"/>
          <a:srcRect l="19840" r="20693"/>
          <a:stretch/>
        </p:blipFill>
        <p:spPr>
          <a:xfrm>
            <a:off x="0" y="1179914"/>
            <a:ext cx="6289072" cy="5310356"/>
          </a:xfrm>
          <a:prstGeom prst="rect">
            <a:avLst/>
          </a:prstGeom>
        </p:spPr>
      </p:pic>
      <p:sp>
        <p:nvSpPr>
          <p:cNvPr id="17" name="CuadroTexto 16">
            <a:extLst>
              <a:ext uri="{FF2B5EF4-FFF2-40B4-BE49-F238E27FC236}">
                <a16:creationId xmlns:a16="http://schemas.microsoft.com/office/drawing/2014/main" id="{1B725EDC-D052-6A56-D270-F0FF1C49BB10}"/>
              </a:ext>
            </a:extLst>
          </p:cNvPr>
          <p:cNvSpPr txBox="1"/>
          <p:nvPr/>
        </p:nvSpPr>
        <p:spPr>
          <a:xfrm>
            <a:off x="5498432" y="159163"/>
            <a:ext cx="5462186" cy="707886"/>
          </a:xfrm>
          <a:prstGeom prst="rect">
            <a:avLst/>
          </a:prstGeom>
          <a:noFill/>
        </p:spPr>
        <p:txBody>
          <a:bodyPr wrap="square" rtlCol="0">
            <a:spAutoFit/>
          </a:bodyPr>
          <a:lstStyle/>
          <a:p>
            <a:pPr algn="r"/>
            <a:r>
              <a:rPr lang="es-MX" sz="2000" b="1" dirty="0"/>
              <a:t>Plan tecnológico para la inclusión de plataformas tecnológicas del turismo en fincas agroturísticas</a:t>
            </a:r>
            <a:endParaRPr lang="es-MX" sz="2000" b="1" i="1" dirty="0">
              <a:solidFill>
                <a:srgbClr val="C00000"/>
              </a:solidFill>
            </a:endParaRPr>
          </a:p>
        </p:txBody>
      </p:sp>
      <p:sp>
        <p:nvSpPr>
          <p:cNvPr id="11" name="CuadroTexto 10">
            <a:extLst>
              <a:ext uri="{FF2B5EF4-FFF2-40B4-BE49-F238E27FC236}">
                <a16:creationId xmlns:a16="http://schemas.microsoft.com/office/drawing/2014/main" id="{D9370D46-969B-6B2C-3ECA-62386B7D7343}"/>
              </a:ext>
            </a:extLst>
          </p:cNvPr>
          <p:cNvSpPr txBox="1"/>
          <p:nvPr/>
        </p:nvSpPr>
        <p:spPr>
          <a:xfrm>
            <a:off x="6910251" y="3135086"/>
            <a:ext cx="4794069" cy="954107"/>
          </a:xfrm>
          <a:prstGeom prst="rect">
            <a:avLst/>
          </a:prstGeom>
          <a:noFill/>
        </p:spPr>
        <p:txBody>
          <a:bodyPr wrap="square" rtlCol="0">
            <a:spAutoFit/>
          </a:bodyPr>
          <a:lstStyle/>
          <a:p>
            <a:pPr algn="ctr"/>
            <a:r>
              <a:rPr lang="es-ES_tradnl" sz="2800" dirty="0">
                <a:latin typeface="Times New Roman" panose="02020603050405020304" pitchFamily="18" charset="0"/>
                <a:cs typeface="Times New Roman" panose="02020603050405020304" pitchFamily="18" charset="0"/>
              </a:rPr>
              <a:t>Decisiones estratégicas en tecnología</a:t>
            </a:r>
          </a:p>
        </p:txBody>
      </p:sp>
      <p:pic>
        <p:nvPicPr>
          <p:cNvPr id="3" name="Imagen 2">
            <a:extLst>
              <a:ext uri="{FF2B5EF4-FFF2-40B4-BE49-F238E27FC236}">
                <a16:creationId xmlns:a16="http://schemas.microsoft.com/office/drawing/2014/main" id="{A131BF30-BA8E-6F81-0B8B-9BDFD3022C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1522" y="130759"/>
            <a:ext cx="2670214" cy="653726"/>
          </a:xfrm>
          <a:prstGeom prst="rect">
            <a:avLst/>
          </a:prstGeom>
          <a:noFill/>
          <a:ln>
            <a:noFill/>
          </a:ln>
        </p:spPr>
      </p:pic>
      <p:sp>
        <p:nvSpPr>
          <p:cNvPr id="4" name="Rectángulo 3">
            <a:extLst>
              <a:ext uri="{FF2B5EF4-FFF2-40B4-BE49-F238E27FC236}">
                <a16:creationId xmlns:a16="http://schemas.microsoft.com/office/drawing/2014/main" id="{ACCF2AE7-4CD9-4D5D-C245-43C42A05600F}"/>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Alexey Megna Alicio– Maestría en Gestión de la Tecnología. Sexto cuatrimestre.</a:t>
            </a:r>
          </a:p>
        </p:txBody>
      </p:sp>
      <p:pic>
        <p:nvPicPr>
          <p:cNvPr id="14" name="Imagen 13">
            <a:extLst>
              <a:ext uri="{FF2B5EF4-FFF2-40B4-BE49-F238E27FC236}">
                <a16:creationId xmlns:a16="http://schemas.microsoft.com/office/drawing/2014/main" id="{D9F2C018-A3E8-ABCD-C994-7A659F0AD267}"/>
              </a:ext>
            </a:extLst>
          </p:cNvPr>
          <p:cNvPicPr>
            <a:picLocks noChangeAspect="1"/>
          </p:cNvPicPr>
          <p:nvPr/>
        </p:nvPicPr>
        <p:blipFill>
          <a:blip r:embed="rId6"/>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298671295"/>
      </p:ext>
    </p:extLst>
  </p:cSld>
  <p:clrMapOvr>
    <a:masterClrMapping/>
  </p:clrMapOvr>
  <mc:AlternateContent xmlns:mc="http://schemas.openxmlformats.org/markup-compatibility/2006" xmlns:p14="http://schemas.microsoft.com/office/powerpoint/2010/main">
    <mc:Choice Requires="p14">
      <p:transition spd="slow" p14:dur="2000" advTm="6330"/>
    </mc:Choice>
    <mc:Fallback xmlns="">
      <p:transition spd="slow" advTm="633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406</TotalTime>
  <Words>4949</Words>
  <Application>Microsoft Macintosh PowerPoint</Application>
  <PresentationFormat>Panorámica</PresentationFormat>
  <Paragraphs>710</Paragraphs>
  <Slides>45</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45</vt:i4>
      </vt:variant>
    </vt:vector>
  </HeadingPairs>
  <TitlesOfParts>
    <vt:vector size="52" baseType="lpstr">
      <vt:lpstr>Aptos</vt: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Alexey Megna</cp:lastModifiedBy>
  <cp:revision>27</cp:revision>
  <dcterms:created xsi:type="dcterms:W3CDTF">2020-09-22T18:49:23Z</dcterms:created>
  <dcterms:modified xsi:type="dcterms:W3CDTF">2024-11-06T13:09:54Z</dcterms:modified>
</cp:coreProperties>
</file>