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5" r:id="rId3"/>
    <p:sldId id="264" r:id="rId4"/>
    <p:sldId id="266" r:id="rId5"/>
    <p:sldId id="267" r:id="rId6"/>
    <p:sldId id="269" r:id="rId7"/>
    <p:sldId id="270" r:id="rId8"/>
    <p:sldId id="271" r:id="rId9"/>
    <p:sldId id="272" r:id="rId10"/>
    <p:sldId id="273" r:id="rId11"/>
    <p:sldId id="262" r:id="rId12"/>
    <p:sldId id="274" r:id="rId13"/>
    <p:sldId id="287" r:id="rId14"/>
    <p:sldId id="289" r:id="rId15"/>
    <p:sldId id="261" r:id="rId16"/>
    <p:sldId id="275" r:id="rId17"/>
    <p:sldId id="276" r:id="rId18"/>
    <p:sldId id="278" r:id="rId19"/>
    <p:sldId id="279" r:id="rId20"/>
    <p:sldId id="280" r:id="rId21"/>
    <p:sldId id="282" r:id="rId22"/>
    <p:sldId id="283" r:id="rId23"/>
    <p:sldId id="286" r:id="rId24"/>
    <p:sldId id="290" r:id="rId25"/>
    <p:sldId id="291" r:id="rId26"/>
    <p:sldId id="292" r:id="rId27"/>
    <p:sldId id="284" r:id="rId28"/>
    <p:sldId id="259"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EC864-7E2C-471A-95C6-B75F71F6404D}" v="1403" dt="2024-10-20T20:20:02.699"/>
  </p1510:revLst>
</p1510:revInfo>
</file>

<file path=ppt/tableStyles.xml><?xml version="1.0" encoding="utf-8"?>
<a:tblStyleLst xmlns:a="http://schemas.openxmlformats.org/drawingml/2006/main" def="{5C22544A-7EE6-4342-B048-85BDC9FD1C3A}">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61" d="100"/>
          <a:sy n="61" d="100"/>
        </p:scale>
        <p:origin x="127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Albarran" userId="40f873e6d7ec333a" providerId="LiveId" clId="{65809D00-8C93-4066-BAE8-5A136024A043}"/>
    <pc:docChg chg="undo redo custSel addSld delSld modSld sldOrd">
      <pc:chgData name="Cristina Albarran" userId="40f873e6d7ec333a" providerId="LiveId" clId="{65809D00-8C93-4066-BAE8-5A136024A043}" dt="2023-06-06T15:47:31.970" v="1146" actId="47"/>
      <pc:docMkLst>
        <pc:docMk/>
      </pc:docMkLst>
      <pc:sldChg chg="addSp delSp modSp mod">
        <pc:chgData name="Cristina Albarran" userId="40f873e6d7ec333a" providerId="LiveId" clId="{65809D00-8C93-4066-BAE8-5A136024A043}" dt="2023-06-06T05:58:48.072" v="473"/>
        <pc:sldMkLst>
          <pc:docMk/>
          <pc:sldMk cId="595546336" sldId="256"/>
        </pc:sldMkLst>
        <pc:spChg chg="mod">
          <ac:chgData name="Cristina Albarran" userId="40f873e6d7ec333a" providerId="LiveId" clId="{65809D00-8C93-4066-BAE8-5A136024A043}" dt="2023-06-06T05:58:44.605" v="472"/>
          <ac:spMkLst>
            <pc:docMk/>
            <pc:sldMk cId="595546336" sldId="256"/>
            <ac:spMk id="11" creationId="{62F6C112-2922-A8CD-54C8-6433936F0614}"/>
          </ac:spMkLst>
        </pc:spChg>
        <pc:spChg chg="mod">
          <ac:chgData name="Cristina Albarran" userId="40f873e6d7ec333a" providerId="LiveId" clId="{65809D00-8C93-4066-BAE8-5A136024A043}" dt="2023-06-06T05:58:44.605" v="472"/>
          <ac:spMkLst>
            <pc:docMk/>
            <pc:sldMk cId="595546336" sldId="256"/>
            <ac:spMk id="13" creationId="{A8ECFAD4-5450-C346-6249-3F22EFAACB77}"/>
          </ac:spMkLst>
        </pc:spChg>
        <pc:spChg chg="mod">
          <ac:chgData name="Cristina Albarran" userId="40f873e6d7ec333a" providerId="LiveId" clId="{65809D00-8C93-4066-BAE8-5A136024A043}" dt="2023-06-05T20:47:07.450" v="43" actId="404"/>
          <ac:spMkLst>
            <pc:docMk/>
            <pc:sldMk cId="595546336" sldId="256"/>
            <ac:spMk id="14" creationId="{5D4DC33A-47BD-0948-B93B-EB53944B523D}"/>
          </ac:spMkLst>
        </pc:spChg>
        <pc:spChg chg="mod">
          <ac:chgData name="Cristina Albarran" userId="40f873e6d7ec333a" providerId="LiveId" clId="{65809D00-8C93-4066-BAE8-5A136024A043}" dt="2023-06-05T20:47:30.896" v="71" actId="20577"/>
          <ac:spMkLst>
            <pc:docMk/>
            <pc:sldMk cId="595546336" sldId="256"/>
            <ac:spMk id="15" creationId="{6B429D04-9C69-1F49-A8E1-9CC93789B957}"/>
          </ac:spMkLst>
        </pc:spChg>
        <pc:spChg chg="mod">
          <ac:chgData name="Cristina Albarran" userId="40f873e6d7ec333a" providerId="LiveId" clId="{65809D00-8C93-4066-BAE8-5A136024A043}" dt="2023-06-05T20:47:50.156" v="103" actId="20577"/>
          <ac:spMkLst>
            <pc:docMk/>
            <pc:sldMk cId="595546336" sldId="256"/>
            <ac:spMk id="16" creationId="{99E41E08-BEB2-954D-8483-03B9ED33950B}"/>
          </ac:spMkLst>
        </pc:spChg>
        <pc:spChg chg="mod">
          <ac:chgData name="Cristina Albarran" userId="40f873e6d7ec333a" providerId="LiveId" clId="{65809D00-8C93-4066-BAE8-5A136024A043}" dt="2023-06-06T05:58:44.605" v="472"/>
          <ac:spMkLst>
            <pc:docMk/>
            <pc:sldMk cId="595546336" sldId="256"/>
            <ac:spMk id="17" creationId="{301C25D1-00F3-A9BF-2787-F702E0AD6592}"/>
          </ac:spMkLst>
        </pc:spChg>
        <pc:spChg chg="del">
          <ac:chgData name="Cristina Albarran" userId="40f873e6d7ec333a" providerId="LiveId" clId="{65809D00-8C93-4066-BAE8-5A136024A043}" dt="2023-06-05T20:48:05.225" v="104" actId="478"/>
          <ac:spMkLst>
            <pc:docMk/>
            <pc:sldMk cId="595546336" sldId="256"/>
            <ac:spMk id="19" creationId="{805BD777-C596-0D4B-96C4-B5997BF8ED4F}"/>
          </ac:spMkLst>
        </pc:spChg>
        <pc:spChg chg="mod">
          <ac:chgData name="Cristina Albarran" userId="40f873e6d7ec333a" providerId="LiveId" clId="{65809D00-8C93-4066-BAE8-5A136024A043}" dt="2023-06-05T20:46:06.667" v="38" actId="20577"/>
          <ac:spMkLst>
            <pc:docMk/>
            <pc:sldMk cId="595546336" sldId="256"/>
            <ac:spMk id="22" creationId="{82B0A80C-4814-5F4A-917E-C0DA8F15FE37}"/>
          </ac:spMkLst>
        </pc:spChg>
        <pc:spChg chg="mod">
          <ac:chgData name="Cristina Albarran" userId="40f873e6d7ec333a" providerId="LiveId" clId="{65809D00-8C93-4066-BAE8-5A136024A043}" dt="2023-06-06T05:58:44.605" v="472"/>
          <ac:spMkLst>
            <pc:docMk/>
            <pc:sldMk cId="595546336" sldId="256"/>
            <ac:spMk id="25" creationId="{32C456BA-8D0D-8F2E-578B-274AB476D1EE}"/>
          </ac:spMkLst>
        </pc:spChg>
        <pc:spChg chg="add del mod">
          <ac:chgData name="Cristina Albarran" userId="40f873e6d7ec333a" providerId="LiveId" clId="{65809D00-8C93-4066-BAE8-5A136024A043}" dt="2023-06-06T05:58:48.072" v="473"/>
          <ac:spMkLst>
            <pc:docMk/>
            <pc:sldMk cId="595546336" sldId="256"/>
            <ac:spMk id="27" creationId="{DDF64784-D4D6-D817-86C7-0E53099B6B67}"/>
          </ac:spMkLst>
        </pc:spChg>
        <pc:spChg chg="add del mod">
          <ac:chgData name="Cristina Albarran" userId="40f873e6d7ec333a" providerId="LiveId" clId="{65809D00-8C93-4066-BAE8-5A136024A043}" dt="2023-06-06T05:58:48.072" v="473"/>
          <ac:spMkLst>
            <pc:docMk/>
            <pc:sldMk cId="595546336" sldId="256"/>
            <ac:spMk id="33" creationId="{640C6F6C-9448-E502-50B4-CFF1B0A0900B}"/>
          </ac:spMkLst>
        </pc:spChg>
        <pc:grpChg chg="add del mod">
          <ac:chgData name="Cristina Albarran" userId="40f873e6d7ec333a" providerId="LiveId" clId="{65809D00-8C93-4066-BAE8-5A136024A043}" dt="2023-06-06T05:58:48.072" v="473"/>
          <ac:grpSpMkLst>
            <pc:docMk/>
            <pc:sldMk cId="595546336" sldId="256"/>
            <ac:grpSpMk id="6" creationId="{FC14DEFF-338B-E8E6-6ABF-33EFA0DAE34B}"/>
          </ac:grpSpMkLst>
        </pc:grpChg>
        <pc:grpChg chg="mod">
          <ac:chgData name="Cristina Albarran" userId="40f873e6d7ec333a" providerId="LiveId" clId="{65809D00-8C93-4066-BAE8-5A136024A043}" dt="2023-06-06T05:58:44.605" v="472"/>
          <ac:grpSpMkLst>
            <pc:docMk/>
            <pc:sldMk cId="595546336" sldId="256"/>
            <ac:grpSpMk id="20" creationId="{0309CCA3-3576-ACDD-9174-257C86631894}"/>
          </ac:grpSpMkLst>
        </pc:grpChg>
        <pc:picChg chg="mod">
          <ac:chgData name="Cristina Albarran" userId="40f873e6d7ec333a" providerId="LiveId" clId="{65809D00-8C93-4066-BAE8-5A136024A043}" dt="2023-06-06T05:58:44.605" v="472"/>
          <ac:picMkLst>
            <pc:docMk/>
            <pc:sldMk cId="595546336" sldId="256"/>
            <ac:picMk id="10" creationId="{FDE715B3-93CC-89C3-E6D9-D3B0CB0395E3}"/>
          </ac:picMkLst>
        </pc:picChg>
        <pc:picChg chg="mod">
          <ac:chgData name="Cristina Albarran" userId="40f873e6d7ec333a" providerId="LiveId" clId="{65809D00-8C93-4066-BAE8-5A136024A043}" dt="2023-06-06T05:58:44.605" v="472"/>
          <ac:picMkLst>
            <pc:docMk/>
            <pc:sldMk cId="595546336" sldId="256"/>
            <ac:picMk id="18" creationId="{F103724D-C93C-29D0-E1C0-03018C993CDF}"/>
          </ac:picMkLst>
        </pc:picChg>
        <pc:picChg chg="mod">
          <ac:chgData name="Cristina Albarran" userId="40f873e6d7ec333a" providerId="LiveId" clId="{65809D00-8C93-4066-BAE8-5A136024A043}" dt="2023-06-06T05:58:44.605" v="472"/>
          <ac:picMkLst>
            <pc:docMk/>
            <pc:sldMk cId="595546336" sldId="256"/>
            <ac:picMk id="21" creationId="{3383D6AC-F467-153D-ECA3-05D994C6E0BE}"/>
          </ac:picMkLst>
        </pc:picChg>
        <pc:picChg chg="mod">
          <ac:chgData name="Cristina Albarran" userId="40f873e6d7ec333a" providerId="LiveId" clId="{65809D00-8C93-4066-BAE8-5A136024A043}" dt="2023-06-06T05:58:44.605" v="472"/>
          <ac:picMkLst>
            <pc:docMk/>
            <pc:sldMk cId="595546336" sldId="256"/>
            <ac:picMk id="23" creationId="{0E95D4C4-3576-8CEE-2B47-ABBBBBDB5C61}"/>
          </ac:picMkLst>
        </pc:picChg>
        <pc:picChg chg="mod">
          <ac:chgData name="Cristina Albarran" userId="40f873e6d7ec333a" providerId="LiveId" clId="{65809D00-8C93-4066-BAE8-5A136024A043}" dt="2023-06-06T05:58:44.605" v="472"/>
          <ac:picMkLst>
            <pc:docMk/>
            <pc:sldMk cId="595546336" sldId="256"/>
            <ac:picMk id="24" creationId="{5F025C11-A3A7-95BA-377D-F20D178A01CB}"/>
          </ac:picMkLst>
        </pc:picChg>
        <pc:picChg chg="mod">
          <ac:chgData name="Cristina Albarran" userId="40f873e6d7ec333a" providerId="LiveId" clId="{65809D00-8C93-4066-BAE8-5A136024A043}" dt="2023-06-06T05:58:44.605" v="472"/>
          <ac:picMkLst>
            <pc:docMk/>
            <pc:sldMk cId="595546336" sldId="256"/>
            <ac:picMk id="26" creationId="{34E53E46-9F7E-E298-F6F3-406D6E186991}"/>
          </ac:picMkLst>
        </pc:picChg>
        <pc:picChg chg="add del mod">
          <ac:chgData name="Cristina Albarran" userId="40f873e6d7ec333a" providerId="LiveId" clId="{65809D00-8C93-4066-BAE8-5A136024A043}" dt="2023-06-06T05:58:48.072" v="473"/>
          <ac:picMkLst>
            <pc:docMk/>
            <pc:sldMk cId="595546336" sldId="256"/>
            <ac:picMk id="28" creationId="{98BD4D9A-0C0D-C309-DC8F-7A72027FA833}"/>
          </ac:picMkLst>
        </pc:picChg>
      </pc:sldChg>
      <pc:sldChg chg="addSp delSp modSp mod modClrScheme chgLayout">
        <pc:chgData name="Cristina Albarran" userId="40f873e6d7ec333a" providerId="LiveId" clId="{65809D00-8C93-4066-BAE8-5A136024A043}" dt="2023-06-06T06:06:55.186" v="530"/>
        <pc:sldMkLst>
          <pc:docMk/>
          <pc:sldMk cId="4287956421" sldId="257"/>
        </pc:sldMkLst>
        <pc:spChg chg="del mod">
          <ac:chgData name="Cristina Albarran" userId="40f873e6d7ec333a" providerId="LiveId" clId="{65809D00-8C93-4066-BAE8-5A136024A043}" dt="2023-06-05T20:49:05.865" v="117" actId="478"/>
          <ac:spMkLst>
            <pc:docMk/>
            <pc:sldMk cId="4287956421" sldId="257"/>
            <ac:spMk id="3" creationId="{7B0A2AE9-12B7-B747-AA9C-1B2E8BF5ECC6}"/>
          </ac:spMkLst>
        </pc:spChg>
        <pc:spChg chg="add mod ord">
          <ac:chgData name="Cristina Albarran" userId="40f873e6d7ec333a" providerId="LiveId" clId="{65809D00-8C93-4066-BAE8-5A136024A043}" dt="2023-06-06T04:59:47.681" v="342" actId="20577"/>
          <ac:spMkLst>
            <pc:docMk/>
            <pc:sldMk cId="4287956421" sldId="257"/>
            <ac:spMk id="4" creationId="{660B7313-C650-C641-9B80-F0A4C444BD9D}"/>
          </ac:spMkLst>
        </pc:spChg>
        <pc:spChg chg="add mod ord">
          <ac:chgData name="Cristina Albarran" userId="40f873e6d7ec333a" providerId="LiveId" clId="{65809D00-8C93-4066-BAE8-5A136024A043}" dt="2023-06-06T04:54:49.815" v="276" actId="20577"/>
          <ac:spMkLst>
            <pc:docMk/>
            <pc:sldMk cId="4287956421" sldId="257"/>
            <ac:spMk id="5" creationId="{92C9CAF3-E81B-6789-3CDB-E5EB1BFA3F02}"/>
          </ac:spMkLst>
        </pc:spChg>
        <pc:spChg chg="add del mod">
          <ac:chgData name="Cristina Albarran" userId="40f873e6d7ec333a" providerId="LiveId" clId="{65809D00-8C93-4066-BAE8-5A136024A043}" dt="2023-06-06T06:06:40.651" v="522"/>
          <ac:spMkLst>
            <pc:docMk/>
            <pc:sldMk cId="4287956421" sldId="257"/>
            <ac:spMk id="6" creationId="{DB1C0504-1495-5B8D-A48B-C074D2848F5A}"/>
          </ac:spMkLst>
        </pc:spChg>
        <pc:spChg chg="add del mod">
          <ac:chgData name="Cristina Albarran" userId="40f873e6d7ec333a" providerId="LiveId" clId="{65809D00-8C93-4066-BAE8-5A136024A043}" dt="2023-06-06T06:06:49.252" v="527"/>
          <ac:spMkLst>
            <pc:docMk/>
            <pc:sldMk cId="4287956421" sldId="257"/>
            <ac:spMk id="7" creationId="{812FF8DF-591C-F1EA-B3B8-BC8A87FA5CF6}"/>
          </ac:spMkLst>
        </pc:spChg>
        <pc:spChg chg="add mod">
          <ac:chgData name="Cristina Albarran" userId="40f873e6d7ec333a" providerId="LiveId" clId="{65809D00-8C93-4066-BAE8-5A136024A043}" dt="2023-06-06T06:06:55.186" v="530"/>
          <ac:spMkLst>
            <pc:docMk/>
            <pc:sldMk cId="4287956421" sldId="257"/>
            <ac:spMk id="8" creationId="{56622580-DC32-A394-64B1-37F110D6B467}"/>
          </ac:spMkLst>
        </pc:spChg>
        <pc:spChg chg="mod">
          <ac:chgData name="Cristina Albarran" userId="40f873e6d7ec333a" providerId="LiveId" clId="{65809D00-8C93-4066-BAE8-5A136024A043}" dt="2023-06-06T04:48:21.582" v="249" actId="20577"/>
          <ac:spMkLst>
            <pc:docMk/>
            <pc:sldMk cId="4287956421" sldId="257"/>
            <ac:spMk id="12" creationId="{00AFBC16-56D1-C347-8C30-BDE7E1D5EB48}"/>
          </ac:spMkLst>
        </pc:spChg>
        <pc:spChg chg="del mod">
          <ac:chgData name="Cristina Albarran" userId="40f873e6d7ec333a" providerId="LiveId" clId="{65809D00-8C93-4066-BAE8-5A136024A043}" dt="2023-06-06T04:46:59.639" v="221" actId="478"/>
          <ac:spMkLst>
            <pc:docMk/>
            <pc:sldMk cId="4287956421" sldId="257"/>
            <ac:spMk id="15" creationId="{6B429D04-9C69-1F49-A8E1-9CC93789B957}"/>
          </ac:spMkLst>
        </pc:spChg>
        <pc:spChg chg="del">
          <ac:chgData name="Cristina Albarran" userId="40f873e6d7ec333a" providerId="LiveId" clId="{65809D00-8C93-4066-BAE8-5A136024A043}" dt="2023-06-06T04:47:19.811" v="225" actId="478"/>
          <ac:spMkLst>
            <pc:docMk/>
            <pc:sldMk cId="4287956421" sldId="257"/>
            <ac:spMk id="17" creationId="{1515444D-F28E-0548-9310-1F4624E414D4}"/>
          </ac:spMkLst>
        </pc:spChg>
        <pc:spChg chg="del mod">
          <ac:chgData name="Cristina Albarran" userId="40f873e6d7ec333a" providerId="LiveId" clId="{65809D00-8C93-4066-BAE8-5A136024A043}" dt="2023-06-06T06:06:53.383" v="529" actId="478"/>
          <ac:spMkLst>
            <pc:docMk/>
            <pc:sldMk cId="4287956421" sldId="257"/>
            <ac:spMk id="54" creationId="{2B234A7F-820E-4029-82B6-5C130AD8665A}"/>
          </ac:spMkLst>
        </pc:spChg>
        <pc:picChg chg="del">
          <ac:chgData name="Cristina Albarran" userId="40f873e6d7ec333a" providerId="LiveId" clId="{65809D00-8C93-4066-BAE8-5A136024A043}" dt="2023-06-06T04:45:49.761" v="157" actId="478"/>
          <ac:picMkLst>
            <pc:docMk/>
            <pc:sldMk cId="4287956421" sldId="257"/>
            <ac:picMk id="2" creationId="{00BA07C8-105F-8340-BD4E-579030CDBCCB}"/>
          </ac:picMkLst>
        </pc:picChg>
      </pc:sldChg>
      <pc:sldChg chg="addSp delSp modSp del mod">
        <pc:chgData name="Cristina Albarran" userId="40f873e6d7ec333a" providerId="LiveId" clId="{65809D00-8C93-4066-BAE8-5A136024A043}" dt="2023-06-06T13:32:58.333" v="993" actId="47"/>
        <pc:sldMkLst>
          <pc:docMk/>
          <pc:sldMk cId="3664541114" sldId="258"/>
        </pc:sldMkLst>
        <pc:spChg chg="del">
          <ac:chgData name="Cristina Albarran" userId="40f873e6d7ec333a" providerId="LiveId" clId="{65809D00-8C93-4066-BAE8-5A136024A043}" dt="2023-06-05T20:49:13.211" v="118" actId="478"/>
          <ac:spMkLst>
            <pc:docMk/>
            <pc:sldMk cId="3664541114" sldId="258"/>
            <ac:spMk id="3" creationId="{7B0A2AE9-12B7-B747-AA9C-1B2E8BF5ECC6}"/>
          </ac:spMkLst>
        </pc:spChg>
        <pc:spChg chg="add mod">
          <ac:chgData name="Cristina Albarran" userId="40f873e6d7ec333a" providerId="LiveId" clId="{65809D00-8C93-4066-BAE8-5A136024A043}" dt="2023-06-06T06:10:35.632" v="560"/>
          <ac:spMkLst>
            <pc:docMk/>
            <pc:sldMk cId="3664541114" sldId="258"/>
            <ac:spMk id="4" creationId="{61A9785E-D81F-04D6-954A-D2EAC5293A07}"/>
          </ac:spMkLst>
        </pc:spChg>
        <pc:spChg chg="add mod">
          <ac:chgData name="Cristina Albarran" userId="40f873e6d7ec333a" providerId="LiveId" clId="{65809D00-8C93-4066-BAE8-5A136024A043}" dt="2023-06-06T06:11:17.878" v="567"/>
          <ac:spMkLst>
            <pc:docMk/>
            <pc:sldMk cId="3664541114" sldId="258"/>
            <ac:spMk id="5" creationId="{5B0ED9A2-A292-F391-AC0E-C8771808781F}"/>
          </ac:spMkLst>
        </pc:spChg>
        <pc:spChg chg="add mod">
          <ac:chgData name="Cristina Albarran" userId="40f873e6d7ec333a" providerId="LiveId" clId="{65809D00-8C93-4066-BAE8-5A136024A043}" dt="2023-06-06T06:12:52.315" v="631"/>
          <ac:spMkLst>
            <pc:docMk/>
            <pc:sldMk cId="3664541114" sldId="258"/>
            <ac:spMk id="6" creationId="{D310296B-0B3D-3F16-8BC9-27B34552EAAF}"/>
          </ac:spMkLst>
        </pc:spChg>
        <pc:spChg chg="del mod">
          <ac:chgData name="Cristina Albarran" userId="40f873e6d7ec333a" providerId="LiveId" clId="{65809D00-8C93-4066-BAE8-5A136024A043}" dt="2023-06-06T06:12:50.524" v="630" actId="478"/>
          <ac:spMkLst>
            <pc:docMk/>
            <pc:sldMk cId="3664541114" sldId="258"/>
            <ac:spMk id="12" creationId="{00AFBC16-56D1-C347-8C30-BDE7E1D5EB48}"/>
          </ac:spMkLst>
        </pc:spChg>
        <pc:spChg chg="del">
          <ac:chgData name="Cristina Albarran" userId="40f873e6d7ec333a" providerId="LiveId" clId="{65809D00-8C93-4066-BAE8-5A136024A043}" dt="2023-06-06T06:11:16.245" v="566" actId="478"/>
          <ac:spMkLst>
            <pc:docMk/>
            <pc:sldMk cId="3664541114" sldId="258"/>
            <ac:spMk id="17" creationId="{1515444D-F28E-0548-9310-1F4624E414D4}"/>
          </ac:spMkLst>
        </pc:spChg>
        <pc:spChg chg="del">
          <ac:chgData name="Cristina Albarran" userId="40f873e6d7ec333a" providerId="LiveId" clId="{65809D00-8C93-4066-BAE8-5A136024A043}" dt="2023-06-06T06:10:33.379" v="559" actId="478"/>
          <ac:spMkLst>
            <pc:docMk/>
            <pc:sldMk cId="3664541114" sldId="258"/>
            <ac:spMk id="43" creationId="{C937CA12-3D6B-4C72-8D13-15A10926DC53}"/>
          </ac:spMkLst>
        </pc:spChg>
        <pc:picChg chg="ord">
          <ac:chgData name="Cristina Albarran" userId="40f873e6d7ec333a" providerId="LiveId" clId="{65809D00-8C93-4066-BAE8-5A136024A043}" dt="2023-06-06T06:12:59.792" v="632" actId="166"/>
          <ac:picMkLst>
            <pc:docMk/>
            <pc:sldMk cId="3664541114" sldId="258"/>
            <ac:picMk id="14" creationId="{D0D6DB3D-A449-D946-B4F0-940B2A717BA9}"/>
          </ac:picMkLst>
        </pc:picChg>
      </pc:sldChg>
      <pc:sldChg chg="addSp delSp modSp mod">
        <pc:chgData name="Cristina Albarran" userId="40f873e6d7ec333a" providerId="LiveId" clId="{65809D00-8C93-4066-BAE8-5A136024A043}" dt="2023-06-06T06:13:24.590" v="635" actId="166"/>
        <pc:sldMkLst>
          <pc:docMk/>
          <pc:sldMk cId="1217147851" sldId="259"/>
        </pc:sldMkLst>
        <pc:spChg chg="add mod">
          <ac:chgData name="Cristina Albarran" userId="40f873e6d7ec333a" providerId="LiveId" clId="{65809D00-8C93-4066-BAE8-5A136024A043}" dt="2023-06-06T06:10:49.981" v="562"/>
          <ac:spMkLst>
            <pc:docMk/>
            <pc:sldMk cId="1217147851" sldId="259"/>
            <ac:spMk id="2" creationId="{BF61C8F3-3F7E-EA8E-B961-84D944EFB227}"/>
          </ac:spMkLst>
        </pc:spChg>
        <pc:spChg chg="del mod">
          <ac:chgData name="Cristina Albarran" userId="40f873e6d7ec333a" providerId="LiveId" clId="{65809D00-8C93-4066-BAE8-5A136024A043}" dt="2023-06-06T06:10:56.377" v="564" actId="478"/>
          <ac:spMkLst>
            <pc:docMk/>
            <pc:sldMk cId="1217147851" sldId="259"/>
            <ac:spMk id="3" creationId="{7B0A2AE9-12B7-B747-AA9C-1B2E8BF5ECC6}"/>
          </ac:spMkLst>
        </pc:spChg>
        <pc:spChg chg="add mod">
          <ac:chgData name="Cristina Albarran" userId="40f873e6d7ec333a" providerId="LiveId" clId="{65809D00-8C93-4066-BAE8-5A136024A043}" dt="2023-06-06T06:11:23.955" v="568"/>
          <ac:spMkLst>
            <pc:docMk/>
            <pc:sldMk cId="1217147851" sldId="259"/>
            <ac:spMk id="4" creationId="{8A291BFE-FCBA-42B4-735C-61899D1DDCF7}"/>
          </ac:spMkLst>
        </pc:spChg>
        <pc:spChg chg="add mod">
          <ac:chgData name="Cristina Albarran" userId="40f873e6d7ec333a" providerId="LiveId" clId="{65809D00-8C93-4066-BAE8-5A136024A043}" dt="2023-06-06T06:13:17.289" v="634"/>
          <ac:spMkLst>
            <pc:docMk/>
            <pc:sldMk cId="1217147851" sldId="259"/>
            <ac:spMk id="5" creationId="{91C3615D-025A-C0DE-4410-DA62F87799A4}"/>
          </ac:spMkLst>
        </pc:spChg>
        <pc:spChg chg="del">
          <ac:chgData name="Cristina Albarran" userId="40f873e6d7ec333a" providerId="LiveId" clId="{65809D00-8C93-4066-BAE8-5A136024A043}" dt="2023-06-06T06:13:15.452" v="633" actId="478"/>
          <ac:spMkLst>
            <pc:docMk/>
            <pc:sldMk cId="1217147851" sldId="259"/>
            <ac:spMk id="12" creationId="{00AFBC16-56D1-C347-8C30-BDE7E1D5EB48}"/>
          </ac:spMkLst>
        </pc:spChg>
        <pc:spChg chg="mod">
          <ac:chgData name="Cristina Albarran" userId="40f873e6d7ec333a" providerId="LiveId" clId="{65809D00-8C93-4066-BAE8-5A136024A043}" dt="2023-06-06T06:12:32.123" v="628" actId="1076"/>
          <ac:spMkLst>
            <pc:docMk/>
            <pc:sldMk cId="1217147851" sldId="259"/>
            <ac:spMk id="15" creationId="{6B429D04-9C69-1F49-A8E1-9CC93789B957}"/>
          </ac:spMkLst>
        </pc:spChg>
        <pc:spChg chg="del">
          <ac:chgData name="Cristina Albarran" userId="40f873e6d7ec333a" providerId="LiveId" clId="{65809D00-8C93-4066-BAE8-5A136024A043}" dt="2023-06-06T06:11:00.163" v="565" actId="478"/>
          <ac:spMkLst>
            <pc:docMk/>
            <pc:sldMk cId="1217147851" sldId="259"/>
            <ac:spMk id="17" creationId="{1515444D-F28E-0548-9310-1F4624E414D4}"/>
          </ac:spMkLst>
        </pc:spChg>
        <pc:spChg chg="mod">
          <ac:chgData name="Cristina Albarran" userId="40f873e6d7ec333a" providerId="LiveId" clId="{65809D00-8C93-4066-BAE8-5A136024A043}" dt="2023-06-06T06:12:17.566" v="624" actId="20577"/>
          <ac:spMkLst>
            <pc:docMk/>
            <pc:sldMk cId="1217147851" sldId="259"/>
            <ac:spMk id="19" creationId="{C876C7D7-40F8-6F42-91E4-FE1988589A0A}"/>
          </ac:spMkLst>
        </pc:spChg>
        <pc:spChg chg="del">
          <ac:chgData name="Cristina Albarran" userId="40f873e6d7ec333a" providerId="LiveId" clId="{65809D00-8C93-4066-BAE8-5A136024A043}" dt="2023-06-06T06:10:47.662" v="561" actId="478"/>
          <ac:spMkLst>
            <pc:docMk/>
            <pc:sldMk cId="1217147851" sldId="259"/>
            <ac:spMk id="23" creationId="{58F72EFE-2BBC-4820-8DFB-E7F20859DEFD}"/>
          </ac:spMkLst>
        </pc:spChg>
        <pc:picChg chg="ord">
          <ac:chgData name="Cristina Albarran" userId="40f873e6d7ec333a" providerId="LiveId" clId="{65809D00-8C93-4066-BAE8-5A136024A043}" dt="2023-06-06T06:13:24.590" v="635" actId="166"/>
          <ac:picMkLst>
            <pc:docMk/>
            <pc:sldMk cId="1217147851" sldId="259"/>
            <ac:picMk id="14" creationId="{D0D6DB3D-A449-D946-B4F0-940B2A717BA9}"/>
          </ac:picMkLst>
        </pc:picChg>
      </pc:sldChg>
      <pc:sldChg chg="modSp del mod">
        <pc:chgData name="Cristina Albarran" userId="40f873e6d7ec333a" providerId="LiveId" clId="{65809D00-8C93-4066-BAE8-5A136024A043}" dt="2023-06-06T15:16:07.355" v="1021" actId="2696"/>
        <pc:sldMkLst>
          <pc:docMk/>
          <pc:sldMk cId="2176574711" sldId="260"/>
        </pc:sldMkLst>
        <pc:spChg chg="mod">
          <ac:chgData name="Cristina Albarran" userId="40f873e6d7ec333a" providerId="LiveId" clId="{65809D00-8C93-4066-BAE8-5A136024A043}" dt="2023-06-06T13:04:32.529" v="796" actId="20577"/>
          <ac:spMkLst>
            <pc:docMk/>
            <pc:sldMk cId="2176574711" sldId="260"/>
            <ac:spMk id="16" creationId="{99E41E08-BEB2-954D-8483-03B9ED33950B}"/>
          </ac:spMkLst>
        </pc:spChg>
        <pc:spChg chg="mod">
          <ac:chgData name="Cristina Albarran" userId="40f873e6d7ec333a" providerId="LiveId" clId="{65809D00-8C93-4066-BAE8-5A136024A043}" dt="2023-06-05T20:48:35.701" v="115" actId="20577"/>
          <ac:spMkLst>
            <pc:docMk/>
            <pc:sldMk cId="2176574711" sldId="260"/>
            <ac:spMk id="20" creationId="{D1BE8A78-65CA-8A40-A8A7-850C67FE7419}"/>
          </ac:spMkLst>
        </pc:spChg>
      </pc:sldChg>
      <pc:sldChg chg="addSp delSp modSp new mod ord modClrScheme modAnim chgLayout">
        <pc:chgData name="Cristina Albarran" userId="40f873e6d7ec333a" providerId="LiveId" clId="{65809D00-8C93-4066-BAE8-5A136024A043}" dt="2023-06-06T06:10:07.695" v="556"/>
        <pc:sldMkLst>
          <pc:docMk/>
          <pc:sldMk cId="1499239782" sldId="261"/>
        </pc:sldMkLst>
        <pc:spChg chg="del mod ord">
          <ac:chgData name="Cristina Albarran" userId="40f873e6d7ec333a" providerId="LiveId" clId="{65809D00-8C93-4066-BAE8-5A136024A043}" dt="2023-06-06T04:54:18.788" v="250" actId="700"/>
          <ac:spMkLst>
            <pc:docMk/>
            <pc:sldMk cId="1499239782" sldId="261"/>
            <ac:spMk id="2" creationId="{EBC3A017-8402-E184-6606-614169E2B9A8}"/>
          </ac:spMkLst>
        </pc:spChg>
        <pc:spChg chg="del mod ord">
          <ac:chgData name="Cristina Albarran" userId="40f873e6d7ec333a" providerId="LiveId" clId="{65809D00-8C93-4066-BAE8-5A136024A043}" dt="2023-06-06T04:54:18.788" v="250" actId="700"/>
          <ac:spMkLst>
            <pc:docMk/>
            <pc:sldMk cId="1499239782" sldId="261"/>
            <ac:spMk id="3" creationId="{781D8128-CED3-3F3D-E48A-D5E1FB1E9E3B}"/>
          </ac:spMkLst>
        </pc:spChg>
        <pc:spChg chg="mod">
          <ac:chgData name="Cristina Albarran" userId="40f873e6d7ec333a" providerId="LiveId" clId="{65809D00-8C93-4066-BAE8-5A136024A043}" dt="2023-06-06T04:47:48.381" v="227"/>
          <ac:spMkLst>
            <pc:docMk/>
            <pc:sldMk cId="1499239782" sldId="261"/>
            <ac:spMk id="6" creationId="{DCCAB74C-4D69-7C69-6D56-276682A3F4A2}"/>
          </ac:spMkLst>
        </pc:spChg>
        <pc:spChg chg="del mod">
          <ac:chgData name="Cristina Albarran" userId="40f873e6d7ec333a" providerId="LiveId" clId="{65809D00-8C93-4066-BAE8-5A136024A043}" dt="2023-06-06T06:09:52.934" v="555" actId="478"/>
          <ac:spMkLst>
            <pc:docMk/>
            <pc:sldMk cId="1499239782" sldId="261"/>
            <ac:spMk id="7" creationId="{DC31A0EB-F21F-23E9-CAEA-489C05F29021}"/>
          </ac:spMkLst>
        </pc:spChg>
        <pc:spChg chg="mod">
          <ac:chgData name="Cristina Albarran" userId="40f873e6d7ec333a" providerId="LiveId" clId="{65809D00-8C93-4066-BAE8-5A136024A043}" dt="2023-06-06T04:47:48.381" v="227"/>
          <ac:spMkLst>
            <pc:docMk/>
            <pc:sldMk cId="1499239782" sldId="261"/>
            <ac:spMk id="8" creationId="{233E47BB-C45B-5707-F914-3E2F435EB83D}"/>
          </ac:spMkLst>
        </pc:spChg>
        <pc:spChg chg="mod">
          <ac:chgData name="Cristina Albarran" userId="40f873e6d7ec333a" providerId="LiveId" clId="{65809D00-8C93-4066-BAE8-5A136024A043}" dt="2023-06-06T04:47:48.381" v="227"/>
          <ac:spMkLst>
            <pc:docMk/>
            <pc:sldMk cId="1499239782" sldId="261"/>
            <ac:spMk id="14" creationId="{3E132703-7153-316F-8973-858126087894}"/>
          </ac:spMkLst>
        </pc:spChg>
        <pc:spChg chg="add mod">
          <ac:chgData name="Cristina Albarran" userId="40f873e6d7ec333a" providerId="LiveId" clId="{65809D00-8C93-4066-BAE8-5A136024A043}" dt="2023-06-06T04:47:48.381" v="227"/>
          <ac:spMkLst>
            <pc:docMk/>
            <pc:sldMk cId="1499239782" sldId="261"/>
            <ac:spMk id="16" creationId="{4884BAEE-4298-D15A-CAE8-BDB4C4B08343}"/>
          </ac:spMkLst>
        </pc:spChg>
        <pc:spChg chg="add del mod ord">
          <ac:chgData name="Cristina Albarran" userId="40f873e6d7ec333a" providerId="LiveId" clId="{65809D00-8C93-4066-BAE8-5A136024A043}" dt="2023-06-06T04:55:05.665" v="277" actId="478"/>
          <ac:spMkLst>
            <pc:docMk/>
            <pc:sldMk cId="1499239782" sldId="261"/>
            <ac:spMk id="18" creationId="{90F9406B-15A6-A312-F518-07C7F2EE9DFB}"/>
          </ac:spMkLst>
        </pc:spChg>
        <pc:spChg chg="add del mod ord">
          <ac:chgData name="Cristina Albarran" userId="40f873e6d7ec333a" providerId="LiveId" clId="{65809D00-8C93-4066-BAE8-5A136024A043}" dt="2023-06-06T04:55:05.665" v="277" actId="478"/>
          <ac:spMkLst>
            <pc:docMk/>
            <pc:sldMk cId="1499239782" sldId="261"/>
            <ac:spMk id="19" creationId="{45FA11B0-A1FB-C411-99FF-F31A3C84F757}"/>
          </ac:spMkLst>
        </pc:spChg>
        <pc:spChg chg="add mod">
          <ac:chgData name="Cristina Albarran" userId="40f873e6d7ec333a" providerId="LiveId" clId="{65809D00-8C93-4066-BAE8-5A136024A043}" dt="2023-06-06T04:55:26.711" v="279" actId="1076"/>
          <ac:spMkLst>
            <pc:docMk/>
            <pc:sldMk cId="1499239782" sldId="261"/>
            <ac:spMk id="20" creationId="{EC8A7E61-16D6-9280-3F59-FF46D204C69B}"/>
          </ac:spMkLst>
        </pc:spChg>
        <pc:spChg chg="add mod">
          <ac:chgData name="Cristina Albarran" userId="40f873e6d7ec333a" providerId="LiveId" clId="{65809D00-8C93-4066-BAE8-5A136024A043}" dt="2023-06-06T04:55:19.130" v="278"/>
          <ac:spMkLst>
            <pc:docMk/>
            <pc:sldMk cId="1499239782" sldId="261"/>
            <ac:spMk id="21" creationId="{637AA5B2-B7B1-2DE0-4132-9A7AD137A0FE}"/>
          </ac:spMkLst>
        </pc:spChg>
        <pc:spChg chg="add mod">
          <ac:chgData name="Cristina Albarran" userId="40f873e6d7ec333a" providerId="LiveId" clId="{65809D00-8C93-4066-BAE8-5A136024A043}" dt="2023-06-06T04:59:18.253" v="333" actId="404"/>
          <ac:spMkLst>
            <pc:docMk/>
            <pc:sldMk cId="1499239782" sldId="261"/>
            <ac:spMk id="23" creationId="{6F93112F-3757-08A1-1A57-520E81FB0147}"/>
          </ac:spMkLst>
        </pc:spChg>
        <pc:spChg chg="add mod">
          <ac:chgData name="Cristina Albarran" userId="40f873e6d7ec333a" providerId="LiveId" clId="{65809D00-8C93-4066-BAE8-5A136024A043}" dt="2023-06-06T06:10:07.695" v="556"/>
          <ac:spMkLst>
            <pc:docMk/>
            <pc:sldMk cId="1499239782" sldId="261"/>
            <ac:spMk id="24" creationId="{7B42A531-EB88-5655-BCB0-CDAC0D757AFF}"/>
          </ac:spMkLst>
        </pc:spChg>
        <pc:grpChg chg="add mod">
          <ac:chgData name="Cristina Albarran" userId="40f873e6d7ec333a" providerId="LiveId" clId="{65809D00-8C93-4066-BAE8-5A136024A043}" dt="2023-06-06T04:47:48.381" v="227"/>
          <ac:grpSpMkLst>
            <pc:docMk/>
            <pc:sldMk cId="1499239782" sldId="261"/>
            <ac:grpSpMk id="4" creationId="{0ED28D95-E937-FE1B-4873-8DF06E95D66F}"/>
          </ac:grpSpMkLst>
        </pc:grpChg>
        <pc:grpChg chg="mod">
          <ac:chgData name="Cristina Albarran" userId="40f873e6d7ec333a" providerId="LiveId" clId="{65809D00-8C93-4066-BAE8-5A136024A043}" dt="2023-06-06T04:47:48.381" v="227"/>
          <ac:grpSpMkLst>
            <pc:docMk/>
            <pc:sldMk cId="1499239782" sldId="261"/>
            <ac:grpSpMk id="10" creationId="{40F60BBA-9AB0-FEFF-6F9D-EB1A4885F5AD}"/>
          </ac:grpSpMkLst>
        </pc:grpChg>
        <pc:graphicFrameChg chg="add mod">
          <ac:chgData name="Cristina Albarran" userId="40f873e6d7ec333a" providerId="LiveId" clId="{65809D00-8C93-4066-BAE8-5A136024A043}" dt="2023-06-06T04:57:46.771" v="292"/>
          <ac:graphicFrameMkLst>
            <pc:docMk/>
            <pc:sldMk cId="1499239782" sldId="261"/>
            <ac:graphicFrameMk id="22" creationId="{8DB9F794-CFC4-5770-B3FE-5F37CAEE11EA}"/>
          </ac:graphicFrameMkLst>
        </pc:graphicFrameChg>
        <pc:picChg chg="mod">
          <ac:chgData name="Cristina Albarran" userId="40f873e6d7ec333a" providerId="LiveId" clId="{65809D00-8C93-4066-BAE8-5A136024A043}" dt="2023-06-06T04:47:48.381" v="227"/>
          <ac:picMkLst>
            <pc:docMk/>
            <pc:sldMk cId="1499239782" sldId="261"/>
            <ac:picMk id="5" creationId="{CCE6D10A-3068-B816-4F88-8CE529BF19D0}"/>
          </ac:picMkLst>
        </pc:picChg>
        <pc:picChg chg="mod">
          <ac:chgData name="Cristina Albarran" userId="40f873e6d7ec333a" providerId="LiveId" clId="{65809D00-8C93-4066-BAE8-5A136024A043}" dt="2023-06-06T04:47:48.381" v="227"/>
          <ac:picMkLst>
            <pc:docMk/>
            <pc:sldMk cId="1499239782" sldId="261"/>
            <ac:picMk id="9" creationId="{3F18E735-18BD-ED91-0DF6-F6A9D064B43D}"/>
          </ac:picMkLst>
        </pc:picChg>
        <pc:picChg chg="mod">
          <ac:chgData name="Cristina Albarran" userId="40f873e6d7ec333a" providerId="LiveId" clId="{65809D00-8C93-4066-BAE8-5A136024A043}" dt="2023-06-06T04:47:48.381" v="227"/>
          <ac:picMkLst>
            <pc:docMk/>
            <pc:sldMk cId="1499239782" sldId="261"/>
            <ac:picMk id="11" creationId="{A2C369EE-0771-CBE3-04E7-0CFDFA630D75}"/>
          </ac:picMkLst>
        </pc:picChg>
        <pc:picChg chg="mod">
          <ac:chgData name="Cristina Albarran" userId="40f873e6d7ec333a" providerId="LiveId" clId="{65809D00-8C93-4066-BAE8-5A136024A043}" dt="2023-06-06T04:47:48.381" v="227"/>
          <ac:picMkLst>
            <pc:docMk/>
            <pc:sldMk cId="1499239782" sldId="261"/>
            <ac:picMk id="12" creationId="{404E0083-F0FF-2050-7529-8A49167F4145}"/>
          </ac:picMkLst>
        </pc:picChg>
        <pc:picChg chg="mod">
          <ac:chgData name="Cristina Albarran" userId="40f873e6d7ec333a" providerId="LiveId" clId="{65809D00-8C93-4066-BAE8-5A136024A043}" dt="2023-06-06T04:47:48.381" v="227"/>
          <ac:picMkLst>
            <pc:docMk/>
            <pc:sldMk cId="1499239782" sldId="261"/>
            <ac:picMk id="13" creationId="{C5FEE9E5-B2AB-052D-914F-6E2D6F49F540}"/>
          </ac:picMkLst>
        </pc:picChg>
        <pc:picChg chg="mod">
          <ac:chgData name="Cristina Albarran" userId="40f873e6d7ec333a" providerId="LiveId" clId="{65809D00-8C93-4066-BAE8-5A136024A043}" dt="2023-06-06T04:47:48.381" v="227"/>
          <ac:picMkLst>
            <pc:docMk/>
            <pc:sldMk cId="1499239782" sldId="261"/>
            <ac:picMk id="15" creationId="{A9896D6F-D251-CEE6-F165-2C2F2698E7E8}"/>
          </ac:picMkLst>
        </pc:picChg>
        <pc:picChg chg="add mod">
          <ac:chgData name="Cristina Albarran" userId="40f873e6d7ec333a" providerId="LiveId" clId="{65809D00-8C93-4066-BAE8-5A136024A043}" dt="2023-06-06T04:47:48.381" v="227"/>
          <ac:picMkLst>
            <pc:docMk/>
            <pc:sldMk cId="1499239782" sldId="261"/>
            <ac:picMk id="17" creationId="{47696058-AF3B-4D73-1FDF-C9E131F85E23}"/>
          </ac:picMkLst>
        </pc:picChg>
      </pc:sldChg>
      <pc:sldChg chg="addSp delSp modSp new mod ord">
        <pc:chgData name="Cristina Albarran" userId="40f873e6d7ec333a" providerId="LiveId" clId="{65809D00-8C93-4066-BAE8-5A136024A043}" dt="2023-06-06T13:19:53.881" v="917" actId="1036"/>
        <pc:sldMkLst>
          <pc:docMk/>
          <pc:sldMk cId="2075736538" sldId="262"/>
        </pc:sldMkLst>
        <pc:spChg chg="del">
          <ac:chgData name="Cristina Albarran" userId="40f873e6d7ec333a" providerId="LiveId" clId="{65809D00-8C93-4066-BAE8-5A136024A043}" dt="2023-06-06T05:00:42.719" v="344" actId="478"/>
          <ac:spMkLst>
            <pc:docMk/>
            <pc:sldMk cId="2075736538" sldId="262"/>
            <ac:spMk id="2" creationId="{54BB3EBD-EAB5-6385-04AE-F0D589E3D65A}"/>
          </ac:spMkLst>
        </pc:spChg>
        <pc:spChg chg="del">
          <ac:chgData name="Cristina Albarran" userId="40f873e6d7ec333a" providerId="LiveId" clId="{65809D00-8C93-4066-BAE8-5A136024A043}" dt="2023-06-06T05:00:42.719" v="344" actId="478"/>
          <ac:spMkLst>
            <pc:docMk/>
            <pc:sldMk cId="2075736538" sldId="262"/>
            <ac:spMk id="3" creationId="{0E223BC6-B136-0D50-D6AD-69C3908601D3}"/>
          </ac:spMkLst>
        </pc:spChg>
        <pc:spChg chg="mod">
          <ac:chgData name="Cristina Albarran" userId="40f873e6d7ec333a" providerId="LiveId" clId="{65809D00-8C93-4066-BAE8-5A136024A043}" dt="2023-06-06T05:00:26.976" v="343"/>
          <ac:spMkLst>
            <pc:docMk/>
            <pc:sldMk cId="2075736538" sldId="262"/>
            <ac:spMk id="6" creationId="{BAD358D0-454C-4880-9B7E-EB5696499160}"/>
          </ac:spMkLst>
        </pc:spChg>
        <pc:spChg chg="del mod">
          <ac:chgData name="Cristina Albarran" userId="40f873e6d7ec333a" providerId="LiveId" clId="{65809D00-8C93-4066-BAE8-5A136024A043}" dt="2023-06-06T06:10:22.180" v="557" actId="478"/>
          <ac:spMkLst>
            <pc:docMk/>
            <pc:sldMk cId="2075736538" sldId="262"/>
            <ac:spMk id="7" creationId="{A3A0DAB5-5917-162D-D205-976BE0893718}"/>
          </ac:spMkLst>
        </pc:spChg>
        <pc:spChg chg="mod">
          <ac:chgData name="Cristina Albarran" userId="40f873e6d7ec333a" providerId="LiveId" clId="{65809D00-8C93-4066-BAE8-5A136024A043}" dt="2023-06-06T05:00:26.976" v="343"/>
          <ac:spMkLst>
            <pc:docMk/>
            <pc:sldMk cId="2075736538" sldId="262"/>
            <ac:spMk id="8" creationId="{B67FCB34-C690-59AB-6492-012C4D109813}"/>
          </ac:spMkLst>
        </pc:spChg>
        <pc:spChg chg="mod">
          <ac:chgData name="Cristina Albarran" userId="40f873e6d7ec333a" providerId="LiveId" clId="{65809D00-8C93-4066-BAE8-5A136024A043}" dt="2023-06-06T05:00:26.976" v="343"/>
          <ac:spMkLst>
            <pc:docMk/>
            <pc:sldMk cId="2075736538" sldId="262"/>
            <ac:spMk id="14" creationId="{3F60BC54-70CD-311E-3A55-7223DED102CE}"/>
          </ac:spMkLst>
        </pc:spChg>
        <pc:spChg chg="add mod">
          <ac:chgData name="Cristina Albarran" userId="40f873e6d7ec333a" providerId="LiveId" clId="{65809D00-8C93-4066-BAE8-5A136024A043}" dt="2023-06-06T05:07:29.491" v="389"/>
          <ac:spMkLst>
            <pc:docMk/>
            <pc:sldMk cId="2075736538" sldId="262"/>
            <ac:spMk id="16" creationId="{13EB6B50-2F71-6F04-B9EF-4CA2BE945AB5}"/>
          </ac:spMkLst>
        </pc:spChg>
        <pc:spChg chg="add mod">
          <ac:chgData name="Cristina Albarran" userId="40f873e6d7ec333a" providerId="LiveId" clId="{65809D00-8C93-4066-BAE8-5A136024A043}" dt="2023-06-06T05:00:26.976" v="343"/>
          <ac:spMkLst>
            <pc:docMk/>
            <pc:sldMk cId="2075736538" sldId="262"/>
            <ac:spMk id="18" creationId="{92435CFF-8949-2411-1925-417E28386C62}"/>
          </ac:spMkLst>
        </pc:spChg>
        <pc:spChg chg="add mod">
          <ac:chgData name="Cristina Albarran" userId="40f873e6d7ec333a" providerId="LiveId" clId="{65809D00-8C93-4066-BAE8-5A136024A043}" dt="2023-06-06T05:05:36.690" v="385"/>
          <ac:spMkLst>
            <pc:docMk/>
            <pc:sldMk cId="2075736538" sldId="262"/>
            <ac:spMk id="20" creationId="{E8807D9D-A8EB-3A64-7C9A-3EF9C3D703A6}"/>
          </ac:spMkLst>
        </pc:spChg>
        <pc:spChg chg="add mod">
          <ac:chgData name="Cristina Albarran" userId="40f873e6d7ec333a" providerId="LiveId" clId="{65809D00-8C93-4066-BAE8-5A136024A043}" dt="2023-06-06T13:19:53.881" v="917" actId="1036"/>
          <ac:spMkLst>
            <pc:docMk/>
            <pc:sldMk cId="2075736538" sldId="262"/>
            <ac:spMk id="21" creationId="{265D2E25-C099-61C1-27A5-F664C629F30F}"/>
          </ac:spMkLst>
        </pc:spChg>
        <pc:grpChg chg="add mod">
          <ac:chgData name="Cristina Albarran" userId="40f873e6d7ec333a" providerId="LiveId" clId="{65809D00-8C93-4066-BAE8-5A136024A043}" dt="2023-06-06T05:00:26.976" v="343"/>
          <ac:grpSpMkLst>
            <pc:docMk/>
            <pc:sldMk cId="2075736538" sldId="262"/>
            <ac:grpSpMk id="4" creationId="{57E77625-954D-9F5E-3D31-64BC611F2965}"/>
          </ac:grpSpMkLst>
        </pc:grpChg>
        <pc:grpChg chg="mod">
          <ac:chgData name="Cristina Albarran" userId="40f873e6d7ec333a" providerId="LiveId" clId="{65809D00-8C93-4066-BAE8-5A136024A043}" dt="2023-06-06T05:00:26.976" v="343"/>
          <ac:grpSpMkLst>
            <pc:docMk/>
            <pc:sldMk cId="2075736538" sldId="262"/>
            <ac:grpSpMk id="10" creationId="{70FDEE75-E46F-02A1-2A24-6E9D70FB3980}"/>
          </ac:grpSpMkLst>
        </pc:grpChg>
        <pc:graphicFrameChg chg="add mod modGraphic">
          <ac:chgData name="Cristina Albarran" userId="40f873e6d7ec333a" providerId="LiveId" clId="{65809D00-8C93-4066-BAE8-5A136024A043}" dt="2023-06-06T05:02:57.228" v="355" actId="478"/>
          <ac:graphicFrameMkLst>
            <pc:docMk/>
            <pc:sldMk cId="2075736538" sldId="262"/>
            <ac:graphicFrameMk id="19" creationId="{806389F3-6705-A9BB-AC5D-4E1BA8677DDE}"/>
          </ac:graphicFrameMkLst>
        </pc:graphicFrameChg>
        <pc:picChg chg="mod">
          <ac:chgData name="Cristina Albarran" userId="40f873e6d7ec333a" providerId="LiveId" clId="{65809D00-8C93-4066-BAE8-5A136024A043}" dt="2023-06-06T05:00:26.976" v="343"/>
          <ac:picMkLst>
            <pc:docMk/>
            <pc:sldMk cId="2075736538" sldId="262"/>
            <ac:picMk id="5" creationId="{AE3E82EA-7AB5-BAD7-D32A-8A451AADB037}"/>
          </ac:picMkLst>
        </pc:picChg>
        <pc:picChg chg="mod">
          <ac:chgData name="Cristina Albarran" userId="40f873e6d7ec333a" providerId="LiveId" clId="{65809D00-8C93-4066-BAE8-5A136024A043}" dt="2023-06-06T05:00:26.976" v="343"/>
          <ac:picMkLst>
            <pc:docMk/>
            <pc:sldMk cId="2075736538" sldId="262"/>
            <ac:picMk id="9" creationId="{46BAD7AB-48D5-419D-63B5-B02B1BDD57A2}"/>
          </ac:picMkLst>
        </pc:picChg>
        <pc:picChg chg="mod">
          <ac:chgData name="Cristina Albarran" userId="40f873e6d7ec333a" providerId="LiveId" clId="{65809D00-8C93-4066-BAE8-5A136024A043}" dt="2023-06-06T05:00:26.976" v="343"/>
          <ac:picMkLst>
            <pc:docMk/>
            <pc:sldMk cId="2075736538" sldId="262"/>
            <ac:picMk id="11" creationId="{29083E05-C6E5-36E9-6836-6111D178D718}"/>
          </ac:picMkLst>
        </pc:picChg>
        <pc:picChg chg="mod">
          <ac:chgData name="Cristina Albarran" userId="40f873e6d7ec333a" providerId="LiveId" clId="{65809D00-8C93-4066-BAE8-5A136024A043}" dt="2023-06-06T05:00:26.976" v="343"/>
          <ac:picMkLst>
            <pc:docMk/>
            <pc:sldMk cId="2075736538" sldId="262"/>
            <ac:picMk id="12" creationId="{7CBC0E43-C178-7DAA-B121-E737ABB1D0B8}"/>
          </ac:picMkLst>
        </pc:picChg>
        <pc:picChg chg="mod">
          <ac:chgData name="Cristina Albarran" userId="40f873e6d7ec333a" providerId="LiveId" clId="{65809D00-8C93-4066-BAE8-5A136024A043}" dt="2023-06-06T05:00:26.976" v="343"/>
          <ac:picMkLst>
            <pc:docMk/>
            <pc:sldMk cId="2075736538" sldId="262"/>
            <ac:picMk id="13" creationId="{2B8CF1C7-6240-6EDA-C4D6-43E4EE3A97F6}"/>
          </ac:picMkLst>
        </pc:picChg>
        <pc:picChg chg="mod">
          <ac:chgData name="Cristina Albarran" userId="40f873e6d7ec333a" providerId="LiveId" clId="{65809D00-8C93-4066-BAE8-5A136024A043}" dt="2023-06-06T05:00:26.976" v="343"/>
          <ac:picMkLst>
            <pc:docMk/>
            <pc:sldMk cId="2075736538" sldId="262"/>
            <ac:picMk id="15" creationId="{D2026FF0-89EC-A00C-7BB2-2F5E55D97B54}"/>
          </ac:picMkLst>
        </pc:picChg>
        <pc:picChg chg="add mod">
          <ac:chgData name="Cristina Albarran" userId="40f873e6d7ec333a" providerId="LiveId" clId="{65809D00-8C93-4066-BAE8-5A136024A043}" dt="2023-06-06T05:00:26.976" v="343"/>
          <ac:picMkLst>
            <pc:docMk/>
            <pc:sldMk cId="2075736538" sldId="262"/>
            <ac:picMk id="17" creationId="{55777A5F-1845-3927-A47D-311FC8565C0B}"/>
          </ac:picMkLst>
        </pc:picChg>
      </pc:sldChg>
      <pc:sldChg chg="addSp delSp modSp new mod modClrScheme modAnim chgLayout">
        <pc:chgData name="Cristina Albarran" userId="40f873e6d7ec333a" providerId="LiveId" clId="{65809D00-8C93-4066-BAE8-5A136024A043}" dt="2023-06-06T06:07:09.827" v="533"/>
        <pc:sldMkLst>
          <pc:docMk/>
          <pc:sldMk cId="239083859" sldId="263"/>
        </pc:sldMkLst>
        <pc:spChg chg="del">
          <ac:chgData name="Cristina Albarran" userId="40f873e6d7ec333a" providerId="LiveId" clId="{65809D00-8C93-4066-BAE8-5A136024A043}" dt="2023-06-06T05:06:58.160" v="387" actId="700"/>
          <ac:spMkLst>
            <pc:docMk/>
            <pc:sldMk cId="239083859" sldId="263"/>
            <ac:spMk id="2" creationId="{543F7727-AB95-C530-9DD7-F3BA1175D882}"/>
          </ac:spMkLst>
        </pc:spChg>
        <pc:spChg chg="del">
          <ac:chgData name="Cristina Albarran" userId="40f873e6d7ec333a" providerId="LiveId" clId="{65809D00-8C93-4066-BAE8-5A136024A043}" dt="2023-06-06T05:06:58.160" v="387" actId="700"/>
          <ac:spMkLst>
            <pc:docMk/>
            <pc:sldMk cId="239083859" sldId="263"/>
            <ac:spMk id="3" creationId="{7AE69394-0F8D-1D5D-70F2-C55933E1BE44}"/>
          </ac:spMkLst>
        </pc:spChg>
        <pc:spChg chg="mod">
          <ac:chgData name="Cristina Albarran" userId="40f873e6d7ec333a" providerId="LiveId" clId="{65809D00-8C93-4066-BAE8-5A136024A043}" dt="2023-06-06T05:06:59.982" v="388"/>
          <ac:spMkLst>
            <pc:docMk/>
            <pc:sldMk cId="239083859" sldId="263"/>
            <ac:spMk id="6" creationId="{C89D76F6-59AA-3BC2-24F8-92085F74D66D}"/>
          </ac:spMkLst>
        </pc:spChg>
        <pc:spChg chg="del mod">
          <ac:chgData name="Cristina Albarran" userId="40f873e6d7ec333a" providerId="LiveId" clId="{65809D00-8C93-4066-BAE8-5A136024A043}" dt="2023-06-06T06:07:07.704" v="532" actId="478"/>
          <ac:spMkLst>
            <pc:docMk/>
            <pc:sldMk cId="239083859" sldId="263"/>
            <ac:spMk id="7" creationId="{39A77934-E6E4-4280-E471-7FBBF4C2D5A7}"/>
          </ac:spMkLst>
        </pc:spChg>
        <pc:spChg chg="mod">
          <ac:chgData name="Cristina Albarran" userId="40f873e6d7ec333a" providerId="LiveId" clId="{65809D00-8C93-4066-BAE8-5A136024A043}" dt="2023-06-06T05:06:59.982" v="388"/>
          <ac:spMkLst>
            <pc:docMk/>
            <pc:sldMk cId="239083859" sldId="263"/>
            <ac:spMk id="8" creationId="{2BDDB45F-D365-AED2-7C75-02AE21316375}"/>
          </ac:spMkLst>
        </pc:spChg>
        <pc:spChg chg="mod">
          <ac:chgData name="Cristina Albarran" userId="40f873e6d7ec333a" providerId="LiveId" clId="{65809D00-8C93-4066-BAE8-5A136024A043}" dt="2023-06-06T05:06:59.982" v="388"/>
          <ac:spMkLst>
            <pc:docMk/>
            <pc:sldMk cId="239083859" sldId="263"/>
            <ac:spMk id="14" creationId="{67779E15-59E7-017F-0CED-09988B28F2BC}"/>
          </ac:spMkLst>
        </pc:spChg>
        <pc:spChg chg="add mod">
          <ac:chgData name="Cristina Albarran" userId="40f873e6d7ec333a" providerId="LiveId" clId="{65809D00-8C93-4066-BAE8-5A136024A043}" dt="2023-06-06T05:07:43.145" v="390"/>
          <ac:spMkLst>
            <pc:docMk/>
            <pc:sldMk cId="239083859" sldId="263"/>
            <ac:spMk id="16" creationId="{2EDC0610-4B74-229C-1692-9B17627FE68C}"/>
          </ac:spMkLst>
        </pc:spChg>
        <pc:spChg chg="add mod">
          <ac:chgData name="Cristina Albarran" userId="40f873e6d7ec333a" providerId="LiveId" clId="{65809D00-8C93-4066-BAE8-5A136024A043}" dt="2023-06-06T05:06:59.982" v="388"/>
          <ac:spMkLst>
            <pc:docMk/>
            <pc:sldMk cId="239083859" sldId="263"/>
            <ac:spMk id="18" creationId="{3866088B-D3CE-FDAD-A33A-A7425878E592}"/>
          </ac:spMkLst>
        </pc:spChg>
        <pc:spChg chg="add mod">
          <ac:chgData name="Cristina Albarran" userId="40f873e6d7ec333a" providerId="LiveId" clId="{65809D00-8C93-4066-BAE8-5A136024A043}" dt="2023-06-06T05:08:37.747" v="392" actId="1076"/>
          <ac:spMkLst>
            <pc:docMk/>
            <pc:sldMk cId="239083859" sldId="263"/>
            <ac:spMk id="19" creationId="{A6957033-56CD-D083-53B3-5831ABFD4FAB}"/>
          </ac:spMkLst>
        </pc:spChg>
        <pc:spChg chg="add mod">
          <ac:chgData name="Cristina Albarran" userId="40f873e6d7ec333a" providerId="LiveId" clId="{65809D00-8C93-4066-BAE8-5A136024A043}" dt="2023-06-06T05:09:27.384" v="398" actId="121"/>
          <ac:spMkLst>
            <pc:docMk/>
            <pc:sldMk cId="239083859" sldId="263"/>
            <ac:spMk id="20" creationId="{20C2364D-D146-BD88-905F-FEA12B50A371}"/>
          </ac:spMkLst>
        </pc:spChg>
        <pc:spChg chg="add mod">
          <ac:chgData name="Cristina Albarran" userId="40f873e6d7ec333a" providerId="LiveId" clId="{65809D00-8C93-4066-BAE8-5A136024A043}" dt="2023-06-06T05:09:33.335" v="399" actId="121"/>
          <ac:spMkLst>
            <pc:docMk/>
            <pc:sldMk cId="239083859" sldId="263"/>
            <ac:spMk id="21" creationId="{715D3083-D40C-F51C-95BD-100BEDD9DFB7}"/>
          </ac:spMkLst>
        </pc:spChg>
        <pc:spChg chg="add mod">
          <ac:chgData name="Cristina Albarran" userId="40f873e6d7ec333a" providerId="LiveId" clId="{65809D00-8C93-4066-BAE8-5A136024A043}" dt="2023-06-06T06:07:09.827" v="533"/>
          <ac:spMkLst>
            <pc:docMk/>
            <pc:sldMk cId="239083859" sldId="263"/>
            <ac:spMk id="22" creationId="{23F1E4AF-5725-68B5-C834-29D8C59A4487}"/>
          </ac:spMkLst>
        </pc:spChg>
        <pc:grpChg chg="add mod">
          <ac:chgData name="Cristina Albarran" userId="40f873e6d7ec333a" providerId="LiveId" clId="{65809D00-8C93-4066-BAE8-5A136024A043}" dt="2023-06-06T05:06:59.982" v="388"/>
          <ac:grpSpMkLst>
            <pc:docMk/>
            <pc:sldMk cId="239083859" sldId="263"/>
            <ac:grpSpMk id="4" creationId="{7FECFB39-235B-64B7-2478-1A38F24216B5}"/>
          </ac:grpSpMkLst>
        </pc:grpChg>
        <pc:grpChg chg="mod">
          <ac:chgData name="Cristina Albarran" userId="40f873e6d7ec333a" providerId="LiveId" clId="{65809D00-8C93-4066-BAE8-5A136024A043}" dt="2023-06-06T05:06:59.982" v="388"/>
          <ac:grpSpMkLst>
            <pc:docMk/>
            <pc:sldMk cId="239083859" sldId="263"/>
            <ac:grpSpMk id="10" creationId="{582B1F36-FCF3-68BC-874B-5B119059C857}"/>
          </ac:grpSpMkLst>
        </pc:grpChg>
        <pc:picChg chg="mod">
          <ac:chgData name="Cristina Albarran" userId="40f873e6d7ec333a" providerId="LiveId" clId="{65809D00-8C93-4066-BAE8-5A136024A043}" dt="2023-06-06T05:06:59.982" v="388"/>
          <ac:picMkLst>
            <pc:docMk/>
            <pc:sldMk cId="239083859" sldId="263"/>
            <ac:picMk id="5" creationId="{FA5029C3-EEEC-9F01-A021-AD8AA0D583E9}"/>
          </ac:picMkLst>
        </pc:picChg>
        <pc:picChg chg="mod">
          <ac:chgData name="Cristina Albarran" userId="40f873e6d7ec333a" providerId="LiveId" clId="{65809D00-8C93-4066-BAE8-5A136024A043}" dt="2023-06-06T05:06:59.982" v="388"/>
          <ac:picMkLst>
            <pc:docMk/>
            <pc:sldMk cId="239083859" sldId="263"/>
            <ac:picMk id="9" creationId="{613A9295-0916-E4B8-9014-45C5216EE21E}"/>
          </ac:picMkLst>
        </pc:picChg>
        <pc:picChg chg="mod">
          <ac:chgData name="Cristina Albarran" userId="40f873e6d7ec333a" providerId="LiveId" clId="{65809D00-8C93-4066-BAE8-5A136024A043}" dt="2023-06-06T05:06:59.982" v="388"/>
          <ac:picMkLst>
            <pc:docMk/>
            <pc:sldMk cId="239083859" sldId="263"/>
            <ac:picMk id="11" creationId="{B21736E3-D001-9CFA-19D6-FE5BF9D16DB0}"/>
          </ac:picMkLst>
        </pc:picChg>
        <pc:picChg chg="mod">
          <ac:chgData name="Cristina Albarran" userId="40f873e6d7ec333a" providerId="LiveId" clId="{65809D00-8C93-4066-BAE8-5A136024A043}" dt="2023-06-06T05:06:59.982" v="388"/>
          <ac:picMkLst>
            <pc:docMk/>
            <pc:sldMk cId="239083859" sldId="263"/>
            <ac:picMk id="12" creationId="{E72DCC8A-650D-EA7B-2C99-0FA4DA4B22E2}"/>
          </ac:picMkLst>
        </pc:picChg>
        <pc:picChg chg="mod">
          <ac:chgData name="Cristina Albarran" userId="40f873e6d7ec333a" providerId="LiveId" clId="{65809D00-8C93-4066-BAE8-5A136024A043}" dt="2023-06-06T05:06:59.982" v="388"/>
          <ac:picMkLst>
            <pc:docMk/>
            <pc:sldMk cId="239083859" sldId="263"/>
            <ac:picMk id="13" creationId="{47B8B2E3-71B7-ED46-FD46-7990F0F63CB5}"/>
          </ac:picMkLst>
        </pc:picChg>
        <pc:picChg chg="mod">
          <ac:chgData name="Cristina Albarran" userId="40f873e6d7ec333a" providerId="LiveId" clId="{65809D00-8C93-4066-BAE8-5A136024A043}" dt="2023-06-06T05:06:59.982" v="388"/>
          <ac:picMkLst>
            <pc:docMk/>
            <pc:sldMk cId="239083859" sldId="263"/>
            <ac:picMk id="15" creationId="{B69670F9-A41D-D07B-9136-220FB91C507F}"/>
          </ac:picMkLst>
        </pc:picChg>
        <pc:picChg chg="add mod">
          <ac:chgData name="Cristina Albarran" userId="40f873e6d7ec333a" providerId="LiveId" clId="{65809D00-8C93-4066-BAE8-5A136024A043}" dt="2023-06-06T05:06:59.982" v="388"/>
          <ac:picMkLst>
            <pc:docMk/>
            <pc:sldMk cId="239083859" sldId="263"/>
            <ac:picMk id="17" creationId="{FFC9C1EA-CA56-5F20-4526-2190634BBDF9}"/>
          </ac:picMkLst>
        </pc:picChg>
      </pc:sldChg>
      <pc:sldChg chg="addSp delSp modSp new mod">
        <pc:chgData name="Cristina Albarran" userId="40f873e6d7ec333a" providerId="LiveId" clId="{65809D00-8C93-4066-BAE8-5A136024A043}" dt="2023-06-06T06:07:24.498" v="535"/>
        <pc:sldMkLst>
          <pc:docMk/>
          <pc:sldMk cId="3828539533" sldId="264"/>
        </pc:sldMkLst>
        <pc:spChg chg="mod">
          <ac:chgData name="Cristina Albarran" userId="40f873e6d7ec333a" providerId="LiveId" clId="{65809D00-8C93-4066-BAE8-5A136024A043}" dt="2023-06-06T05:10:35.700" v="401"/>
          <ac:spMkLst>
            <pc:docMk/>
            <pc:sldMk cId="3828539533" sldId="264"/>
            <ac:spMk id="4" creationId="{93422D34-4A03-DE6F-FDED-02DCEA395CD3}"/>
          </ac:spMkLst>
        </pc:spChg>
        <pc:spChg chg="del mod">
          <ac:chgData name="Cristina Albarran" userId="40f873e6d7ec333a" providerId="LiveId" clId="{65809D00-8C93-4066-BAE8-5A136024A043}" dt="2023-06-06T06:07:23.085" v="534" actId="478"/>
          <ac:spMkLst>
            <pc:docMk/>
            <pc:sldMk cId="3828539533" sldId="264"/>
            <ac:spMk id="5" creationId="{D4B135B5-14BA-F3D0-3CFE-91FA5D3A1E9D}"/>
          </ac:spMkLst>
        </pc:spChg>
        <pc:spChg chg="mod">
          <ac:chgData name="Cristina Albarran" userId="40f873e6d7ec333a" providerId="LiveId" clId="{65809D00-8C93-4066-BAE8-5A136024A043}" dt="2023-06-06T05:10:35.700" v="401"/>
          <ac:spMkLst>
            <pc:docMk/>
            <pc:sldMk cId="3828539533" sldId="264"/>
            <ac:spMk id="6" creationId="{A3FF483C-82D1-9538-BCB7-2788E91070C0}"/>
          </ac:spMkLst>
        </pc:spChg>
        <pc:spChg chg="mod">
          <ac:chgData name="Cristina Albarran" userId="40f873e6d7ec333a" providerId="LiveId" clId="{65809D00-8C93-4066-BAE8-5A136024A043}" dt="2023-06-06T05:10:35.700" v="401"/>
          <ac:spMkLst>
            <pc:docMk/>
            <pc:sldMk cId="3828539533" sldId="264"/>
            <ac:spMk id="12" creationId="{D9426D8B-6BE1-3BE8-6986-4EE2D67D14C4}"/>
          </ac:spMkLst>
        </pc:spChg>
        <pc:spChg chg="add mod">
          <ac:chgData name="Cristina Albarran" userId="40f873e6d7ec333a" providerId="LiveId" clId="{65809D00-8C93-4066-BAE8-5A136024A043}" dt="2023-06-06T05:10:35.700" v="401"/>
          <ac:spMkLst>
            <pc:docMk/>
            <pc:sldMk cId="3828539533" sldId="264"/>
            <ac:spMk id="14" creationId="{EF549B84-D6E3-E422-7FB7-7BE9683350EC}"/>
          </ac:spMkLst>
        </pc:spChg>
        <pc:spChg chg="add mod">
          <ac:chgData name="Cristina Albarran" userId="40f873e6d7ec333a" providerId="LiveId" clId="{65809D00-8C93-4066-BAE8-5A136024A043}" dt="2023-06-06T05:10:35.700" v="401"/>
          <ac:spMkLst>
            <pc:docMk/>
            <pc:sldMk cId="3828539533" sldId="264"/>
            <ac:spMk id="16" creationId="{5D210AC9-A0BF-5C0A-C921-BCA2AEA71BCC}"/>
          </ac:spMkLst>
        </pc:spChg>
        <pc:spChg chg="add mod">
          <ac:chgData name="Cristina Albarran" userId="40f873e6d7ec333a" providerId="LiveId" clId="{65809D00-8C93-4066-BAE8-5A136024A043}" dt="2023-06-06T06:07:24.498" v="535"/>
          <ac:spMkLst>
            <pc:docMk/>
            <pc:sldMk cId="3828539533" sldId="264"/>
            <ac:spMk id="19" creationId="{CDC57DAF-9139-B1FF-1A01-EBF1D0BFCD90}"/>
          </ac:spMkLst>
        </pc:spChg>
        <pc:grpChg chg="add mod">
          <ac:chgData name="Cristina Albarran" userId="40f873e6d7ec333a" providerId="LiveId" clId="{65809D00-8C93-4066-BAE8-5A136024A043}" dt="2023-06-06T05:10:35.700" v="401"/>
          <ac:grpSpMkLst>
            <pc:docMk/>
            <pc:sldMk cId="3828539533" sldId="264"/>
            <ac:grpSpMk id="2" creationId="{53854214-AB6C-5E14-E07E-D5B1E507AFFC}"/>
          </ac:grpSpMkLst>
        </pc:grpChg>
        <pc:grpChg chg="mod">
          <ac:chgData name="Cristina Albarran" userId="40f873e6d7ec333a" providerId="LiveId" clId="{65809D00-8C93-4066-BAE8-5A136024A043}" dt="2023-06-06T05:10:35.700" v="401"/>
          <ac:grpSpMkLst>
            <pc:docMk/>
            <pc:sldMk cId="3828539533" sldId="264"/>
            <ac:grpSpMk id="8" creationId="{BBC556F3-32A8-740B-56B3-5C9C4C3AF42D}"/>
          </ac:grpSpMkLst>
        </pc:grpChg>
        <pc:picChg chg="mod">
          <ac:chgData name="Cristina Albarran" userId="40f873e6d7ec333a" providerId="LiveId" clId="{65809D00-8C93-4066-BAE8-5A136024A043}" dt="2023-06-06T05:10:35.700" v="401"/>
          <ac:picMkLst>
            <pc:docMk/>
            <pc:sldMk cId="3828539533" sldId="264"/>
            <ac:picMk id="3" creationId="{34003C17-F699-0C09-B076-D67AFFD1DF0B}"/>
          </ac:picMkLst>
        </pc:picChg>
        <pc:picChg chg="mod">
          <ac:chgData name="Cristina Albarran" userId="40f873e6d7ec333a" providerId="LiveId" clId="{65809D00-8C93-4066-BAE8-5A136024A043}" dt="2023-06-06T05:10:35.700" v="401"/>
          <ac:picMkLst>
            <pc:docMk/>
            <pc:sldMk cId="3828539533" sldId="264"/>
            <ac:picMk id="7" creationId="{D31FC7FB-E0A0-2B77-898E-882BFD8AA018}"/>
          </ac:picMkLst>
        </pc:picChg>
        <pc:picChg chg="mod">
          <ac:chgData name="Cristina Albarran" userId="40f873e6d7ec333a" providerId="LiveId" clId="{65809D00-8C93-4066-BAE8-5A136024A043}" dt="2023-06-06T05:10:35.700" v="401"/>
          <ac:picMkLst>
            <pc:docMk/>
            <pc:sldMk cId="3828539533" sldId="264"/>
            <ac:picMk id="9" creationId="{10D9A5A4-A518-B4B5-F518-9F551E3DD7AD}"/>
          </ac:picMkLst>
        </pc:picChg>
        <pc:picChg chg="mod">
          <ac:chgData name="Cristina Albarran" userId="40f873e6d7ec333a" providerId="LiveId" clId="{65809D00-8C93-4066-BAE8-5A136024A043}" dt="2023-06-06T05:10:35.700" v="401"/>
          <ac:picMkLst>
            <pc:docMk/>
            <pc:sldMk cId="3828539533" sldId="264"/>
            <ac:picMk id="10" creationId="{D1F68E72-6C58-A5A2-6321-83EC10CD4B0F}"/>
          </ac:picMkLst>
        </pc:picChg>
        <pc:picChg chg="mod">
          <ac:chgData name="Cristina Albarran" userId="40f873e6d7ec333a" providerId="LiveId" clId="{65809D00-8C93-4066-BAE8-5A136024A043}" dt="2023-06-06T05:10:35.700" v="401"/>
          <ac:picMkLst>
            <pc:docMk/>
            <pc:sldMk cId="3828539533" sldId="264"/>
            <ac:picMk id="11" creationId="{D6F29839-066B-819E-CF78-ADA00B74BBB4}"/>
          </ac:picMkLst>
        </pc:picChg>
        <pc:picChg chg="mod">
          <ac:chgData name="Cristina Albarran" userId="40f873e6d7ec333a" providerId="LiveId" clId="{65809D00-8C93-4066-BAE8-5A136024A043}" dt="2023-06-06T05:10:35.700" v="401"/>
          <ac:picMkLst>
            <pc:docMk/>
            <pc:sldMk cId="3828539533" sldId="264"/>
            <ac:picMk id="13" creationId="{582536C6-D892-CCDE-63D5-0C7E63E42F60}"/>
          </ac:picMkLst>
        </pc:picChg>
        <pc:picChg chg="add mod">
          <ac:chgData name="Cristina Albarran" userId="40f873e6d7ec333a" providerId="LiveId" clId="{65809D00-8C93-4066-BAE8-5A136024A043}" dt="2023-06-06T05:10:35.700" v="401"/>
          <ac:picMkLst>
            <pc:docMk/>
            <pc:sldMk cId="3828539533" sldId="264"/>
            <ac:picMk id="15" creationId="{1CD7AC6F-0ED6-5BAC-681F-3599712CCF4B}"/>
          </ac:picMkLst>
        </pc:picChg>
        <pc:picChg chg="add mod">
          <ac:chgData name="Cristina Albarran" userId="40f873e6d7ec333a" providerId="LiveId" clId="{65809D00-8C93-4066-BAE8-5A136024A043}" dt="2023-06-06T05:12:34.950" v="410" actId="14100"/>
          <ac:picMkLst>
            <pc:docMk/>
            <pc:sldMk cId="3828539533" sldId="264"/>
            <ac:picMk id="18" creationId="{AA9E2917-9F27-7457-AA1B-1F0BE8FDE2E7}"/>
          </ac:picMkLst>
        </pc:picChg>
      </pc:sldChg>
      <pc:sldChg chg="addSp delSp modSp new mod modAnim">
        <pc:chgData name="Cristina Albarran" userId="40f873e6d7ec333a" providerId="LiveId" clId="{65809D00-8C93-4066-BAE8-5A136024A043}" dt="2023-06-06T06:07:38.866" v="537"/>
        <pc:sldMkLst>
          <pc:docMk/>
          <pc:sldMk cId="3983696142" sldId="265"/>
        </pc:sldMkLst>
        <pc:spChg chg="mod">
          <ac:chgData name="Cristina Albarran" userId="40f873e6d7ec333a" providerId="LiveId" clId="{65809D00-8C93-4066-BAE8-5A136024A043}" dt="2023-06-06T05:10:50.820" v="403"/>
          <ac:spMkLst>
            <pc:docMk/>
            <pc:sldMk cId="3983696142" sldId="265"/>
            <ac:spMk id="4" creationId="{4EC78E89-AAB1-D746-171B-CBE0E8D372ED}"/>
          </ac:spMkLst>
        </pc:spChg>
        <pc:spChg chg="del mod">
          <ac:chgData name="Cristina Albarran" userId="40f873e6d7ec333a" providerId="LiveId" clId="{65809D00-8C93-4066-BAE8-5A136024A043}" dt="2023-06-06T06:07:36.698" v="536" actId="478"/>
          <ac:spMkLst>
            <pc:docMk/>
            <pc:sldMk cId="3983696142" sldId="265"/>
            <ac:spMk id="5" creationId="{C9B72C72-F9B1-B8B5-D2A8-4317754FC635}"/>
          </ac:spMkLst>
        </pc:spChg>
        <pc:spChg chg="mod">
          <ac:chgData name="Cristina Albarran" userId="40f873e6d7ec333a" providerId="LiveId" clId="{65809D00-8C93-4066-BAE8-5A136024A043}" dt="2023-06-06T05:10:50.820" v="403"/>
          <ac:spMkLst>
            <pc:docMk/>
            <pc:sldMk cId="3983696142" sldId="265"/>
            <ac:spMk id="6" creationId="{D4FF6107-8B02-CF11-8D6E-4F4ECE487999}"/>
          </ac:spMkLst>
        </pc:spChg>
        <pc:spChg chg="mod">
          <ac:chgData name="Cristina Albarran" userId="40f873e6d7ec333a" providerId="LiveId" clId="{65809D00-8C93-4066-BAE8-5A136024A043}" dt="2023-06-06T05:10:50.820" v="403"/>
          <ac:spMkLst>
            <pc:docMk/>
            <pc:sldMk cId="3983696142" sldId="265"/>
            <ac:spMk id="12" creationId="{B7962D3E-A4BE-A411-7F31-0A5E494C4721}"/>
          </ac:spMkLst>
        </pc:spChg>
        <pc:spChg chg="add mod">
          <ac:chgData name="Cristina Albarran" userId="40f873e6d7ec333a" providerId="LiveId" clId="{65809D00-8C93-4066-BAE8-5A136024A043}" dt="2023-06-06T05:10:50.820" v="403"/>
          <ac:spMkLst>
            <pc:docMk/>
            <pc:sldMk cId="3983696142" sldId="265"/>
            <ac:spMk id="14" creationId="{E94931AE-9C4F-48A1-14EC-5F91069E9115}"/>
          </ac:spMkLst>
        </pc:spChg>
        <pc:spChg chg="add mod">
          <ac:chgData name="Cristina Albarran" userId="40f873e6d7ec333a" providerId="LiveId" clId="{65809D00-8C93-4066-BAE8-5A136024A043}" dt="2023-06-06T05:10:50.820" v="403"/>
          <ac:spMkLst>
            <pc:docMk/>
            <pc:sldMk cId="3983696142" sldId="265"/>
            <ac:spMk id="16" creationId="{F8A5B08B-A6CF-86BD-7D4B-22F605974E60}"/>
          </ac:spMkLst>
        </pc:spChg>
        <pc:spChg chg="add mod">
          <ac:chgData name="Cristina Albarran" userId="40f873e6d7ec333a" providerId="LiveId" clId="{65809D00-8C93-4066-BAE8-5A136024A043}" dt="2023-06-06T05:18:44.802" v="422" actId="27636"/>
          <ac:spMkLst>
            <pc:docMk/>
            <pc:sldMk cId="3983696142" sldId="265"/>
            <ac:spMk id="17" creationId="{FAC14EB8-A4FF-0237-8BEB-1649A796CB08}"/>
          </ac:spMkLst>
        </pc:spChg>
        <pc:spChg chg="add mod">
          <ac:chgData name="Cristina Albarran" userId="40f873e6d7ec333a" providerId="LiveId" clId="{65809D00-8C93-4066-BAE8-5A136024A043}" dt="2023-06-06T06:07:38.866" v="537"/>
          <ac:spMkLst>
            <pc:docMk/>
            <pc:sldMk cId="3983696142" sldId="265"/>
            <ac:spMk id="19" creationId="{3A77AC9C-44C1-FEC0-0969-6E9CC525CF76}"/>
          </ac:spMkLst>
        </pc:spChg>
        <pc:grpChg chg="add mod">
          <ac:chgData name="Cristina Albarran" userId="40f873e6d7ec333a" providerId="LiveId" clId="{65809D00-8C93-4066-BAE8-5A136024A043}" dt="2023-06-06T05:10:50.820" v="403"/>
          <ac:grpSpMkLst>
            <pc:docMk/>
            <pc:sldMk cId="3983696142" sldId="265"/>
            <ac:grpSpMk id="2" creationId="{6F24F3EA-FE8A-954D-9DCC-D34B34980BE8}"/>
          </ac:grpSpMkLst>
        </pc:grpChg>
        <pc:grpChg chg="mod">
          <ac:chgData name="Cristina Albarran" userId="40f873e6d7ec333a" providerId="LiveId" clId="{65809D00-8C93-4066-BAE8-5A136024A043}" dt="2023-06-06T05:10:50.820" v="403"/>
          <ac:grpSpMkLst>
            <pc:docMk/>
            <pc:sldMk cId="3983696142" sldId="265"/>
            <ac:grpSpMk id="8" creationId="{DD9C9657-74DB-6585-C6A3-0E1CD76B1C9E}"/>
          </ac:grpSpMkLst>
        </pc:grpChg>
        <pc:graphicFrameChg chg="add mod">
          <ac:chgData name="Cristina Albarran" userId="40f873e6d7ec333a" providerId="LiveId" clId="{65809D00-8C93-4066-BAE8-5A136024A043}" dt="2023-06-06T05:19:06.364" v="424" actId="1076"/>
          <ac:graphicFrameMkLst>
            <pc:docMk/>
            <pc:sldMk cId="3983696142" sldId="265"/>
            <ac:graphicFrameMk id="18" creationId="{429A0215-439C-2766-DC2D-735D87E93DC2}"/>
          </ac:graphicFrameMkLst>
        </pc:graphicFrameChg>
        <pc:picChg chg="mod">
          <ac:chgData name="Cristina Albarran" userId="40f873e6d7ec333a" providerId="LiveId" clId="{65809D00-8C93-4066-BAE8-5A136024A043}" dt="2023-06-06T05:10:50.820" v="403"/>
          <ac:picMkLst>
            <pc:docMk/>
            <pc:sldMk cId="3983696142" sldId="265"/>
            <ac:picMk id="3" creationId="{A864498C-162F-38BB-20D4-9A3679D2C15C}"/>
          </ac:picMkLst>
        </pc:picChg>
        <pc:picChg chg="mod">
          <ac:chgData name="Cristina Albarran" userId="40f873e6d7ec333a" providerId="LiveId" clId="{65809D00-8C93-4066-BAE8-5A136024A043}" dt="2023-06-06T05:10:50.820" v="403"/>
          <ac:picMkLst>
            <pc:docMk/>
            <pc:sldMk cId="3983696142" sldId="265"/>
            <ac:picMk id="7" creationId="{5B6446C7-4324-2A19-9BC0-E1FD4B3FF833}"/>
          </ac:picMkLst>
        </pc:picChg>
        <pc:picChg chg="mod">
          <ac:chgData name="Cristina Albarran" userId="40f873e6d7ec333a" providerId="LiveId" clId="{65809D00-8C93-4066-BAE8-5A136024A043}" dt="2023-06-06T05:10:50.820" v="403"/>
          <ac:picMkLst>
            <pc:docMk/>
            <pc:sldMk cId="3983696142" sldId="265"/>
            <ac:picMk id="9" creationId="{A1FEB621-E9C3-569C-8CD5-5E5A539D3622}"/>
          </ac:picMkLst>
        </pc:picChg>
        <pc:picChg chg="mod">
          <ac:chgData name="Cristina Albarran" userId="40f873e6d7ec333a" providerId="LiveId" clId="{65809D00-8C93-4066-BAE8-5A136024A043}" dt="2023-06-06T05:10:50.820" v="403"/>
          <ac:picMkLst>
            <pc:docMk/>
            <pc:sldMk cId="3983696142" sldId="265"/>
            <ac:picMk id="10" creationId="{62283EDA-E7F9-429F-0858-23EECA209004}"/>
          </ac:picMkLst>
        </pc:picChg>
        <pc:picChg chg="mod">
          <ac:chgData name="Cristina Albarran" userId="40f873e6d7ec333a" providerId="LiveId" clId="{65809D00-8C93-4066-BAE8-5A136024A043}" dt="2023-06-06T05:10:50.820" v="403"/>
          <ac:picMkLst>
            <pc:docMk/>
            <pc:sldMk cId="3983696142" sldId="265"/>
            <ac:picMk id="11" creationId="{97884316-6CBC-2D25-8151-885F855AE5A5}"/>
          </ac:picMkLst>
        </pc:picChg>
        <pc:picChg chg="mod">
          <ac:chgData name="Cristina Albarran" userId="40f873e6d7ec333a" providerId="LiveId" clId="{65809D00-8C93-4066-BAE8-5A136024A043}" dt="2023-06-06T05:10:50.820" v="403"/>
          <ac:picMkLst>
            <pc:docMk/>
            <pc:sldMk cId="3983696142" sldId="265"/>
            <ac:picMk id="13" creationId="{DE2E4E0A-24BD-C156-69AE-69C67BF93CD8}"/>
          </ac:picMkLst>
        </pc:picChg>
        <pc:picChg chg="add mod">
          <ac:chgData name="Cristina Albarran" userId="40f873e6d7ec333a" providerId="LiveId" clId="{65809D00-8C93-4066-BAE8-5A136024A043}" dt="2023-06-06T05:10:50.820" v="403"/>
          <ac:picMkLst>
            <pc:docMk/>
            <pc:sldMk cId="3983696142" sldId="265"/>
            <ac:picMk id="15" creationId="{B939EBA6-340B-A621-EB63-518D40008ED1}"/>
          </ac:picMkLst>
        </pc:picChg>
      </pc:sldChg>
      <pc:sldChg chg="addSp delSp modSp new mod modClrScheme chgLayout">
        <pc:chgData name="Cristina Albarran" userId="40f873e6d7ec333a" providerId="LiveId" clId="{65809D00-8C93-4066-BAE8-5A136024A043}" dt="2023-06-06T06:08:06.499" v="539"/>
        <pc:sldMkLst>
          <pc:docMk/>
          <pc:sldMk cId="3837562853" sldId="266"/>
        </pc:sldMkLst>
        <pc:spChg chg="mod">
          <ac:chgData name="Cristina Albarran" userId="40f873e6d7ec333a" providerId="LiveId" clId="{65809D00-8C93-4066-BAE8-5A136024A043}" dt="2023-06-06T05:10:56.352" v="405"/>
          <ac:spMkLst>
            <pc:docMk/>
            <pc:sldMk cId="3837562853" sldId="266"/>
            <ac:spMk id="4" creationId="{10FE670A-56FC-AFD5-D61F-D375AA42B881}"/>
          </ac:spMkLst>
        </pc:spChg>
        <pc:spChg chg="del mod">
          <ac:chgData name="Cristina Albarran" userId="40f873e6d7ec333a" providerId="LiveId" clId="{65809D00-8C93-4066-BAE8-5A136024A043}" dt="2023-06-06T06:08:04.070" v="538" actId="478"/>
          <ac:spMkLst>
            <pc:docMk/>
            <pc:sldMk cId="3837562853" sldId="266"/>
            <ac:spMk id="5" creationId="{D2656E59-E2DD-3112-7D4E-3804F81142D7}"/>
          </ac:spMkLst>
        </pc:spChg>
        <pc:spChg chg="mod">
          <ac:chgData name="Cristina Albarran" userId="40f873e6d7ec333a" providerId="LiveId" clId="{65809D00-8C93-4066-BAE8-5A136024A043}" dt="2023-06-06T05:10:56.352" v="405"/>
          <ac:spMkLst>
            <pc:docMk/>
            <pc:sldMk cId="3837562853" sldId="266"/>
            <ac:spMk id="6" creationId="{181029F6-A2B9-4FB9-9B8A-B289C7A722B9}"/>
          </ac:spMkLst>
        </pc:spChg>
        <pc:spChg chg="mod">
          <ac:chgData name="Cristina Albarran" userId="40f873e6d7ec333a" providerId="LiveId" clId="{65809D00-8C93-4066-BAE8-5A136024A043}" dt="2023-06-06T05:10:56.352" v="405"/>
          <ac:spMkLst>
            <pc:docMk/>
            <pc:sldMk cId="3837562853" sldId="266"/>
            <ac:spMk id="12" creationId="{001AC539-89AB-1985-52CC-FD1D81172A1A}"/>
          </ac:spMkLst>
        </pc:spChg>
        <pc:spChg chg="add mod">
          <ac:chgData name="Cristina Albarran" userId="40f873e6d7ec333a" providerId="LiveId" clId="{65809D00-8C93-4066-BAE8-5A136024A043}" dt="2023-06-06T05:10:56.352" v="405"/>
          <ac:spMkLst>
            <pc:docMk/>
            <pc:sldMk cId="3837562853" sldId="266"/>
            <ac:spMk id="14" creationId="{2A668D56-090D-202B-DE5B-B574769FEEDE}"/>
          </ac:spMkLst>
        </pc:spChg>
        <pc:spChg chg="add mod">
          <ac:chgData name="Cristina Albarran" userId="40f873e6d7ec333a" providerId="LiveId" clId="{65809D00-8C93-4066-BAE8-5A136024A043}" dt="2023-06-06T05:10:56.352" v="405"/>
          <ac:spMkLst>
            <pc:docMk/>
            <pc:sldMk cId="3837562853" sldId="266"/>
            <ac:spMk id="16" creationId="{0F25DAC8-55BF-C1A9-0C49-56047167A7D1}"/>
          </ac:spMkLst>
        </pc:spChg>
        <pc:spChg chg="add mod ord">
          <ac:chgData name="Cristina Albarran" userId="40f873e6d7ec333a" providerId="LiveId" clId="{65809D00-8C93-4066-BAE8-5A136024A043}" dt="2023-06-06T05:53:44.187" v="440" actId="20577"/>
          <ac:spMkLst>
            <pc:docMk/>
            <pc:sldMk cId="3837562853" sldId="266"/>
            <ac:spMk id="17" creationId="{771FD658-B4D9-D92E-956D-6D0EE6192519}"/>
          </ac:spMkLst>
        </pc:spChg>
        <pc:spChg chg="add mod ord">
          <ac:chgData name="Cristina Albarran" userId="40f873e6d7ec333a" providerId="LiveId" clId="{65809D00-8C93-4066-BAE8-5A136024A043}" dt="2023-06-06T05:53:36.720" v="427" actId="700"/>
          <ac:spMkLst>
            <pc:docMk/>
            <pc:sldMk cId="3837562853" sldId="266"/>
            <ac:spMk id="18" creationId="{2D9345CE-B07C-A33B-5DDC-0A052BB6EAB1}"/>
          </ac:spMkLst>
        </pc:spChg>
        <pc:spChg chg="add mod">
          <ac:chgData name="Cristina Albarran" userId="40f873e6d7ec333a" providerId="LiveId" clId="{65809D00-8C93-4066-BAE8-5A136024A043}" dt="2023-06-06T06:08:06.499" v="539"/>
          <ac:spMkLst>
            <pc:docMk/>
            <pc:sldMk cId="3837562853" sldId="266"/>
            <ac:spMk id="19" creationId="{152910B3-B8D1-46CE-7D97-19F4B78A8288}"/>
          </ac:spMkLst>
        </pc:spChg>
        <pc:grpChg chg="add mod">
          <ac:chgData name="Cristina Albarran" userId="40f873e6d7ec333a" providerId="LiveId" clId="{65809D00-8C93-4066-BAE8-5A136024A043}" dt="2023-06-06T05:10:56.352" v="405"/>
          <ac:grpSpMkLst>
            <pc:docMk/>
            <pc:sldMk cId="3837562853" sldId="266"/>
            <ac:grpSpMk id="2" creationId="{85A4BF26-6547-C802-8934-3188BA373DE7}"/>
          </ac:grpSpMkLst>
        </pc:grpChg>
        <pc:grpChg chg="mod">
          <ac:chgData name="Cristina Albarran" userId="40f873e6d7ec333a" providerId="LiveId" clId="{65809D00-8C93-4066-BAE8-5A136024A043}" dt="2023-06-06T05:10:56.352" v="405"/>
          <ac:grpSpMkLst>
            <pc:docMk/>
            <pc:sldMk cId="3837562853" sldId="266"/>
            <ac:grpSpMk id="8" creationId="{0F7F4E1C-3C3F-B922-BCAA-B7EABDF4D080}"/>
          </ac:grpSpMkLst>
        </pc:grpChg>
        <pc:picChg chg="mod">
          <ac:chgData name="Cristina Albarran" userId="40f873e6d7ec333a" providerId="LiveId" clId="{65809D00-8C93-4066-BAE8-5A136024A043}" dt="2023-06-06T05:10:56.352" v="405"/>
          <ac:picMkLst>
            <pc:docMk/>
            <pc:sldMk cId="3837562853" sldId="266"/>
            <ac:picMk id="3" creationId="{6E822F0F-AB2A-B4C8-974B-B4B5122F7CE1}"/>
          </ac:picMkLst>
        </pc:picChg>
        <pc:picChg chg="mod">
          <ac:chgData name="Cristina Albarran" userId="40f873e6d7ec333a" providerId="LiveId" clId="{65809D00-8C93-4066-BAE8-5A136024A043}" dt="2023-06-06T05:10:56.352" v="405"/>
          <ac:picMkLst>
            <pc:docMk/>
            <pc:sldMk cId="3837562853" sldId="266"/>
            <ac:picMk id="7" creationId="{A661DCAE-4A3C-BC28-5192-FC0BD306AF60}"/>
          </ac:picMkLst>
        </pc:picChg>
        <pc:picChg chg="mod">
          <ac:chgData name="Cristina Albarran" userId="40f873e6d7ec333a" providerId="LiveId" clId="{65809D00-8C93-4066-BAE8-5A136024A043}" dt="2023-06-06T05:10:56.352" v="405"/>
          <ac:picMkLst>
            <pc:docMk/>
            <pc:sldMk cId="3837562853" sldId="266"/>
            <ac:picMk id="9" creationId="{07CB2DE1-49E8-1127-95DB-679FC47CD198}"/>
          </ac:picMkLst>
        </pc:picChg>
        <pc:picChg chg="mod">
          <ac:chgData name="Cristina Albarran" userId="40f873e6d7ec333a" providerId="LiveId" clId="{65809D00-8C93-4066-BAE8-5A136024A043}" dt="2023-06-06T05:10:56.352" v="405"/>
          <ac:picMkLst>
            <pc:docMk/>
            <pc:sldMk cId="3837562853" sldId="266"/>
            <ac:picMk id="10" creationId="{146D8FF8-9497-9766-5889-81A9FBAADE4E}"/>
          </ac:picMkLst>
        </pc:picChg>
        <pc:picChg chg="mod">
          <ac:chgData name="Cristina Albarran" userId="40f873e6d7ec333a" providerId="LiveId" clId="{65809D00-8C93-4066-BAE8-5A136024A043}" dt="2023-06-06T05:10:56.352" v="405"/>
          <ac:picMkLst>
            <pc:docMk/>
            <pc:sldMk cId="3837562853" sldId="266"/>
            <ac:picMk id="11" creationId="{25B62668-C742-BAC7-B88A-AD4797F3DB35}"/>
          </ac:picMkLst>
        </pc:picChg>
        <pc:picChg chg="mod">
          <ac:chgData name="Cristina Albarran" userId="40f873e6d7ec333a" providerId="LiveId" clId="{65809D00-8C93-4066-BAE8-5A136024A043}" dt="2023-06-06T05:10:56.352" v="405"/>
          <ac:picMkLst>
            <pc:docMk/>
            <pc:sldMk cId="3837562853" sldId="266"/>
            <ac:picMk id="13" creationId="{C07A5789-901D-5D7C-B9B4-FED07F3A781A}"/>
          </ac:picMkLst>
        </pc:picChg>
        <pc:picChg chg="add mod">
          <ac:chgData name="Cristina Albarran" userId="40f873e6d7ec333a" providerId="LiveId" clId="{65809D00-8C93-4066-BAE8-5A136024A043}" dt="2023-06-06T05:10:56.352" v="405"/>
          <ac:picMkLst>
            <pc:docMk/>
            <pc:sldMk cId="3837562853" sldId="266"/>
            <ac:picMk id="15" creationId="{588F4064-0DEE-F057-6285-370537161FE5}"/>
          </ac:picMkLst>
        </pc:picChg>
      </pc:sldChg>
      <pc:sldChg chg="addSp delSp modSp new mod modClrScheme modAnim chgLayout">
        <pc:chgData name="Cristina Albarran" userId="40f873e6d7ec333a" providerId="LiveId" clId="{65809D00-8C93-4066-BAE8-5A136024A043}" dt="2023-06-06T06:08:24.283" v="542"/>
        <pc:sldMkLst>
          <pc:docMk/>
          <pc:sldMk cId="2040354646" sldId="267"/>
        </pc:sldMkLst>
        <pc:spChg chg="del">
          <ac:chgData name="Cristina Albarran" userId="40f873e6d7ec333a" providerId="LiveId" clId="{65809D00-8C93-4066-BAE8-5A136024A043}" dt="2023-06-06T05:54:17.217" v="442" actId="700"/>
          <ac:spMkLst>
            <pc:docMk/>
            <pc:sldMk cId="2040354646" sldId="267"/>
            <ac:spMk id="2" creationId="{44AB786E-BE1F-3299-6A6C-0A73BEF6E5AB}"/>
          </ac:spMkLst>
        </pc:spChg>
        <pc:spChg chg="del">
          <ac:chgData name="Cristina Albarran" userId="40f873e6d7ec333a" providerId="LiveId" clId="{65809D00-8C93-4066-BAE8-5A136024A043}" dt="2023-06-06T05:54:17.217" v="442" actId="700"/>
          <ac:spMkLst>
            <pc:docMk/>
            <pc:sldMk cId="2040354646" sldId="267"/>
            <ac:spMk id="3" creationId="{FA4442DB-93A4-8B83-29C3-C547E0B43AC6}"/>
          </ac:spMkLst>
        </pc:spChg>
        <pc:spChg chg="add del mod">
          <ac:chgData name="Cristina Albarran" userId="40f873e6d7ec333a" providerId="LiveId" clId="{65809D00-8C93-4066-BAE8-5A136024A043}" dt="2023-06-06T05:54:21.268" v="445"/>
          <ac:spMkLst>
            <pc:docMk/>
            <pc:sldMk cId="2040354646" sldId="267"/>
            <ac:spMk id="4" creationId="{AEC7F912-9142-9392-FF6C-25ABFA4B6E3E}"/>
          </ac:spMkLst>
        </pc:spChg>
        <pc:spChg chg="mod">
          <ac:chgData name="Cristina Albarran" userId="40f873e6d7ec333a" providerId="LiveId" clId="{65809D00-8C93-4066-BAE8-5A136024A043}" dt="2023-06-06T05:54:45.656" v="446"/>
          <ac:spMkLst>
            <pc:docMk/>
            <pc:sldMk cId="2040354646" sldId="267"/>
            <ac:spMk id="8" creationId="{7D30214A-4E6B-A501-9C37-134F77C70D95}"/>
          </ac:spMkLst>
        </pc:spChg>
        <pc:spChg chg="del mod">
          <ac:chgData name="Cristina Albarran" userId="40f873e6d7ec333a" providerId="LiveId" clId="{65809D00-8C93-4066-BAE8-5A136024A043}" dt="2023-06-06T06:08:22.160" v="541" actId="478"/>
          <ac:spMkLst>
            <pc:docMk/>
            <pc:sldMk cId="2040354646" sldId="267"/>
            <ac:spMk id="9" creationId="{EEE8E3CF-1BD2-8DEE-7AF9-C6A4CCF812BE}"/>
          </ac:spMkLst>
        </pc:spChg>
        <pc:spChg chg="mod">
          <ac:chgData name="Cristina Albarran" userId="40f873e6d7ec333a" providerId="LiveId" clId="{65809D00-8C93-4066-BAE8-5A136024A043}" dt="2023-06-06T05:54:45.656" v="446"/>
          <ac:spMkLst>
            <pc:docMk/>
            <pc:sldMk cId="2040354646" sldId="267"/>
            <ac:spMk id="10" creationId="{72E20F44-470F-6D2B-C839-F8B3F7458FD8}"/>
          </ac:spMkLst>
        </pc:spChg>
        <pc:spChg chg="mod">
          <ac:chgData name="Cristina Albarran" userId="40f873e6d7ec333a" providerId="LiveId" clId="{65809D00-8C93-4066-BAE8-5A136024A043}" dt="2023-06-06T05:54:45.656" v="446"/>
          <ac:spMkLst>
            <pc:docMk/>
            <pc:sldMk cId="2040354646" sldId="267"/>
            <ac:spMk id="16" creationId="{A56B47D7-E0B6-8F2B-EA53-F1A12B0818A6}"/>
          </ac:spMkLst>
        </pc:spChg>
        <pc:spChg chg="add mod">
          <ac:chgData name="Cristina Albarran" userId="40f873e6d7ec333a" providerId="LiveId" clId="{65809D00-8C93-4066-BAE8-5A136024A043}" dt="2023-06-06T05:54:45.656" v="446"/>
          <ac:spMkLst>
            <pc:docMk/>
            <pc:sldMk cId="2040354646" sldId="267"/>
            <ac:spMk id="18" creationId="{4C541942-4DBE-3DE1-9850-DFD114A7C089}"/>
          </ac:spMkLst>
        </pc:spChg>
        <pc:spChg chg="add mod">
          <ac:chgData name="Cristina Albarran" userId="40f873e6d7ec333a" providerId="LiveId" clId="{65809D00-8C93-4066-BAE8-5A136024A043}" dt="2023-06-06T05:54:45.656" v="446"/>
          <ac:spMkLst>
            <pc:docMk/>
            <pc:sldMk cId="2040354646" sldId="267"/>
            <ac:spMk id="20" creationId="{54032D76-6133-F8CD-AC53-13BDBD388C8B}"/>
          </ac:spMkLst>
        </pc:spChg>
        <pc:spChg chg="add mod">
          <ac:chgData name="Cristina Albarran" userId="40f873e6d7ec333a" providerId="LiveId" clId="{65809D00-8C93-4066-BAE8-5A136024A043}" dt="2023-06-06T05:55:43.426" v="456" actId="122"/>
          <ac:spMkLst>
            <pc:docMk/>
            <pc:sldMk cId="2040354646" sldId="267"/>
            <ac:spMk id="21" creationId="{41D785AA-A73A-7091-28E0-DEB16E546193}"/>
          </ac:spMkLst>
        </pc:spChg>
        <pc:spChg chg="add mod">
          <ac:chgData name="Cristina Albarran" userId="40f873e6d7ec333a" providerId="LiveId" clId="{65809D00-8C93-4066-BAE8-5A136024A043}" dt="2023-06-06T05:55:30.782" v="452" actId="27636"/>
          <ac:spMkLst>
            <pc:docMk/>
            <pc:sldMk cId="2040354646" sldId="267"/>
            <ac:spMk id="22" creationId="{47F23321-DDE9-CCDE-3855-A33DD22DEC10}"/>
          </ac:spMkLst>
        </pc:spChg>
        <pc:spChg chg="add mod">
          <ac:chgData name="Cristina Albarran" userId="40f873e6d7ec333a" providerId="LiveId" clId="{65809D00-8C93-4066-BAE8-5A136024A043}" dt="2023-06-06T05:55:30.790" v="453" actId="27636"/>
          <ac:spMkLst>
            <pc:docMk/>
            <pc:sldMk cId="2040354646" sldId="267"/>
            <ac:spMk id="23" creationId="{D2141AD5-DF77-0691-E217-108B6E9641B0}"/>
          </ac:spMkLst>
        </pc:spChg>
        <pc:spChg chg="add mod">
          <ac:chgData name="Cristina Albarran" userId="40f873e6d7ec333a" providerId="LiveId" clId="{65809D00-8C93-4066-BAE8-5A136024A043}" dt="2023-06-06T06:08:24.283" v="542"/>
          <ac:spMkLst>
            <pc:docMk/>
            <pc:sldMk cId="2040354646" sldId="267"/>
            <ac:spMk id="24" creationId="{F04C04B7-B07B-1FA8-0D86-7593A6E098B6}"/>
          </ac:spMkLst>
        </pc:spChg>
        <pc:grpChg chg="add mod">
          <ac:chgData name="Cristina Albarran" userId="40f873e6d7ec333a" providerId="LiveId" clId="{65809D00-8C93-4066-BAE8-5A136024A043}" dt="2023-06-06T05:54:45.656" v="446"/>
          <ac:grpSpMkLst>
            <pc:docMk/>
            <pc:sldMk cId="2040354646" sldId="267"/>
            <ac:grpSpMk id="6" creationId="{93735E49-3C5D-9064-863B-16253CE2788E}"/>
          </ac:grpSpMkLst>
        </pc:grpChg>
        <pc:grpChg chg="mod">
          <ac:chgData name="Cristina Albarran" userId="40f873e6d7ec333a" providerId="LiveId" clId="{65809D00-8C93-4066-BAE8-5A136024A043}" dt="2023-06-06T05:54:45.656" v="446"/>
          <ac:grpSpMkLst>
            <pc:docMk/>
            <pc:sldMk cId="2040354646" sldId="267"/>
            <ac:grpSpMk id="12" creationId="{67E5683A-C4F8-C4C4-9509-451FD0B48B8C}"/>
          </ac:grpSpMkLst>
        </pc:grpChg>
        <pc:graphicFrameChg chg="add del mod">
          <ac:chgData name="Cristina Albarran" userId="40f873e6d7ec333a" providerId="LiveId" clId="{65809D00-8C93-4066-BAE8-5A136024A043}" dt="2023-06-06T05:54:21.268" v="445"/>
          <ac:graphicFrameMkLst>
            <pc:docMk/>
            <pc:sldMk cId="2040354646" sldId="267"/>
            <ac:graphicFrameMk id="5" creationId="{4E2D76CD-16BB-BD01-9E53-91AD99047FC3}"/>
          </ac:graphicFrameMkLst>
        </pc:graphicFrameChg>
        <pc:picChg chg="mod">
          <ac:chgData name="Cristina Albarran" userId="40f873e6d7ec333a" providerId="LiveId" clId="{65809D00-8C93-4066-BAE8-5A136024A043}" dt="2023-06-06T05:54:45.656" v="446"/>
          <ac:picMkLst>
            <pc:docMk/>
            <pc:sldMk cId="2040354646" sldId="267"/>
            <ac:picMk id="7" creationId="{5945B155-3D80-454A-0BC1-A15F6B792BE5}"/>
          </ac:picMkLst>
        </pc:picChg>
        <pc:picChg chg="mod">
          <ac:chgData name="Cristina Albarran" userId="40f873e6d7ec333a" providerId="LiveId" clId="{65809D00-8C93-4066-BAE8-5A136024A043}" dt="2023-06-06T05:54:45.656" v="446"/>
          <ac:picMkLst>
            <pc:docMk/>
            <pc:sldMk cId="2040354646" sldId="267"/>
            <ac:picMk id="11" creationId="{52AF59B5-E52B-7C17-9CC0-E43B01EF9123}"/>
          </ac:picMkLst>
        </pc:picChg>
        <pc:picChg chg="mod">
          <ac:chgData name="Cristina Albarran" userId="40f873e6d7ec333a" providerId="LiveId" clId="{65809D00-8C93-4066-BAE8-5A136024A043}" dt="2023-06-06T05:54:45.656" v="446"/>
          <ac:picMkLst>
            <pc:docMk/>
            <pc:sldMk cId="2040354646" sldId="267"/>
            <ac:picMk id="13" creationId="{F7523E2B-21D4-878B-AD10-C344F8002B5D}"/>
          </ac:picMkLst>
        </pc:picChg>
        <pc:picChg chg="mod">
          <ac:chgData name="Cristina Albarran" userId="40f873e6d7ec333a" providerId="LiveId" clId="{65809D00-8C93-4066-BAE8-5A136024A043}" dt="2023-06-06T05:54:45.656" v="446"/>
          <ac:picMkLst>
            <pc:docMk/>
            <pc:sldMk cId="2040354646" sldId="267"/>
            <ac:picMk id="14" creationId="{C44AB258-035C-19B1-A9A3-565BAC88AF63}"/>
          </ac:picMkLst>
        </pc:picChg>
        <pc:picChg chg="mod">
          <ac:chgData name="Cristina Albarran" userId="40f873e6d7ec333a" providerId="LiveId" clId="{65809D00-8C93-4066-BAE8-5A136024A043}" dt="2023-06-06T05:54:45.656" v="446"/>
          <ac:picMkLst>
            <pc:docMk/>
            <pc:sldMk cId="2040354646" sldId="267"/>
            <ac:picMk id="15" creationId="{07B56174-C13E-2F34-ACEB-BC90076D8143}"/>
          </ac:picMkLst>
        </pc:picChg>
        <pc:picChg chg="mod">
          <ac:chgData name="Cristina Albarran" userId="40f873e6d7ec333a" providerId="LiveId" clId="{65809D00-8C93-4066-BAE8-5A136024A043}" dt="2023-06-06T05:54:45.656" v="446"/>
          <ac:picMkLst>
            <pc:docMk/>
            <pc:sldMk cId="2040354646" sldId="267"/>
            <ac:picMk id="17" creationId="{D94BB6B1-8D59-65E0-9BF5-357898826EFB}"/>
          </ac:picMkLst>
        </pc:picChg>
        <pc:picChg chg="add mod">
          <ac:chgData name="Cristina Albarran" userId="40f873e6d7ec333a" providerId="LiveId" clId="{65809D00-8C93-4066-BAE8-5A136024A043}" dt="2023-06-06T05:54:45.656" v="446"/>
          <ac:picMkLst>
            <pc:docMk/>
            <pc:sldMk cId="2040354646" sldId="267"/>
            <ac:picMk id="19" creationId="{33A6A2F2-D42C-D91D-45D5-4F96A72B0CBE}"/>
          </ac:picMkLst>
        </pc:picChg>
      </pc:sldChg>
      <pc:sldChg chg="addSp delSp modSp new mod">
        <pc:chgData name="Cristina Albarran" userId="40f873e6d7ec333a" providerId="LiveId" clId="{65809D00-8C93-4066-BAE8-5A136024A043}" dt="2023-06-06T06:08:40.850" v="545"/>
        <pc:sldMkLst>
          <pc:docMk/>
          <pc:sldMk cId="1797747659" sldId="268"/>
        </pc:sldMkLst>
        <pc:spChg chg="mod">
          <ac:chgData name="Cristina Albarran" userId="40f873e6d7ec333a" providerId="LiveId" clId="{65809D00-8C93-4066-BAE8-5A136024A043}" dt="2023-06-06T05:54:53.318" v="448"/>
          <ac:spMkLst>
            <pc:docMk/>
            <pc:sldMk cId="1797747659" sldId="268"/>
            <ac:spMk id="4" creationId="{0FC15A6B-6049-0734-A773-3F02E7F49B7E}"/>
          </ac:spMkLst>
        </pc:spChg>
        <pc:spChg chg="del mod">
          <ac:chgData name="Cristina Albarran" userId="40f873e6d7ec333a" providerId="LiveId" clId="{65809D00-8C93-4066-BAE8-5A136024A043}" dt="2023-06-06T06:08:38.925" v="544" actId="478"/>
          <ac:spMkLst>
            <pc:docMk/>
            <pc:sldMk cId="1797747659" sldId="268"/>
            <ac:spMk id="5" creationId="{F299BDFC-26CF-591A-7C59-45F1E9B0E90E}"/>
          </ac:spMkLst>
        </pc:spChg>
        <pc:spChg chg="mod">
          <ac:chgData name="Cristina Albarran" userId="40f873e6d7ec333a" providerId="LiveId" clId="{65809D00-8C93-4066-BAE8-5A136024A043}" dt="2023-06-06T05:54:53.318" v="448"/>
          <ac:spMkLst>
            <pc:docMk/>
            <pc:sldMk cId="1797747659" sldId="268"/>
            <ac:spMk id="6" creationId="{A532E549-EF0B-62CD-FF14-6FDACCEADE9F}"/>
          </ac:spMkLst>
        </pc:spChg>
        <pc:spChg chg="mod">
          <ac:chgData name="Cristina Albarran" userId="40f873e6d7ec333a" providerId="LiveId" clId="{65809D00-8C93-4066-BAE8-5A136024A043}" dt="2023-06-06T05:54:53.318" v="448"/>
          <ac:spMkLst>
            <pc:docMk/>
            <pc:sldMk cId="1797747659" sldId="268"/>
            <ac:spMk id="12" creationId="{AE2DE95E-3D27-1203-0F03-44D596C43C1A}"/>
          </ac:spMkLst>
        </pc:spChg>
        <pc:spChg chg="add mod">
          <ac:chgData name="Cristina Albarran" userId="40f873e6d7ec333a" providerId="LiveId" clId="{65809D00-8C93-4066-BAE8-5A136024A043}" dt="2023-06-06T05:54:53.318" v="448"/>
          <ac:spMkLst>
            <pc:docMk/>
            <pc:sldMk cId="1797747659" sldId="268"/>
            <ac:spMk id="14" creationId="{2B33BDF9-3C96-5A36-6F32-FEC78320055A}"/>
          </ac:spMkLst>
        </pc:spChg>
        <pc:spChg chg="add mod">
          <ac:chgData name="Cristina Albarran" userId="40f873e6d7ec333a" providerId="LiveId" clId="{65809D00-8C93-4066-BAE8-5A136024A043}" dt="2023-06-06T05:54:53.318" v="448"/>
          <ac:spMkLst>
            <pc:docMk/>
            <pc:sldMk cId="1797747659" sldId="268"/>
            <ac:spMk id="16" creationId="{F23C7F94-1321-1730-B5CF-A8CA2BF24678}"/>
          </ac:spMkLst>
        </pc:spChg>
        <pc:spChg chg="add mod">
          <ac:chgData name="Cristina Albarran" userId="40f873e6d7ec333a" providerId="LiveId" clId="{65809D00-8C93-4066-BAE8-5A136024A043}" dt="2023-06-06T05:56:34.244" v="460" actId="1076"/>
          <ac:spMkLst>
            <pc:docMk/>
            <pc:sldMk cId="1797747659" sldId="268"/>
            <ac:spMk id="17" creationId="{EC66C0AC-CF01-822B-323E-559B1187DEEB}"/>
          </ac:spMkLst>
        </pc:spChg>
        <pc:spChg chg="add mod">
          <ac:chgData name="Cristina Albarran" userId="40f873e6d7ec333a" providerId="LiveId" clId="{65809D00-8C93-4066-BAE8-5A136024A043}" dt="2023-06-06T05:56:49.349" v="464" actId="27636"/>
          <ac:spMkLst>
            <pc:docMk/>
            <pc:sldMk cId="1797747659" sldId="268"/>
            <ac:spMk id="18" creationId="{17EFAC85-00F4-0FE7-1DFE-6E3D90C55E31}"/>
          </ac:spMkLst>
        </pc:spChg>
        <pc:spChg chg="add mod">
          <ac:chgData name="Cristina Albarran" userId="40f873e6d7ec333a" providerId="LiveId" clId="{65809D00-8C93-4066-BAE8-5A136024A043}" dt="2023-06-06T06:08:40.850" v="545"/>
          <ac:spMkLst>
            <pc:docMk/>
            <pc:sldMk cId="1797747659" sldId="268"/>
            <ac:spMk id="19" creationId="{4AF77CBD-1BA1-3ECA-D805-C408CCE84BE8}"/>
          </ac:spMkLst>
        </pc:spChg>
        <pc:grpChg chg="add mod">
          <ac:chgData name="Cristina Albarran" userId="40f873e6d7ec333a" providerId="LiveId" clId="{65809D00-8C93-4066-BAE8-5A136024A043}" dt="2023-06-06T05:54:53.318" v="448"/>
          <ac:grpSpMkLst>
            <pc:docMk/>
            <pc:sldMk cId="1797747659" sldId="268"/>
            <ac:grpSpMk id="2" creationId="{1BDCBE37-4668-A41E-18D1-CBA9D4CEB856}"/>
          </ac:grpSpMkLst>
        </pc:grpChg>
        <pc:grpChg chg="mod">
          <ac:chgData name="Cristina Albarran" userId="40f873e6d7ec333a" providerId="LiveId" clId="{65809D00-8C93-4066-BAE8-5A136024A043}" dt="2023-06-06T05:54:53.318" v="448"/>
          <ac:grpSpMkLst>
            <pc:docMk/>
            <pc:sldMk cId="1797747659" sldId="268"/>
            <ac:grpSpMk id="8" creationId="{B4D3D991-3A6D-90F8-0828-19FA6D460822}"/>
          </ac:grpSpMkLst>
        </pc:grpChg>
        <pc:picChg chg="mod">
          <ac:chgData name="Cristina Albarran" userId="40f873e6d7ec333a" providerId="LiveId" clId="{65809D00-8C93-4066-BAE8-5A136024A043}" dt="2023-06-06T05:54:53.318" v="448"/>
          <ac:picMkLst>
            <pc:docMk/>
            <pc:sldMk cId="1797747659" sldId="268"/>
            <ac:picMk id="3" creationId="{6EE016D0-EF7F-C848-0C2B-3B43AB8A4650}"/>
          </ac:picMkLst>
        </pc:picChg>
        <pc:picChg chg="mod">
          <ac:chgData name="Cristina Albarran" userId="40f873e6d7ec333a" providerId="LiveId" clId="{65809D00-8C93-4066-BAE8-5A136024A043}" dt="2023-06-06T05:54:53.318" v="448"/>
          <ac:picMkLst>
            <pc:docMk/>
            <pc:sldMk cId="1797747659" sldId="268"/>
            <ac:picMk id="7" creationId="{A5DA8604-123C-D8C9-62C7-1C374D544F47}"/>
          </ac:picMkLst>
        </pc:picChg>
        <pc:picChg chg="mod">
          <ac:chgData name="Cristina Albarran" userId="40f873e6d7ec333a" providerId="LiveId" clId="{65809D00-8C93-4066-BAE8-5A136024A043}" dt="2023-06-06T05:54:53.318" v="448"/>
          <ac:picMkLst>
            <pc:docMk/>
            <pc:sldMk cId="1797747659" sldId="268"/>
            <ac:picMk id="9" creationId="{5A38CC35-962F-1963-0187-81AF2FBDE071}"/>
          </ac:picMkLst>
        </pc:picChg>
        <pc:picChg chg="mod">
          <ac:chgData name="Cristina Albarran" userId="40f873e6d7ec333a" providerId="LiveId" clId="{65809D00-8C93-4066-BAE8-5A136024A043}" dt="2023-06-06T05:54:53.318" v="448"/>
          <ac:picMkLst>
            <pc:docMk/>
            <pc:sldMk cId="1797747659" sldId="268"/>
            <ac:picMk id="10" creationId="{5C386646-EC46-DC1C-6BA6-520A265703CD}"/>
          </ac:picMkLst>
        </pc:picChg>
        <pc:picChg chg="mod">
          <ac:chgData name="Cristina Albarran" userId="40f873e6d7ec333a" providerId="LiveId" clId="{65809D00-8C93-4066-BAE8-5A136024A043}" dt="2023-06-06T05:54:53.318" v="448"/>
          <ac:picMkLst>
            <pc:docMk/>
            <pc:sldMk cId="1797747659" sldId="268"/>
            <ac:picMk id="11" creationId="{0741D49D-B067-6FF9-2500-B8A35BBF597C}"/>
          </ac:picMkLst>
        </pc:picChg>
        <pc:picChg chg="mod">
          <ac:chgData name="Cristina Albarran" userId="40f873e6d7ec333a" providerId="LiveId" clId="{65809D00-8C93-4066-BAE8-5A136024A043}" dt="2023-06-06T05:54:53.318" v="448"/>
          <ac:picMkLst>
            <pc:docMk/>
            <pc:sldMk cId="1797747659" sldId="268"/>
            <ac:picMk id="13" creationId="{9E11AB1D-EB86-C98C-CCAD-1A2BA03A562E}"/>
          </ac:picMkLst>
        </pc:picChg>
        <pc:picChg chg="add mod">
          <ac:chgData name="Cristina Albarran" userId="40f873e6d7ec333a" providerId="LiveId" clId="{65809D00-8C93-4066-BAE8-5A136024A043}" dt="2023-06-06T05:54:53.318" v="448"/>
          <ac:picMkLst>
            <pc:docMk/>
            <pc:sldMk cId="1797747659" sldId="268"/>
            <ac:picMk id="15" creationId="{281224BB-60FF-187B-06A3-7E60D66323D4}"/>
          </ac:picMkLst>
        </pc:picChg>
      </pc:sldChg>
      <pc:sldChg chg="addSp delSp modSp new mod">
        <pc:chgData name="Cristina Albarran" userId="40f873e6d7ec333a" providerId="LiveId" clId="{65809D00-8C93-4066-BAE8-5A136024A043}" dt="2023-06-06T06:09:00.731" v="547"/>
        <pc:sldMkLst>
          <pc:docMk/>
          <pc:sldMk cId="1643805496" sldId="269"/>
        </pc:sldMkLst>
        <pc:spChg chg="mod">
          <ac:chgData name="Cristina Albarran" userId="40f873e6d7ec333a" providerId="LiveId" clId="{65809D00-8C93-4066-BAE8-5A136024A043}" dt="2023-06-06T05:55:01.065" v="450"/>
          <ac:spMkLst>
            <pc:docMk/>
            <pc:sldMk cId="1643805496" sldId="269"/>
            <ac:spMk id="4" creationId="{B281E7BF-56B5-339C-B971-D8FBCDD8D82F}"/>
          </ac:spMkLst>
        </pc:spChg>
        <pc:spChg chg="del mod">
          <ac:chgData name="Cristina Albarran" userId="40f873e6d7ec333a" providerId="LiveId" clId="{65809D00-8C93-4066-BAE8-5A136024A043}" dt="2023-06-06T06:08:58.839" v="546" actId="478"/>
          <ac:spMkLst>
            <pc:docMk/>
            <pc:sldMk cId="1643805496" sldId="269"/>
            <ac:spMk id="5" creationId="{B45A3B91-54BF-098A-28B0-67B41394B8D4}"/>
          </ac:spMkLst>
        </pc:spChg>
        <pc:spChg chg="mod">
          <ac:chgData name="Cristina Albarran" userId="40f873e6d7ec333a" providerId="LiveId" clId="{65809D00-8C93-4066-BAE8-5A136024A043}" dt="2023-06-06T05:55:01.065" v="450"/>
          <ac:spMkLst>
            <pc:docMk/>
            <pc:sldMk cId="1643805496" sldId="269"/>
            <ac:spMk id="6" creationId="{610CAAAA-3177-406B-3C34-4D9530E16C14}"/>
          </ac:spMkLst>
        </pc:spChg>
        <pc:spChg chg="mod">
          <ac:chgData name="Cristina Albarran" userId="40f873e6d7ec333a" providerId="LiveId" clId="{65809D00-8C93-4066-BAE8-5A136024A043}" dt="2023-06-06T05:55:01.065" v="450"/>
          <ac:spMkLst>
            <pc:docMk/>
            <pc:sldMk cId="1643805496" sldId="269"/>
            <ac:spMk id="12" creationId="{17ACB8B3-017B-27FF-F251-E7FCEEE1C4C2}"/>
          </ac:spMkLst>
        </pc:spChg>
        <pc:spChg chg="add mod">
          <ac:chgData name="Cristina Albarran" userId="40f873e6d7ec333a" providerId="LiveId" clId="{65809D00-8C93-4066-BAE8-5A136024A043}" dt="2023-06-06T05:55:01.065" v="450"/>
          <ac:spMkLst>
            <pc:docMk/>
            <pc:sldMk cId="1643805496" sldId="269"/>
            <ac:spMk id="14" creationId="{B7479537-3030-DB1C-9E19-BB8536D0353A}"/>
          </ac:spMkLst>
        </pc:spChg>
        <pc:spChg chg="add mod">
          <ac:chgData name="Cristina Albarran" userId="40f873e6d7ec333a" providerId="LiveId" clId="{65809D00-8C93-4066-BAE8-5A136024A043}" dt="2023-06-06T05:55:01.065" v="450"/>
          <ac:spMkLst>
            <pc:docMk/>
            <pc:sldMk cId="1643805496" sldId="269"/>
            <ac:spMk id="16" creationId="{942A9525-C060-8A6C-DB5B-B4A810724318}"/>
          </ac:spMkLst>
        </pc:spChg>
        <pc:spChg chg="add mod">
          <ac:chgData name="Cristina Albarran" userId="40f873e6d7ec333a" providerId="LiveId" clId="{65809D00-8C93-4066-BAE8-5A136024A043}" dt="2023-06-06T05:57:50.530" v="468" actId="14100"/>
          <ac:spMkLst>
            <pc:docMk/>
            <pc:sldMk cId="1643805496" sldId="269"/>
            <ac:spMk id="17" creationId="{3135FEC0-4B6C-CFB5-24FE-8B4FD2A0A366}"/>
          </ac:spMkLst>
        </pc:spChg>
        <pc:spChg chg="add mod">
          <ac:chgData name="Cristina Albarran" userId="40f873e6d7ec333a" providerId="LiveId" clId="{65809D00-8C93-4066-BAE8-5A136024A043}" dt="2023-06-06T06:09:00.731" v="547"/>
          <ac:spMkLst>
            <pc:docMk/>
            <pc:sldMk cId="1643805496" sldId="269"/>
            <ac:spMk id="18" creationId="{0B5A5A4E-780F-E98C-AC61-1381719B68EC}"/>
          </ac:spMkLst>
        </pc:spChg>
        <pc:grpChg chg="add mod">
          <ac:chgData name="Cristina Albarran" userId="40f873e6d7ec333a" providerId="LiveId" clId="{65809D00-8C93-4066-BAE8-5A136024A043}" dt="2023-06-06T05:55:01.065" v="450"/>
          <ac:grpSpMkLst>
            <pc:docMk/>
            <pc:sldMk cId="1643805496" sldId="269"/>
            <ac:grpSpMk id="2" creationId="{DE1841C1-0B2C-11FF-940C-9A8692CC34DE}"/>
          </ac:grpSpMkLst>
        </pc:grpChg>
        <pc:grpChg chg="mod">
          <ac:chgData name="Cristina Albarran" userId="40f873e6d7ec333a" providerId="LiveId" clId="{65809D00-8C93-4066-BAE8-5A136024A043}" dt="2023-06-06T05:55:01.065" v="450"/>
          <ac:grpSpMkLst>
            <pc:docMk/>
            <pc:sldMk cId="1643805496" sldId="269"/>
            <ac:grpSpMk id="8" creationId="{9C26184B-9D2E-E3BD-1B26-FFB44FBE616F}"/>
          </ac:grpSpMkLst>
        </pc:grpChg>
        <pc:picChg chg="mod">
          <ac:chgData name="Cristina Albarran" userId="40f873e6d7ec333a" providerId="LiveId" clId="{65809D00-8C93-4066-BAE8-5A136024A043}" dt="2023-06-06T05:55:01.065" v="450"/>
          <ac:picMkLst>
            <pc:docMk/>
            <pc:sldMk cId="1643805496" sldId="269"/>
            <ac:picMk id="3" creationId="{3BFF3626-45BB-AB4D-75B2-B4A14532A7BF}"/>
          </ac:picMkLst>
        </pc:picChg>
        <pc:picChg chg="mod">
          <ac:chgData name="Cristina Albarran" userId="40f873e6d7ec333a" providerId="LiveId" clId="{65809D00-8C93-4066-BAE8-5A136024A043}" dt="2023-06-06T05:55:01.065" v="450"/>
          <ac:picMkLst>
            <pc:docMk/>
            <pc:sldMk cId="1643805496" sldId="269"/>
            <ac:picMk id="7" creationId="{D945EADB-6CE5-11DE-22E1-AEF324A3C9B7}"/>
          </ac:picMkLst>
        </pc:picChg>
        <pc:picChg chg="mod">
          <ac:chgData name="Cristina Albarran" userId="40f873e6d7ec333a" providerId="LiveId" clId="{65809D00-8C93-4066-BAE8-5A136024A043}" dt="2023-06-06T05:55:01.065" v="450"/>
          <ac:picMkLst>
            <pc:docMk/>
            <pc:sldMk cId="1643805496" sldId="269"/>
            <ac:picMk id="9" creationId="{2471ACF3-CBA4-7E14-626E-6834D1D1C28C}"/>
          </ac:picMkLst>
        </pc:picChg>
        <pc:picChg chg="mod">
          <ac:chgData name="Cristina Albarran" userId="40f873e6d7ec333a" providerId="LiveId" clId="{65809D00-8C93-4066-BAE8-5A136024A043}" dt="2023-06-06T05:55:01.065" v="450"/>
          <ac:picMkLst>
            <pc:docMk/>
            <pc:sldMk cId="1643805496" sldId="269"/>
            <ac:picMk id="10" creationId="{30B3D8F0-FF38-9C9C-8E1F-F252F1828471}"/>
          </ac:picMkLst>
        </pc:picChg>
        <pc:picChg chg="mod">
          <ac:chgData name="Cristina Albarran" userId="40f873e6d7ec333a" providerId="LiveId" clId="{65809D00-8C93-4066-BAE8-5A136024A043}" dt="2023-06-06T05:55:01.065" v="450"/>
          <ac:picMkLst>
            <pc:docMk/>
            <pc:sldMk cId="1643805496" sldId="269"/>
            <ac:picMk id="11" creationId="{2BB72571-E1C2-E375-B8A6-9ACD5869F3FD}"/>
          </ac:picMkLst>
        </pc:picChg>
        <pc:picChg chg="mod">
          <ac:chgData name="Cristina Albarran" userId="40f873e6d7ec333a" providerId="LiveId" clId="{65809D00-8C93-4066-BAE8-5A136024A043}" dt="2023-06-06T05:55:01.065" v="450"/>
          <ac:picMkLst>
            <pc:docMk/>
            <pc:sldMk cId="1643805496" sldId="269"/>
            <ac:picMk id="13" creationId="{AC67B54D-0E04-017E-5E51-64C441BCED81}"/>
          </ac:picMkLst>
        </pc:picChg>
        <pc:picChg chg="add mod">
          <ac:chgData name="Cristina Albarran" userId="40f873e6d7ec333a" providerId="LiveId" clId="{65809D00-8C93-4066-BAE8-5A136024A043}" dt="2023-06-06T05:55:01.065" v="450"/>
          <ac:picMkLst>
            <pc:docMk/>
            <pc:sldMk cId="1643805496" sldId="269"/>
            <ac:picMk id="15" creationId="{2A2E1B6B-BBEA-5E0B-0DBA-0CEEE0758C51}"/>
          </ac:picMkLst>
        </pc:picChg>
      </pc:sldChg>
      <pc:sldChg chg="addSp delSp modSp new mod">
        <pc:chgData name="Cristina Albarran" userId="40f873e6d7ec333a" providerId="LiveId" clId="{65809D00-8C93-4066-BAE8-5A136024A043}" dt="2023-06-06T06:09:17.805" v="550"/>
        <pc:sldMkLst>
          <pc:docMk/>
          <pc:sldMk cId="1958975615" sldId="270"/>
        </pc:sldMkLst>
        <pc:spChg chg="add del mod">
          <ac:chgData name="Cristina Albarran" userId="40f873e6d7ec333a" providerId="LiveId" clId="{65809D00-8C93-4066-BAE8-5A136024A043}" dt="2023-06-06T05:58:29.993" v="471"/>
          <ac:spMkLst>
            <pc:docMk/>
            <pc:sldMk cId="1958975615" sldId="270"/>
            <ac:spMk id="2" creationId="{3D11698E-386F-B25F-8F2C-80B64403EA21}"/>
          </ac:spMkLst>
        </pc:spChg>
        <pc:spChg chg="mod">
          <ac:chgData name="Cristina Albarran" userId="40f873e6d7ec333a" providerId="LiveId" clId="{65809D00-8C93-4066-BAE8-5A136024A043}" dt="2023-06-06T05:58:53.507" v="474"/>
          <ac:spMkLst>
            <pc:docMk/>
            <pc:sldMk cId="1958975615" sldId="270"/>
            <ac:spMk id="5" creationId="{E72A2257-D2D5-2D47-794A-E2668761BEC6}"/>
          </ac:spMkLst>
        </pc:spChg>
        <pc:spChg chg="del mod">
          <ac:chgData name="Cristina Albarran" userId="40f873e6d7ec333a" providerId="LiveId" clId="{65809D00-8C93-4066-BAE8-5A136024A043}" dt="2023-06-06T06:09:14.331" v="549" actId="478"/>
          <ac:spMkLst>
            <pc:docMk/>
            <pc:sldMk cId="1958975615" sldId="270"/>
            <ac:spMk id="6" creationId="{404D6122-963A-AB8A-8B1D-B772E486ECAA}"/>
          </ac:spMkLst>
        </pc:spChg>
        <pc:spChg chg="mod">
          <ac:chgData name="Cristina Albarran" userId="40f873e6d7ec333a" providerId="LiveId" clId="{65809D00-8C93-4066-BAE8-5A136024A043}" dt="2023-06-06T05:58:53.507" v="474"/>
          <ac:spMkLst>
            <pc:docMk/>
            <pc:sldMk cId="1958975615" sldId="270"/>
            <ac:spMk id="7" creationId="{C09A54A2-FF27-2241-5638-AB6CB796A111}"/>
          </ac:spMkLst>
        </pc:spChg>
        <pc:spChg chg="mod">
          <ac:chgData name="Cristina Albarran" userId="40f873e6d7ec333a" providerId="LiveId" clId="{65809D00-8C93-4066-BAE8-5A136024A043}" dt="2023-06-06T05:58:53.507" v="474"/>
          <ac:spMkLst>
            <pc:docMk/>
            <pc:sldMk cId="1958975615" sldId="270"/>
            <ac:spMk id="13" creationId="{C83EB2B5-91D8-C9F9-5B34-CC5568D58C0F}"/>
          </ac:spMkLst>
        </pc:spChg>
        <pc:spChg chg="add mod">
          <ac:chgData name="Cristina Albarran" userId="40f873e6d7ec333a" providerId="LiveId" clId="{65809D00-8C93-4066-BAE8-5A136024A043}" dt="2023-06-06T05:58:53.507" v="474"/>
          <ac:spMkLst>
            <pc:docMk/>
            <pc:sldMk cId="1958975615" sldId="270"/>
            <ac:spMk id="15" creationId="{1BB4644D-9D2B-5556-D655-C76E251DB4D2}"/>
          </ac:spMkLst>
        </pc:spChg>
        <pc:spChg chg="add mod">
          <ac:chgData name="Cristina Albarran" userId="40f873e6d7ec333a" providerId="LiveId" clId="{65809D00-8C93-4066-BAE8-5A136024A043}" dt="2023-06-06T05:58:53.507" v="474"/>
          <ac:spMkLst>
            <pc:docMk/>
            <pc:sldMk cId="1958975615" sldId="270"/>
            <ac:spMk id="17" creationId="{DE44DBE8-5536-A1BE-A678-5E2FF27FEE34}"/>
          </ac:spMkLst>
        </pc:spChg>
        <pc:spChg chg="add mod">
          <ac:chgData name="Cristina Albarran" userId="40f873e6d7ec333a" providerId="LiveId" clId="{65809D00-8C93-4066-BAE8-5A136024A043}" dt="2023-06-06T05:59:50.856" v="481" actId="1076"/>
          <ac:spMkLst>
            <pc:docMk/>
            <pc:sldMk cId="1958975615" sldId="270"/>
            <ac:spMk id="18" creationId="{3F891E20-2790-53DD-D6A0-7C6B2EF348AE}"/>
          </ac:spMkLst>
        </pc:spChg>
        <pc:spChg chg="add mod">
          <ac:chgData name="Cristina Albarran" userId="40f873e6d7ec333a" providerId="LiveId" clId="{65809D00-8C93-4066-BAE8-5A136024A043}" dt="2023-06-06T05:59:44.653" v="479"/>
          <ac:spMkLst>
            <pc:docMk/>
            <pc:sldMk cId="1958975615" sldId="270"/>
            <ac:spMk id="19" creationId="{804211A9-FAC3-06BC-0172-166C5A9AA56D}"/>
          </ac:spMkLst>
        </pc:spChg>
        <pc:spChg chg="add mod">
          <ac:chgData name="Cristina Albarran" userId="40f873e6d7ec333a" providerId="LiveId" clId="{65809D00-8C93-4066-BAE8-5A136024A043}" dt="2023-06-06T05:59:44.653" v="479"/>
          <ac:spMkLst>
            <pc:docMk/>
            <pc:sldMk cId="1958975615" sldId="270"/>
            <ac:spMk id="20" creationId="{D1A280C2-D749-8CB3-3B2D-901AE78E7B60}"/>
          </ac:spMkLst>
        </pc:spChg>
        <pc:spChg chg="add mod">
          <ac:chgData name="Cristina Albarran" userId="40f873e6d7ec333a" providerId="LiveId" clId="{65809D00-8C93-4066-BAE8-5A136024A043}" dt="2023-06-06T06:09:17.805" v="550"/>
          <ac:spMkLst>
            <pc:docMk/>
            <pc:sldMk cId="1958975615" sldId="270"/>
            <ac:spMk id="21" creationId="{EDD8A2DC-CA56-63CD-3C9E-87FE756FFFC8}"/>
          </ac:spMkLst>
        </pc:spChg>
        <pc:grpChg chg="add mod">
          <ac:chgData name="Cristina Albarran" userId="40f873e6d7ec333a" providerId="LiveId" clId="{65809D00-8C93-4066-BAE8-5A136024A043}" dt="2023-06-06T05:58:53.507" v="474"/>
          <ac:grpSpMkLst>
            <pc:docMk/>
            <pc:sldMk cId="1958975615" sldId="270"/>
            <ac:grpSpMk id="3" creationId="{A9EFAC2B-35C3-47C2-187E-ACE9682C7AA7}"/>
          </ac:grpSpMkLst>
        </pc:grpChg>
        <pc:grpChg chg="mod">
          <ac:chgData name="Cristina Albarran" userId="40f873e6d7ec333a" providerId="LiveId" clId="{65809D00-8C93-4066-BAE8-5A136024A043}" dt="2023-06-06T05:58:53.507" v="474"/>
          <ac:grpSpMkLst>
            <pc:docMk/>
            <pc:sldMk cId="1958975615" sldId="270"/>
            <ac:grpSpMk id="9" creationId="{671F8DEA-2068-C18D-2889-1DC227C70C27}"/>
          </ac:grpSpMkLst>
        </pc:grpChg>
        <pc:picChg chg="mod">
          <ac:chgData name="Cristina Albarran" userId="40f873e6d7ec333a" providerId="LiveId" clId="{65809D00-8C93-4066-BAE8-5A136024A043}" dt="2023-06-06T05:58:53.507" v="474"/>
          <ac:picMkLst>
            <pc:docMk/>
            <pc:sldMk cId="1958975615" sldId="270"/>
            <ac:picMk id="4" creationId="{7B0305CB-6F09-5D33-E615-2DB86644E37F}"/>
          </ac:picMkLst>
        </pc:picChg>
        <pc:picChg chg="mod">
          <ac:chgData name="Cristina Albarran" userId="40f873e6d7ec333a" providerId="LiveId" clId="{65809D00-8C93-4066-BAE8-5A136024A043}" dt="2023-06-06T05:58:53.507" v="474"/>
          <ac:picMkLst>
            <pc:docMk/>
            <pc:sldMk cId="1958975615" sldId="270"/>
            <ac:picMk id="8" creationId="{3907A2B4-2427-BB03-AFD6-15C411698EBD}"/>
          </ac:picMkLst>
        </pc:picChg>
        <pc:picChg chg="mod">
          <ac:chgData name="Cristina Albarran" userId="40f873e6d7ec333a" providerId="LiveId" clId="{65809D00-8C93-4066-BAE8-5A136024A043}" dt="2023-06-06T05:58:53.507" v="474"/>
          <ac:picMkLst>
            <pc:docMk/>
            <pc:sldMk cId="1958975615" sldId="270"/>
            <ac:picMk id="10" creationId="{1B703958-6012-F0B0-F08C-409D4E58219F}"/>
          </ac:picMkLst>
        </pc:picChg>
        <pc:picChg chg="mod">
          <ac:chgData name="Cristina Albarran" userId="40f873e6d7ec333a" providerId="LiveId" clId="{65809D00-8C93-4066-BAE8-5A136024A043}" dt="2023-06-06T05:58:53.507" v="474"/>
          <ac:picMkLst>
            <pc:docMk/>
            <pc:sldMk cId="1958975615" sldId="270"/>
            <ac:picMk id="11" creationId="{74819633-D97B-08DE-49EF-7443F300EA29}"/>
          </ac:picMkLst>
        </pc:picChg>
        <pc:picChg chg="mod">
          <ac:chgData name="Cristina Albarran" userId="40f873e6d7ec333a" providerId="LiveId" clId="{65809D00-8C93-4066-BAE8-5A136024A043}" dt="2023-06-06T05:58:53.507" v="474"/>
          <ac:picMkLst>
            <pc:docMk/>
            <pc:sldMk cId="1958975615" sldId="270"/>
            <ac:picMk id="12" creationId="{1175C058-53D0-4C30-505F-5371C9393F1F}"/>
          </ac:picMkLst>
        </pc:picChg>
        <pc:picChg chg="mod">
          <ac:chgData name="Cristina Albarran" userId="40f873e6d7ec333a" providerId="LiveId" clId="{65809D00-8C93-4066-BAE8-5A136024A043}" dt="2023-06-06T05:58:53.507" v="474"/>
          <ac:picMkLst>
            <pc:docMk/>
            <pc:sldMk cId="1958975615" sldId="270"/>
            <ac:picMk id="14" creationId="{4F320D55-8B8A-1754-D7E2-09682CB3E97F}"/>
          </ac:picMkLst>
        </pc:picChg>
        <pc:picChg chg="add mod">
          <ac:chgData name="Cristina Albarran" userId="40f873e6d7ec333a" providerId="LiveId" clId="{65809D00-8C93-4066-BAE8-5A136024A043}" dt="2023-06-06T05:58:53.507" v="474"/>
          <ac:picMkLst>
            <pc:docMk/>
            <pc:sldMk cId="1958975615" sldId="270"/>
            <ac:picMk id="16" creationId="{1A861F9C-FBC2-4531-6D50-8181C7BCDF38}"/>
          </ac:picMkLst>
        </pc:picChg>
      </pc:sldChg>
      <pc:sldChg chg="addSp delSp modSp new mod">
        <pc:chgData name="Cristina Albarran" userId="40f873e6d7ec333a" providerId="LiveId" clId="{65809D00-8C93-4066-BAE8-5A136024A043}" dt="2023-06-06T06:09:28.132" v="552"/>
        <pc:sldMkLst>
          <pc:docMk/>
          <pc:sldMk cId="3941044454" sldId="271"/>
        </pc:sldMkLst>
        <pc:spChg chg="mod">
          <ac:chgData name="Cristina Albarran" userId="40f873e6d7ec333a" providerId="LiveId" clId="{65809D00-8C93-4066-BAE8-5A136024A043}" dt="2023-06-06T05:59:04.651" v="477"/>
          <ac:spMkLst>
            <pc:docMk/>
            <pc:sldMk cId="3941044454" sldId="271"/>
            <ac:spMk id="4" creationId="{F684A3D9-0CA4-4C01-8DB6-7B38C7C8F2F5}"/>
          </ac:spMkLst>
        </pc:spChg>
        <pc:spChg chg="del mod">
          <ac:chgData name="Cristina Albarran" userId="40f873e6d7ec333a" providerId="LiveId" clId="{65809D00-8C93-4066-BAE8-5A136024A043}" dt="2023-06-06T06:09:26.508" v="551" actId="478"/>
          <ac:spMkLst>
            <pc:docMk/>
            <pc:sldMk cId="3941044454" sldId="271"/>
            <ac:spMk id="5" creationId="{3711C190-AA14-24D6-E73F-89AFEA60E6FB}"/>
          </ac:spMkLst>
        </pc:spChg>
        <pc:spChg chg="mod">
          <ac:chgData name="Cristina Albarran" userId="40f873e6d7ec333a" providerId="LiveId" clId="{65809D00-8C93-4066-BAE8-5A136024A043}" dt="2023-06-06T05:59:04.651" v="477"/>
          <ac:spMkLst>
            <pc:docMk/>
            <pc:sldMk cId="3941044454" sldId="271"/>
            <ac:spMk id="6" creationId="{CD0E7C0E-E63F-4EEF-6BDE-61E9B723843F}"/>
          </ac:spMkLst>
        </pc:spChg>
        <pc:spChg chg="mod">
          <ac:chgData name="Cristina Albarran" userId="40f873e6d7ec333a" providerId="LiveId" clId="{65809D00-8C93-4066-BAE8-5A136024A043}" dt="2023-06-06T05:59:04.651" v="477"/>
          <ac:spMkLst>
            <pc:docMk/>
            <pc:sldMk cId="3941044454" sldId="271"/>
            <ac:spMk id="12" creationId="{78376C94-049D-CC80-73B8-D8DA7BC7475E}"/>
          </ac:spMkLst>
        </pc:spChg>
        <pc:spChg chg="add mod">
          <ac:chgData name="Cristina Albarran" userId="40f873e6d7ec333a" providerId="LiveId" clId="{65809D00-8C93-4066-BAE8-5A136024A043}" dt="2023-06-06T05:59:04.651" v="477"/>
          <ac:spMkLst>
            <pc:docMk/>
            <pc:sldMk cId="3941044454" sldId="271"/>
            <ac:spMk id="14" creationId="{2A166FB1-9601-4CAE-D91B-871EE3456DB9}"/>
          </ac:spMkLst>
        </pc:spChg>
        <pc:spChg chg="add mod">
          <ac:chgData name="Cristina Albarran" userId="40f873e6d7ec333a" providerId="LiveId" clId="{65809D00-8C93-4066-BAE8-5A136024A043}" dt="2023-06-06T05:59:04.651" v="477"/>
          <ac:spMkLst>
            <pc:docMk/>
            <pc:sldMk cId="3941044454" sldId="271"/>
            <ac:spMk id="16" creationId="{99B8C133-1C80-5DDD-3078-3005C1761125}"/>
          </ac:spMkLst>
        </pc:spChg>
        <pc:spChg chg="add mod">
          <ac:chgData name="Cristina Albarran" userId="40f873e6d7ec333a" providerId="LiveId" clId="{65809D00-8C93-4066-BAE8-5A136024A043}" dt="2023-06-06T06:01:38.809" v="487" actId="403"/>
          <ac:spMkLst>
            <pc:docMk/>
            <pc:sldMk cId="3941044454" sldId="271"/>
            <ac:spMk id="17" creationId="{2063CBE8-7698-7CD6-B447-3F9A174961CD}"/>
          </ac:spMkLst>
        </pc:spChg>
        <pc:spChg chg="add mod">
          <ac:chgData name="Cristina Albarran" userId="40f873e6d7ec333a" providerId="LiveId" clId="{65809D00-8C93-4066-BAE8-5A136024A043}" dt="2023-06-06T06:01:48.490" v="488" actId="1076"/>
          <ac:spMkLst>
            <pc:docMk/>
            <pc:sldMk cId="3941044454" sldId="271"/>
            <ac:spMk id="18" creationId="{DD1E8EDF-DD11-8067-6301-127680B18DD5}"/>
          </ac:spMkLst>
        </pc:spChg>
        <pc:spChg chg="add mod">
          <ac:chgData name="Cristina Albarran" userId="40f873e6d7ec333a" providerId="LiveId" clId="{65809D00-8C93-4066-BAE8-5A136024A043}" dt="2023-06-06T06:09:28.132" v="552"/>
          <ac:spMkLst>
            <pc:docMk/>
            <pc:sldMk cId="3941044454" sldId="271"/>
            <ac:spMk id="19" creationId="{4B77A14F-D535-1926-D553-BCCEC79A2314}"/>
          </ac:spMkLst>
        </pc:spChg>
        <pc:grpChg chg="add mod">
          <ac:chgData name="Cristina Albarran" userId="40f873e6d7ec333a" providerId="LiveId" clId="{65809D00-8C93-4066-BAE8-5A136024A043}" dt="2023-06-06T05:59:04.651" v="477"/>
          <ac:grpSpMkLst>
            <pc:docMk/>
            <pc:sldMk cId="3941044454" sldId="271"/>
            <ac:grpSpMk id="2" creationId="{3543481C-5379-D477-7EC7-EB50ECDDAF41}"/>
          </ac:grpSpMkLst>
        </pc:grpChg>
        <pc:grpChg chg="mod">
          <ac:chgData name="Cristina Albarran" userId="40f873e6d7ec333a" providerId="LiveId" clId="{65809D00-8C93-4066-BAE8-5A136024A043}" dt="2023-06-06T05:59:04.651" v="477"/>
          <ac:grpSpMkLst>
            <pc:docMk/>
            <pc:sldMk cId="3941044454" sldId="271"/>
            <ac:grpSpMk id="8" creationId="{0F4528CE-B78A-54B7-A4C3-1B0CB77A4A79}"/>
          </ac:grpSpMkLst>
        </pc:grpChg>
        <pc:picChg chg="mod">
          <ac:chgData name="Cristina Albarran" userId="40f873e6d7ec333a" providerId="LiveId" clId="{65809D00-8C93-4066-BAE8-5A136024A043}" dt="2023-06-06T05:59:04.651" v="477"/>
          <ac:picMkLst>
            <pc:docMk/>
            <pc:sldMk cId="3941044454" sldId="271"/>
            <ac:picMk id="3" creationId="{56328400-A261-32CD-B2CC-A01956171815}"/>
          </ac:picMkLst>
        </pc:picChg>
        <pc:picChg chg="mod">
          <ac:chgData name="Cristina Albarran" userId="40f873e6d7ec333a" providerId="LiveId" clId="{65809D00-8C93-4066-BAE8-5A136024A043}" dt="2023-06-06T05:59:04.651" v="477"/>
          <ac:picMkLst>
            <pc:docMk/>
            <pc:sldMk cId="3941044454" sldId="271"/>
            <ac:picMk id="7" creationId="{24810051-C99A-D407-B36D-F047FF3D1317}"/>
          </ac:picMkLst>
        </pc:picChg>
        <pc:picChg chg="mod">
          <ac:chgData name="Cristina Albarran" userId="40f873e6d7ec333a" providerId="LiveId" clId="{65809D00-8C93-4066-BAE8-5A136024A043}" dt="2023-06-06T05:59:04.651" v="477"/>
          <ac:picMkLst>
            <pc:docMk/>
            <pc:sldMk cId="3941044454" sldId="271"/>
            <ac:picMk id="9" creationId="{5C432B79-EE70-C322-5EC4-3FC106A84F07}"/>
          </ac:picMkLst>
        </pc:picChg>
        <pc:picChg chg="mod">
          <ac:chgData name="Cristina Albarran" userId="40f873e6d7ec333a" providerId="LiveId" clId="{65809D00-8C93-4066-BAE8-5A136024A043}" dt="2023-06-06T05:59:04.651" v="477"/>
          <ac:picMkLst>
            <pc:docMk/>
            <pc:sldMk cId="3941044454" sldId="271"/>
            <ac:picMk id="10" creationId="{498DE2AC-1DBF-898E-331D-D2E95FF0EC6F}"/>
          </ac:picMkLst>
        </pc:picChg>
        <pc:picChg chg="mod">
          <ac:chgData name="Cristina Albarran" userId="40f873e6d7ec333a" providerId="LiveId" clId="{65809D00-8C93-4066-BAE8-5A136024A043}" dt="2023-06-06T05:59:04.651" v="477"/>
          <ac:picMkLst>
            <pc:docMk/>
            <pc:sldMk cId="3941044454" sldId="271"/>
            <ac:picMk id="11" creationId="{B72ED1F9-25E6-AD2A-C3B4-AC5C28B38EE4}"/>
          </ac:picMkLst>
        </pc:picChg>
        <pc:picChg chg="mod">
          <ac:chgData name="Cristina Albarran" userId="40f873e6d7ec333a" providerId="LiveId" clId="{65809D00-8C93-4066-BAE8-5A136024A043}" dt="2023-06-06T05:59:04.651" v="477"/>
          <ac:picMkLst>
            <pc:docMk/>
            <pc:sldMk cId="3941044454" sldId="271"/>
            <ac:picMk id="13" creationId="{8A6CC778-4A5F-D038-EACA-A0108D7B804B}"/>
          </ac:picMkLst>
        </pc:picChg>
        <pc:picChg chg="add mod">
          <ac:chgData name="Cristina Albarran" userId="40f873e6d7ec333a" providerId="LiveId" clId="{65809D00-8C93-4066-BAE8-5A136024A043}" dt="2023-06-06T05:59:04.651" v="477"/>
          <ac:picMkLst>
            <pc:docMk/>
            <pc:sldMk cId="3941044454" sldId="271"/>
            <ac:picMk id="15" creationId="{2121357C-2A2C-6C2E-2DE2-23CD0D810232}"/>
          </ac:picMkLst>
        </pc:picChg>
      </pc:sldChg>
      <pc:sldChg chg="addSp delSp modSp new mod">
        <pc:chgData name="Cristina Albarran" userId="40f873e6d7ec333a" providerId="LiveId" clId="{65809D00-8C93-4066-BAE8-5A136024A043}" dt="2023-06-06T06:09:39.824" v="554"/>
        <pc:sldMkLst>
          <pc:docMk/>
          <pc:sldMk cId="449575309" sldId="272"/>
        </pc:sldMkLst>
        <pc:spChg chg="mod">
          <ac:chgData name="Cristina Albarran" userId="40f873e6d7ec333a" providerId="LiveId" clId="{65809D00-8C93-4066-BAE8-5A136024A043}" dt="2023-06-06T05:59:08.673" v="478"/>
          <ac:spMkLst>
            <pc:docMk/>
            <pc:sldMk cId="449575309" sldId="272"/>
            <ac:spMk id="4" creationId="{70C7C1F8-B9A1-E72E-7677-FA2C0686BF0F}"/>
          </ac:spMkLst>
        </pc:spChg>
        <pc:spChg chg="del mod">
          <ac:chgData name="Cristina Albarran" userId="40f873e6d7ec333a" providerId="LiveId" clId="{65809D00-8C93-4066-BAE8-5A136024A043}" dt="2023-06-06T06:09:37.971" v="553" actId="478"/>
          <ac:spMkLst>
            <pc:docMk/>
            <pc:sldMk cId="449575309" sldId="272"/>
            <ac:spMk id="5" creationId="{02C0ADD1-0284-B458-EC1F-252EA2898CC3}"/>
          </ac:spMkLst>
        </pc:spChg>
        <pc:spChg chg="mod">
          <ac:chgData name="Cristina Albarran" userId="40f873e6d7ec333a" providerId="LiveId" clId="{65809D00-8C93-4066-BAE8-5A136024A043}" dt="2023-06-06T05:59:08.673" v="478"/>
          <ac:spMkLst>
            <pc:docMk/>
            <pc:sldMk cId="449575309" sldId="272"/>
            <ac:spMk id="6" creationId="{A7C15C8A-8779-829F-F748-03F64E4EB81C}"/>
          </ac:spMkLst>
        </pc:spChg>
        <pc:spChg chg="mod">
          <ac:chgData name="Cristina Albarran" userId="40f873e6d7ec333a" providerId="LiveId" clId="{65809D00-8C93-4066-BAE8-5A136024A043}" dt="2023-06-06T05:59:08.673" v="478"/>
          <ac:spMkLst>
            <pc:docMk/>
            <pc:sldMk cId="449575309" sldId="272"/>
            <ac:spMk id="12" creationId="{62C74FCD-0994-4D80-5310-AA90801E44F6}"/>
          </ac:spMkLst>
        </pc:spChg>
        <pc:spChg chg="add mod">
          <ac:chgData name="Cristina Albarran" userId="40f873e6d7ec333a" providerId="LiveId" clId="{65809D00-8C93-4066-BAE8-5A136024A043}" dt="2023-06-06T05:59:08.673" v="478"/>
          <ac:spMkLst>
            <pc:docMk/>
            <pc:sldMk cId="449575309" sldId="272"/>
            <ac:spMk id="14" creationId="{ED8AAF7B-727F-F097-015F-09D4A3E64B4B}"/>
          </ac:spMkLst>
        </pc:spChg>
        <pc:spChg chg="add mod">
          <ac:chgData name="Cristina Albarran" userId="40f873e6d7ec333a" providerId="LiveId" clId="{65809D00-8C93-4066-BAE8-5A136024A043}" dt="2023-06-06T05:59:08.673" v="478"/>
          <ac:spMkLst>
            <pc:docMk/>
            <pc:sldMk cId="449575309" sldId="272"/>
            <ac:spMk id="16" creationId="{2DC930A1-BF00-EC4E-30E2-1B89C11274AA}"/>
          </ac:spMkLst>
        </pc:spChg>
        <pc:spChg chg="add mod">
          <ac:chgData name="Cristina Albarran" userId="40f873e6d7ec333a" providerId="LiveId" clId="{65809D00-8C93-4066-BAE8-5A136024A043}" dt="2023-06-06T06:02:26.132" v="492" actId="14100"/>
          <ac:spMkLst>
            <pc:docMk/>
            <pc:sldMk cId="449575309" sldId="272"/>
            <ac:spMk id="17" creationId="{0332765D-725D-3773-68FE-77254408ECF0}"/>
          </ac:spMkLst>
        </pc:spChg>
        <pc:spChg chg="add mod">
          <ac:chgData name="Cristina Albarran" userId="40f873e6d7ec333a" providerId="LiveId" clId="{65809D00-8C93-4066-BAE8-5A136024A043}" dt="2023-06-06T06:02:07.801" v="489"/>
          <ac:spMkLst>
            <pc:docMk/>
            <pc:sldMk cId="449575309" sldId="272"/>
            <ac:spMk id="18" creationId="{B7C1F8ED-5FE0-73C4-D760-341E7774CF46}"/>
          </ac:spMkLst>
        </pc:spChg>
        <pc:spChg chg="add mod">
          <ac:chgData name="Cristina Albarran" userId="40f873e6d7ec333a" providerId="LiveId" clId="{65809D00-8C93-4066-BAE8-5A136024A043}" dt="2023-06-06T06:09:39.824" v="554"/>
          <ac:spMkLst>
            <pc:docMk/>
            <pc:sldMk cId="449575309" sldId="272"/>
            <ac:spMk id="19" creationId="{46825C91-4355-F18C-7185-6C31814EA1E2}"/>
          </ac:spMkLst>
        </pc:spChg>
        <pc:grpChg chg="add mod">
          <ac:chgData name="Cristina Albarran" userId="40f873e6d7ec333a" providerId="LiveId" clId="{65809D00-8C93-4066-BAE8-5A136024A043}" dt="2023-06-06T05:59:08.673" v="478"/>
          <ac:grpSpMkLst>
            <pc:docMk/>
            <pc:sldMk cId="449575309" sldId="272"/>
            <ac:grpSpMk id="2" creationId="{63D823CC-5D45-A7DD-7735-5DEC45EBCED7}"/>
          </ac:grpSpMkLst>
        </pc:grpChg>
        <pc:grpChg chg="mod">
          <ac:chgData name="Cristina Albarran" userId="40f873e6d7ec333a" providerId="LiveId" clId="{65809D00-8C93-4066-BAE8-5A136024A043}" dt="2023-06-06T05:59:08.673" v="478"/>
          <ac:grpSpMkLst>
            <pc:docMk/>
            <pc:sldMk cId="449575309" sldId="272"/>
            <ac:grpSpMk id="8" creationId="{45C20E4C-0FD4-52AB-9FD7-BDA65D3CF755}"/>
          </ac:grpSpMkLst>
        </pc:grpChg>
        <pc:picChg chg="mod">
          <ac:chgData name="Cristina Albarran" userId="40f873e6d7ec333a" providerId="LiveId" clId="{65809D00-8C93-4066-BAE8-5A136024A043}" dt="2023-06-06T05:59:08.673" v="478"/>
          <ac:picMkLst>
            <pc:docMk/>
            <pc:sldMk cId="449575309" sldId="272"/>
            <ac:picMk id="3" creationId="{4D990804-0509-6916-5E5B-092EAB523197}"/>
          </ac:picMkLst>
        </pc:picChg>
        <pc:picChg chg="mod">
          <ac:chgData name="Cristina Albarran" userId="40f873e6d7ec333a" providerId="LiveId" clId="{65809D00-8C93-4066-BAE8-5A136024A043}" dt="2023-06-06T05:59:08.673" v="478"/>
          <ac:picMkLst>
            <pc:docMk/>
            <pc:sldMk cId="449575309" sldId="272"/>
            <ac:picMk id="7" creationId="{C39BBADA-4EDF-225F-A1D0-E08F5ADB3A2F}"/>
          </ac:picMkLst>
        </pc:picChg>
        <pc:picChg chg="mod">
          <ac:chgData name="Cristina Albarran" userId="40f873e6d7ec333a" providerId="LiveId" clId="{65809D00-8C93-4066-BAE8-5A136024A043}" dt="2023-06-06T05:59:08.673" v="478"/>
          <ac:picMkLst>
            <pc:docMk/>
            <pc:sldMk cId="449575309" sldId="272"/>
            <ac:picMk id="9" creationId="{96F7BFA0-CA52-BCC6-4844-D4D84014EC10}"/>
          </ac:picMkLst>
        </pc:picChg>
        <pc:picChg chg="mod">
          <ac:chgData name="Cristina Albarran" userId="40f873e6d7ec333a" providerId="LiveId" clId="{65809D00-8C93-4066-BAE8-5A136024A043}" dt="2023-06-06T05:59:08.673" v="478"/>
          <ac:picMkLst>
            <pc:docMk/>
            <pc:sldMk cId="449575309" sldId="272"/>
            <ac:picMk id="10" creationId="{2A5BE313-284C-07E1-8B26-15A33F20734F}"/>
          </ac:picMkLst>
        </pc:picChg>
        <pc:picChg chg="mod">
          <ac:chgData name="Cristina Albarran" userId="40f873e6d7ec333a" providerId="LiveId" clId="{65809D00-8C93-4066-BAE8-5A136024A043}" dt="2023-06-06T05:59:08.673" v="478"/>
          <ac:picMkLst>
            <pc:docMk/>
            <pc:sldMk cId="449575309" sldId="272"/>
            <ac:picMk id="11" creationId="{D4EBD86F-8D35-BCF5-D435-FE8B4C72DAD7}"/>
          </ac:picMkLst>
        </pc:picChg>
        <pc:picChg chg="mod">
          <ac:chgData name="Cristina Albarran" userId="40f873e6d7ec333a" providerId="LiveId" clId="{65809D00-8C93-4066-BAE8-5A136024A043}" dt="2023-06-06T05:59:08.673" v="478"/>
          <ac:picMkLst>
            <pc:docMk/>
            <pc:sldMk cId="449575309" sldId="272"/>
            <ac:picMk id="13" creationId="{E4438E0E-443E-A58B-DCAF-8B5A604EFD29}"/>
          </ac:picMkLst>
        </pc:picChg>
        <pc:picChg chg="add mod">
          <ac:chgData name="Cristina Albarran" userId="40f873e6d7ec333a" providerId="LiveId" clId="{65809D00-8C93-4066-BAE8-5A136024A043}" dt="2023-06-06T05:59:08.673" v="478"/>
          <ac:picMkLst>
            <pc:docMk/>
            <pc:sldMk cId="449575309" sldId="272"/>
            <ac:picMk id="15" creationId="{FA783CD7-5300-BE4D-E183-0B11A79F4D9B}"/>
          </ac:picMkLst>
        </pc:picChg>
      </pc:sldChg>
      <pc:sldChg chg="addSp delSp modSp new mod">
        <pc:chgData name="Cristina Albarran" userId="40f873e6d7ec333a" providerId="LiveId" clId="{65809D00-8C93-4066-BAE8-5A136024A043}" dt="2023-06-06T06:06:12.032" v="520" actId="1035"/>
        <pc:sldMkLst>
          <pc:docMk/>
          <pc:sldMk cId="2965856687" sldId="273"/>
        </pc:sldMkLst>
        <pc:spChg chg="mod">
          <ac:chgData name="Cristina Albarran" userId="40f873e6d7ec333a" providerId="LiveId" clId="{65809D00-8C93-4066-BAE8-5A136024A043}" dt="2023-06-06T06:02:59.581" v="494"/>
          <ac:spMkLst>
            <pc:docMk/>
            <pc:sldMk cId="2965856687" sldId="273"/>
            <ac:spMk id="4" creationId="{43CD29E3-9151-1418-989D-54C1774D8796}"/>
          </ac:spMkLst>
        </pc:spChg>
        <pc:spChg chg="del mod">
          <ac:chgData name="Cristina Albarran" userId="40f873e6d7ec333a" providerId="LiveId" clId="{65809D00-8C93-4066-BAE8-5A136024A043}" dt="2023-06-06T06:06:05.458" v="518" actId="478"/>
          <ac:spMkLst>
            <pc:docMk/>
            <pc:sldMk cId="2965856687" sldId="273"/>
            <ac:spMk id="5" creationId="{C042672F-72A6-3541-AE21-A627309FFA2A}"/>
          </ac:spMkLst>
        </pc:spChg>
        <pc:spChg chg="mod">
          <ac:chgData name="Cristina Albarran" userId="40f873e6d7ec333a" providerId="LiveId" clId="{65809D00-8C93-4066-BAE8-5A136024A043}" dt="2023-06-06T06:02:59.581" v="494"/>
          <ac:spMkLst>
            <pc:docMk/>
            <pc:sldMk cId="2965856687" sldId="273"/>
            <ac:spMk id="6" creationId="{31A7F2F9-3ACE-7BA7-E890-E5F04162C70C}"/>
          </ac:spMkLst>
        </pc:spChg>
        <pc:spChg chg="mod">
          <ac:chgData name="Cristina Albarran" userId="40f873e6d7ec333a" providerId="LiveId" clId="{65809D00-8C93-4066-BAE8-5A136024A043}" dt="2023-06-06T06:02:59.581" v="494"/>
          <ac:spMkLst>
            <pc:docMk/>
            <pc:sldMk cId="2965856687" sldId="273"/>
            <ac:spMk id="12" creationId="{B5014BA1-9D53-26A4-11FD-E33ACBB162AB}"/>
          </ac:spMkLst>
        </pc:spChg>
        <pc:spChg chg="add mod">
          <ac:chgData name="Cristina Albarran" userId="40f873e6d7ec333a" providerId="LiveId" clId="{65809D00-8C93-4066-BAE8-5A136024A043}" dt="2023-06-06T06:02:59.581" v="494"/>
          <ac:spMkLst>
            <pc:docMk/>
            <pc:sldMk cId="2965856687" sldId="273"/>
            <ac:spMk id="14" creationId="{196573D1-A3A1-0448-C4A6-B70DD7290F9C}"/>
          </ac:spMkLst>
        </pc:spChg>
        <pc:spChg chg="add mod">
          <ac:chgData name="Cristina Albarran" userId="40f873e6d7ec333a" providerId="LiveId" clId="{65809D00-8C93-4066-BAE8-5A136024A043}" dt="2023-06-06T06:02:59.581" v="494"/>
          <ac:spMkLst>
            <pc:docMk/>
            <pc:sldMk cId="2965856687" sldId="273"/>
            <ac:spMk id="16" creationId="{02B864FF-96B4-DCC3-B869-4EF79C5D7F4E}"/>
          </ac:spMkLst>
        </pc:spChg>
        <pc:spChg chg="add mod">
          <ac:chgData name="Cristina Albarran" userId="40f873e6d7ec333a" providerId="LiveId" clId="{65809D00-8C93-4066-BAE8-5A136024A043}" dt="2023-06-06T06:03:35.975" v="498" actId="1076"/>
          <ac:spMkLst>
            <pc:docMk/>
            <pc:sldMk cId="2965856687" sldId="273"/>
            <ac:spMk id="17" creationId="{16666C42-7748-EC0F-DE2E-FDECE87FCC4A}"/>
          </ac:spMkLst>
        </pc:spChg>
        <pc:spChg chg="add mod">
          <ac:chgData name="Cristina Albarran" userId="40f873e6d7ec333a" providerId="LiveId" clId="{65809D00-8C93-4066-BAE8-5A136024A043}" dt="2023-06-06T06:06:12.032" v="520" actId="1035"/>
          <ac:spMkLst>
            <pc:docMk/>
            <pc:sldMk cId="2965856687" sldId="273"/>
            <ac:spMk id="19" creationId="{C8626A09-33AA-6322-CD5F-B935886168F6}"/>
          </ac:spMkLst>
        </pc:spChg>
        <pc:grpChg chg="add mod">
          <ac:chgData name="Cristina Albarran" userId="40f873e6d7ec333a" providerId="LiveId" clId="{65809D00-8C93-4066-BAE8-5A136024A043}" dt="2023-06-06T06:02:59.581" v="494"/>
          <ac:grpSpMkLst>
            <pc:docMk/>
            <pc:sldMk cId="2965856687" sldId="273"/>
            <ac:grpSpMk id="2" creationId="{9EECF4FB-3EDA-AF31-FAF7-F326E571C75E}"/>
          </ac:grpSpMkLst>
        </pc:grpChg>
        <pc:grpChg chg="mod">
          <ac:chgData name="Cristina Albarran" userId="40f873e6d7ec333a" providerId="LiveId" clId="{65809D00-8C93-4066-BAE8-5A136024A043}" dt="2023-06-06T06:02:59.581" v="494"/>
          <ac:grpSpMkLst>
            <pc:docMk/>
            <pc:sldMk cId="2965856687" sldId="273"/>
            <ac:grpSpMk id="8" creationId="{77CE218F-3953-3167-FB98-DB5D1E68398A}"/>
          </ac:grpSpMkLst>
        </pc:grpChg>
        <pc:graphicFrameChg chg="add mod">
          <ac:chgData name="Cristina Albarran" userId="40f873e6d7ec333a" providerId="LiveId" clId="{65809D00-8C93-4066-BAE8-5A136024A043}" dt="2023-06-06T06:03:46.648" v="499" actId="12100"/>
          <ac:graphicFrameMkLst>
            <pc:docMk/>
            <pc:sldMk cId="2965856687" sldId="273"/>
            <ac:graphicFrameMk id="18" creationId="{5D78A28B-56D1-A6CA-F700-555E2BD69080}"/>
          </ac:graphicFrameMkLst>
        </pc:graphicFrameChg>
        <pc:picChg chg="mod">
          <ac:chgData name="Cristina Albarran" userId="40f873e6d7ec333a" providerId="LiveId" clId="{65809D00-8C93-4066-BAE8-5A136024A043}" dt="2023-06-06T06:02:59.581" v="494"/>
          <ac:picMkLst>
            <pc:docMk/>
            <pc:sldMk cId="2965856687" sldId="273"/>
            <ac:picMk id="3" creationId="{EB44D2BC-ACB3-F48B-764B-81C136825F8C}"/>
          </ac:picMkLst>
        </pc:picChg>
        <pc:picChg chg="mod">
          <ac:chgData name="Cristina Albarran" userId="40f873e6d7ec333a" providerId="LiveId" clId="{65809D00-8C93-4066-BAE8-5A136024A043}" dt="2023-06-06T06:02:59.581" v="494"/>
          <ac:picMkLst>
            <pc:docMk/>
            <pc:sldMk cId="2965856687" sldId="273"/>
            <ac:picMk id="7" creationId="{62EA0289-B4C0-D898-6CBF-617955C3741C}"/>
          </ac:picMkLst>
        </pc:picChg>
        <pc:picChg chg="mod">
          <ac:chgData name="Cristina Albarran" userId="40f873e6d7ec333a" providerId="LiveId" clId="{65809D00-8C93-4066-BAE8-5A136024A043}" dt="2023-06-06T06:02:59.581" v="494"/>
          <ac:picMkLst>
            <pc:docMk/>
            <pc:sldMk cId="2965856687" sldId="273"/>
            <ac:picMk id="9" creationId="{AD5BD8B3-B829-0428-1590-A97D9A467857}"/>
          </ac:picMkLst>
        </pc:picChg>
        <pc:picChg chg="mod">
          <ac:chgData name="Cristina Albarran" userId="40f873e6d7ec333a" providerId="LiveId" clId="{65809D00-8C93-4066-BAE8-5A136024A043}" dt="2023-06-06T06:02:59.581" v="494"/>
          <ac:picMkLst>
            <pc:docMk/>
            <pc:sldMk cId="2965856687" sldId="273"/>
            <ac:picMk id="10" creationId="{7743C9EC-B6D7-3917-8A8A-7E6A45101E59}"/>
          </ac:picMkLst>
        </pc:picChg>
        <pc:picChg chg="mod">
          <ac:chgData name="Cristina Albarran" userId="40f873e6d7ec333a" providerId="LiveId" clId="{65809D00-8C93-4066-BAE8-5A136024A043}" dt="2023-06-06T06:02:59.581" v="494"/>
          <ac:picMkLst>
            <pc:docMk/>
            <pc:sldMk cId="2965856687" sldId="273"/>
            <ac:picMk id="11" creationId="{49447579-47D9-40B3-6AC4-987735D33612}"/>
          </ac:picMkLst>
        </pc:picChg>
        <pc:picChg chg="mod">
          <ac:chgData name="Cristina Albarran" userId="40f873e6d7ec333a" providerId="LiveId" clId="{65809D00-8C93-4066-BAE8-5A136024A043}" dt="2023-06-06T06:02:59.581" v="494"/>
          <ac:picMkLst>
            <pc:docMk/>
            <pc:sldMk cId="2965856687" sldId="273"/>
            <ac:picMk id="13" creationId="{56647659-3E4D-EFF4-6C57-29691EEBEACC}"/>
          </ac:picMkLst>
        </pc:picChg>
        <pc:picChg chg="add mod">
          <ac:chgData name="Cristina Albarran" userId="40f873e6d7ec333a" providerId="LiveId" clId="{65809D00-8C93-4066-BAE8-5A136024A043}" dt="2023-06-06T06:02:59.581" v="494"/>
          <ac:picMkLst>
            <pc:docMk/>
            <pc:sldMk cId="2965856687" sldId="273"/>
            <ac:picMk id="15" creationId="{744797EB-36C8-69C6-1014-815CCF1BA3DB}"/>
          </ac:picMkLst>
        </pc:picChg>
      </pc:sldChg>
      <pc:sldChg chg="addSp modSp new mod modClrScheme chgLayout">
        <pc:chgData name="Cristina Albarran" userId="40f873e6d7ec333a" providerId="LiveId" clId="{65809D00-8C93-4066-BAE8-5A136024A043}" dt="2023-06-06T12:49:01.411" v="654" actId="20577"/>
        <pc:sldMkLst>
          <pc:docMk/>
          <pc:sldMk cId="3678305639" sldId="274"/>
        </pc:sldMkLst>
        <pc:spChg chg="mod">
          <ac:chgData name="Cristina Albarran" userId="40f873e6d7ec333a" providerId="LiveId" clId="{65809D00-8C93-4066-BAE8-5A136024A043}" dt="2023-06-06T06:04:30.999" v="500"/>
          <ac:spMkLst>
            <pc:docMk/>
            <pc:sldMk cId="3678305639" sldId="274"/>
            <ac:spMk id="4" creationId="{F7C3BBCB-61BE-A166-977F-04608DB79FFA}"/>
          </ac:spMkLst>
        </pc:spChg>
        <pc:spChg chg="mod">
          <ac:chgData name="Cristina Albarran" userId="40f873e6d7ec333a" providerId="LiveId" clId="{65809D00-8C93-4066-BAE8-5A136024A043}" dt="2023-06-06T06:05:47.018" v="517" actId="20577"/>
          <ac:spMkLst>
            <pc:docMk/>
            <pc:sldMk cId="3678305639" sldId="274"/>
            <ac:spMk id="5" creationId="{0A8EE0EE-A014-D60E-D812-39E7DB019C15}"/>
          </ac:spMkLst>
        </pc:spChg>
        <pc:spChg chg="mod">
          <ac:chgData name="Cristina Albarran" userId="40f873e6d7ec333a" providerId="LiveId" clId="{65809D00-8C93-4066-BAE8-5A136024A043}" dt="2023-06-06T06:04:30.999" v="500"/>
          <ac:spMkLst>
            <pc:docMk/>
            <pc:sldMk cId="3678305639" sldId="274"/>
            <ac:spMk id="6" creationId="{E85BB931-5EAE-16BF-99B8-63CADC5B2B60}"/>
          </ac:spMkLst>
        </pc:spChg>
        <pc:spChg chg="mod">
          <ac:chgData name="Cristina Albarran" userId="40f873e6d7ec333a" providerId="LiveId" clId="{65809D00-8C93-4066-BAE8-5A136024A043}" dt="2023-06-06T06:04:30.999" v="500"/>
          <ac:spMkLst>
            <pc:docMk/>
            <pc:sldMk cId="3678305639" sldId="274"/>
            <ac:spMk id="12" creationId="{48F61955-70A7-8B1E-07C5-0DD994E06047}"/>
          </ac:spMkLst>
        </pc:spChg>
        <pc:spChg chg="add mod">
          <ac:chgData name="Cristina Albarran" userId="40f873e6d7ec333a" providerId="LiveId" clId="{65809D00-8C93-4066-BAE8-5A136024A043}" dt="2023-06-06T06:04:30.999" v="500"/>
          <ac:spMkLst>
            <pc:docMk/>
            <pc:sldMk cId="3678305639" sldId="274"/>
            <ac:spMk id="14" creationId="{5044D052-B64D-52E2-0015-828FC945B223}"/>
          </ac:spMkLst>
        </pc:spChg>
        <pc:spChg chg="add mod">
          <ac:chgData name="Cristina Albarran" userId="40f873e6d7ec333a" providerId="LiveId" clId="{65809D00-8C93-4066-BAE8-5A136024A043}" dt="2023-06-06T06:04:30.999" v="500"/>
          <ac:spMkLst>
            <pc:docMk/>
            <pc:sldMk cId="3678305639" sldId="274"/>
            <ac:spMk id="15" creationId="{DC31FF8A-ED29-A99C-3A7C-A31D092962DD}"/>
          </ac:spMkLst>
        </pc:spChg>
        <pc:spChg chg="add mod ord">
          <ac:chgData name="Cristina Albarran" userId="40f873e6d7ec333a" providerId="LiveId" clId="{65809D00-8C93-4066-BAE8-5A136024A043}" dt="2023-06-06T12:49:01.411" v="654" actId="20577"/>
          <ac:spMkLst>
            <pc:docMk/>
            <pc:sldMk cId="3678305639" sldId="274"/>
            <ac:spMk id="16" creationId="{44B3E9FD-9C73-B199-0A3B-3C0A288F91A9}"/>
          </ac:spMkLst>
        </pc:spChg>
        <pc:spChg chg="add mod ord">
          <ac:chgData name="Cristina Albarran" userId="40f873e6d7ec333a" providerId="LiveId" clId="{65809D00-8C93-4066-BAE8-5A136024A043}" dt="2023-06-06T12:48:32.455" v="636" actId="700"/>
          <ac:spMkLst>
            <pc:docMk/>
            <pc:sldMk cId="3678305639" sldId="274"/>
            <ac:spMk id="17" creationId="{4B6B018A-63C7-2288-A927-F5D6C96576EE}"/>
          </ac:spMkLst>
        </pc:spChg>
        <pc:grpChg chg="add mod">
          <ac:chgData name="Cristina Albarran" userId="40f873e6d7ec333a" providerId="LiveId" clId="{65809D00-8C93-4066-BAE8-5A136024A043}" dt="2023-06-06T06:04:30.999" v="500"/>
          <ac:grpSpMkLst>
            <pc:docMk/>
            <pc:sldMk cId="3678305639" sldId="274"/>
            <ac:grpSpMk id="2" creationId="{94CEB227-39A4-6A96-7311-D4A95048ABA9}"/>
          </ac:grpSpMkLst>
        </pc:grpChg>
        <pc:grpChg chg="mod">
          <ac:chgData name="Cristina Albarran" userId="40f873e6d7ec333a" providerId="LiveId" clId="{65809D00-8C93-4066-BAE8-5A136024A043}" dt="2023-06-06T06:04:30.999" v="500"/>
          <ac:grpSpMkLst>
            <pc:docMk/>
            <pc:sldMk cId="3678305639" sldId="274"/>
            <ac:grpSpMk id="8" creationId="{5C55CDFC-45C6-944D-4E14-742AE0DF73B1}"/>
          </ac:grpSpMkLst>
        </pc:grpChg>
        <pc:picChg chg="mod">
          <ac:chgData name="Cristina Albarran" userId="40f873e6d7ec333a" providerId="LiveId" clId="{65809D00-8C93-4066-BAE8-5A136024A043}" dt="2023-06-06T06:04:30.999" v="500"/>
          <ac:picMkLst>
            <pc:docMk/>
            <pc:sldMk cId="3678305639" sldId="274"/>
            <ac:picMk id="3" creationId="{3F645DD8-A5A5-7AAB-BF22-0ACDCEF2442C}"/>
          </ac:picMkLst>
        </pc:picChg>
        <pc:picChg chg="mod">
          <ac:chgData name="Cristina Albarran" userId="40f873e6d7ec333a" providerId="LiveId" clId="{65809D00-8C93-4066-BAE8-5A136024A043}" dt="2023-06-06T06:04:30.999" v="500"/>
          <ac:picMkLst>
            <pc:docMk/>
            <pc:sldMk cId="3678305639" sldId="274"/>
            <ac:picMk id="7" creationId="{CFC6CBF2-16D6-FF50-9F5E-53EBFADE9522}"/>
          </ac:picMkLst>
        </pc:picChg>
        <pc:picChg chg="mod">
          <ac:chgData name="Cristina Albarran" userId="40f873e6d7ec333a" providerId="LiveId" clId="{65809D00-8C93-4066-BAE8-5A136024A043}" dt="2023-06-06T06:04:30.999" v="500"/>
          <ac:picMkLst>
            <pc:docMk/>
            <pc:sldMk cId="3678305639" sldId="274"/>
            <ac:picMk id="9" creationId="{D3A2A3CF-6A9B-AFA7-EA50-3B043CA9E10B}"/>
          </ac:picMkLst>
        </pc:picChg>
        <pc:picChg chg="mod">
          <ac:chgData name="Cristina Albarran" userId="40f873e6d7ec333a" providerId="LiveId" clId="{65809D00-8C93-4066-BAE8-5A136024A043}" dt="2023-06-06T06:04:30.999" v="500"/>
          <ac:picMkLst>
            <pc:docMk/>
            <pc:sldMk cId="3678305639" sldId="274"/>
            <ac:picMk id="10" creationId="{018745D4-D0F4-3820-D0BB-65A553D9CDFB}"/>
          </ac:picMkLst>
        </pc:picChg>
        <pc:picChg chg="mod">
          <ac:chgData name="Cristina Albarran" userId="40f873e6d7ec333a" providerId="LiveId" clId="{65809D00-8C93-4066-BAE8-5A136024A043}" dt="2023-06-06T06:04:30.999" v="500"/>
          <ac:picMkLst>
            <pc:docMk/>
            <pc:sldMk cId="3678305639" sldId="274"/>
            <ac:picMk id="11" creationId="{FEDF5DCE-4380-7DF9-AB4A-28D1F56743C0}"/>
          </ac:picMkLst>
        </pc:picChg>
        <pc:picChg chg="mod">
          <ac:chgData name="Cristina Albarran" userId="40f873e6d7ec333a" providerId="LiveId" clId="{65809D00-8C93-4066-BAE8-5A136024A043}" dt="2023-06-06T06:04:30.999" v="500"/>
          <ac:picMkLst>
            <pc:docMk/>
            <pc:sldMk cId="3678305639" sldId="274"/>
            <ac:picMk id="13" creationId="{E5079FC2-4765-4D06-CECB-49C2110EF50C}"/>
          </ac:picMkLst>
        </pc:picChg>
      </pc:sldChg>
      <pc:sldChg chg="addSp delSp modSp new mod modClrScheme modAnim chgLayout">
        <pc:chgData name="Cristina Albarran" userId="40f873e6d7ec333a" providerId="LiveId" clId="{65809D00-8C93-4066-BAE8-5A136024A043}" dt="2023-06-06T13:20:01.767" v="919"/>
        <pc:sldMkLst>
          <pc:docMk/>
          <pc:sldMk cId="938938494" sldId="275"/>
        </pc:sldMkLst>
        <pc:spChg chg="del">
          <ac:chgData name="Cristina Albarran" userId="40f873e6d7ec333a" providerId="LiveId" clId="{65809D00-8C93-4066-BAE8-5A136024A043}" dt="2023-06-06T12:50:20.798" v="656" actId="700"/>
          <ac:spMkLst>
            <pc:docMk/>
            <pc:sldMk cId="938938494" sldId="275"/>
            <ac:spMk id="2" creationId="{D2A0FDDD-D28D-9641-FAF6-C5E9F636BDD2}"/>
          </ac:spMkLst>
        </pc:spChg>
        <pc:spChg chg="del">
          <ac:chgData name="Cristina Albarran" userId="40f873e6d7ec333a" providerId="LiveId" clId="{65809D00-8C93-4066-BAE8-5A136024A043}" dt="2023-06-06T12:50:20.798" v="656" actId="700"/>
          <ac:spMkLst>
            <pc:docMk/>
            <pc:sldMk cId="938938494" sldId="275"/>
            <ac:spMk id="3" creationId="{4AAACEBD-7EA3-328E-CD33-AFBCEA2BBF6A}"/>
          </ac:spMkLst>
        </pc:spChg>
        <pc:spChg chg="mod">
          <ac:chgData name="Cristina Albarran" userId="40f873e6d7ec333a" providerId="LiveId" clId="{65809D00-8C93-4066-BAE8-5A136024A043}" dt="2023-06-06T12:50:23.142" v="657"/>
          <ac:spMkLst>
            <pc:docMk/>
            <pc:sldMk cId="938938494" sldId="275"/>
            <ac:spMk id="6" creationId="{FB0BDFB1-1D4E-6FFD-048A-DC242725A8DA}"/>
          </ac:spMkLst>
        </pc:spChg>
        <pc:spChg chg="mod">
          <ac:chgData name="Cristina Albarran" userId="40f873e6d7ec333a" providerId="LiveId" clId="{65809D00-8C93-4066-BAE8-5A136024A043}" dt="2023-06-06T12:50:23.142" v="657"/>
          <ac:spMkLst>
            <pc:docMk/>
            <pc:sldMk cId="938938494" sldId="275"/>
            <ac:spMk id="7" creationId="{B8D83C3E-B246-E121-5EFE-A157D4D9054E}"/>
          </ac:spMkLst>
        </pc:spChg>
        <pc:spChg chg="mod">
          <ac:chgData name="Cristina Albarran" userId="40f873e6d7ec333a" providerId="LiveId" clId="{65809D00-8C93-4066-BAE8-5A136024A043}" dt="2023-06-06T12:50:23.142" v="657"/>
          <ac:spMkLst>
            <pc:docMk/>
            <pc:sldMk cId="938938494" sldId="275"/>
            <ac:spMk id="13" creationId="{EBB7CC15-E4B4-40D9-C6CE-C3E4DCBDBA20}"/>
          </ac:spMkLst>
        </pc:spChg>
        <pc:spChg chg="add mod">
          <ac:chgData name="Cristina Albarran" userId="40f873e6d7ec333a" providerId="LiveId" clId="{65809D00-8C93-4066-BAE8-5A136024A043}" dt="2023-06-06T12:50:23.142" v="657"/>
          <ac:spMkLst>
            <pc:docMk/>
            <pc:sldMk cId="938938494" sldId="275"/>
            <ac:spMk id="15" creationId="{B90BE7AC-FE74-39B8-489A-07A327A607EB}"/>
          </ac:spMkLst>
        </pc:spChg>
        <pc:spChg chg="add mod">
          <ac:chgData name="Cristina Albarran" userId="40f873e6d7ec333a" providerId="LiveId" clId="{65809D00-8C93-4066-BAE8-5A136024A043}" dt="2023-06-06T12:50:23.142" v="657"/>
          <ac:spMkLst>
            <pc:docMk/>
            <pc:sldMk cId="938938494" sldId="275"/>
            <ac:spMk id="17" creationId="{4F931CEF-A814-F94E-361B-17B880C52B0B}"/>
          </ac:spMkLst>
        </pc:spChg>
        <pc:spChg chg="add mod">
          <ac:chgData name="Cristina Albarran" userId="40f873e6d7ec333a" providerId="LiveId" clId="{65809D00-8C93-4066-BAE8-5A136024A043}" dt="2023-06-06T12:53:57.117" v="711" actId="1036"/>
          <ac:spMkLst>
            <pc:docMk/>
            <pc:sldMk cId="938938494" sldId="275"/>
            <ac:spMk id="18" creationId="{8254E55D-BDF9-2994-5ECC-AFF59403DC49}"/>
          </ac:spMkLst>
        </pc:spChg>
        <pc:spChg chg="add mod">
          <ac:chgData name="Cristina Albarran" userId="40f873e6d7ec333a" providerId="LiveId" clId="{65809D00-8C93-4066-BAE8-5A136024A043}" dt="2023-06-06T12:53:57.117" v="711" actId="1036"/>
          <ac:spMkLst>
            <pc:docMk/>
            <pc:sldMk cId="938938494" sldId="275"/>
            <ac:spMk id="19" creationId="{9871A2F9-AC9F-FD99-A95F-5374A6CAC686}"/>
          </ac:spMkLst>
        </pc:spChg>
        <pc:spChg chg="add mod">
          <ac:chgData name="Cristina Albarran" userId="40f873e6d7ec333a" providerId="LiveId" clId="{65809D00-8C93-4066-BAE8-5A136024A043}" dt="2023-06-06T12:53:57.117" v="711" actId="1036"/>
          <ac:spMkLst>
            <pc:docMk/>
            <pc:sldMk cId="938938494" sldId="275"/>
            <ac:spMk id="20" creationId="{7FBC9C3E-D32B-A69C-B5DE-AB461C3F7768}"/>
          </ac:spMkLst>
        </pc:spChg>
        <pc:spChg chg="add mod">
          <ac:chgData name="Cristina Albarran" userId="40f873e6d7ec333a" providerId="LiveId" clId="{65809D00-8C93-4066-BAE8-5A136024A043}" dt="2023-06-06T12:53:57.117" v="711" actId="1036"/>
          <ac:spMkLst>
            <pc:docMk/>
            <pc:sldMk cId="938938494" sldId="275"/>
            <ac:spMk id="21" creationId="{8C3A6A66-2879-BE7B-226C-962377566117}"/>
          </ac:spMkLst>
        </pc:spChg>
        <pc:spChg chg="add mod">
          <ac:chgData name="Cristina Albarran" userId="40f873e6d7ec333a" providerId="LiveId" clId="{65809D00-8C93-4066-BAE8-5A136024A043}" dt="2023-06-06T13:20:01.767" v="919"/>
          <ac:spMkLst>
            <pc:docMk/>
            <pc:sldMk cId="938938494" sldId="275"/>
            <ac:spMk id="23" creationId="{FEF82DB1-E4DD-852E-5B8A-83A1B7A2A849}"/>
          </ac:spMkLst>
        </pc:spChg>
        <pc:grpChg chg="add mod">
          <ac:chgData name="Cristina Albarran" userId="40f873e6d7ec333a" providerId="LiveId" clId="{65809D00-8C93-4066-BAE8-5A136024A043}" dt="2023-06-06T12:50:23.142" v="657"/>
          <ac:grpSpMkLst>
            <pc:docMk/>
            <pc:sldMk cId="938938494" sldId="275"/>
            <ac:grpSpMk id="4" creationId="{43BF3E72-FB68-5C51-B328-7189AA6F55F9}"/>
          </ac:grpSpMkLst>
        </pc:grpChg>
        <pc:grpChg chg="mod">
          <ac:chgData name="Cristina Albarran" userId="40f873e6d7ec333a" providerId="LiveId" clId="{65809D00-8C93-4066-BAE8-5A136024A043}" dt="2023-06-06T12:50:23.142" v="657"/>
          <ac:grpSpMkLst>
            <pc:docMk/>
            <pc:sldMk cId="938938494" sldId="275"/>
            <ac:grpSpMk id="9" creationId="{06B76E1B-8396-9AD1-125A-9968D99C5072}"/>
          </ac:grpSpMkLst>
        </pc:grpChg>
        <pc:picChg chg="mod">
          <ac:chgData name="Cristina Albarran" userId="40f873e6d7ec333a" providerId="LiveId" clId="{65809D00-8C93-4066-BAE8-5A136024A043}" dt="2023-06-06T12:50:23.142" v="657"/>
          <ac:picMkLst>
            <pc:docMk/>
            <pc:sldMk cId="938938494" sldId="275"/>
            <ac:picMk id="5" creationId="{B0169AF2-B1F8-9AD3-2151-C2D5E856B8A6}"/>
          </ac:picMkLst>
        </pc:picChg>
        <pc:picChg chg="mod">
          <ac:chgData name="Cristina Albarran" userId="40f873e6d7ec333a" providerId="LiveId" clId="{65809D00-8C93-4066-BAE8-5A136024A043}" dt="2023-06-06T12:50:23.142" v="657"/>
          <ac:picMkLst>
            <pc:docMk/>
            <pc:sldMk cId="938938494" sldId="275"/>
            <ac:picMk id="8" creationId="{9C168C30-7BE7-AC26-177A-CA9D0F696B8F}"/>
          </ac:picMkLst>
        </pc:picChg>
        <pc:picChg chg="mod">
          <ac:chgData name="Cristina Albarran" userId="40f873e6d7ec333a" providerId="LiveId" clId="{65809D00-8C93-4066-BAE8-5A136024A043}" dt="2023-06-06T12:50:23.142" v="657"/>
          <ac:picMkLst>
            <pc:docMk/>
            <pc:sldMk cId="938938494" sldId="275"/>
            <ac:picMk id="10" creationId="{9E6DAC65-AFD0-D258-5FA7-2E7702B05260}"/>
          </ac:picMkLst>
        </pc:picChg>
        <pc:picChg chg="mod">
          <ac:chgData name="Cristina Albarran" userId="40f873e6d7ec333a" providerId="LiveId" clId="{65809D00-8C93-4066-BAE8-5A136024A043}" dt="2023-06-06T12:50:23.142" v="657"/>
          <ac:picMkLst>
            <pc:docMk/>
            <pc:sldMk cId="938938494" sldId="275"/>
            <ac:picMk id="11" creationId="{889380F6-0A14-26B6-AC49-E3E172EF93D7}"/>
          </ac:picMkLst>
        </pc:picChg>
        <pc:picChg chg="mod">
          <ac:chgData name="Cristina Albarran" userId="40f873e6d7ec333a" providerId="LiveId" clId="{65809D00-8C93-4066-BAE8-5A136024A043}" dt="2023-06-06T12:50:23.142" v="657"/>
          <ac:picMkLst>
            <pc:docMk/>
            <pc:sldMk cId="938938494" sldId="275"/>
            <ac:picMk id="12" creationId="{ACE6FF0F-A62A-E21C-3B40-07E559E0E5A2}"/>
          </ac:picMkLst>
        </pc:picChg>
        <pc:picChg chg="mod">
          <ac:chgData name="Cristina Albarran" userId="40f873e6d7ec333a" providerId="LiveId" clId="{65809D00-8C93-4066-BAE8-5A136024A043}" dt="2023-06-06T12:50:23.142" v="657"/>
          <ac:picMkLst>
            <pc:docMk/>
            <pc:sldMk cId="938938494" sldId="275"/>
            <ac:picMk id="14" creationId="{87B6E933-E274-0C75-0072-91CEAAD96984}"/>
          </ac:picMkLst>
        </pc:picChg>
        <pc:picChg chg="add mod">
          <ac:chgData name="Cristina Albarran" userId="40f873e6d7ec333a" providerId="LiveId" clId="{65809D00-8C93-4066-BAE8-5A136024A043}" dt="2023-06-06T12:50:23.142" v="657"/>
          <ac:picMkLst>
            <pc:docMk/>
            <pc:sldMk cId="938938494" sldId="275"/>
            <ac:picMk id="16" creationId="{4A1D5D34-B0F3-5AEF-F832-04282213E71B}"/>
          </ac:picMkLst>
        </pc:picChg>
        <pc:picChg chg="add mod">
          <ac:chgData name="Cristina Albarran" userId="40f873e6d7ec333a" providerId="LiveId" clId="{65809D00-8C93-4066-BAE8-5A136024A043}" dt="2023-06-06T12:53:57.117" v="711" actId="1036"/>
          <ac:picMkLst>
            <pc:docMk/>
            <pc:sldMk cId="938938494" sldId="275"/>
            <ac:picMk id="22" creationId="{CA647CF4-33A0-B6F6-E76B-E9C6C4A67BD7}"/>
          </ac:picMkLst>
        </pc:picChg>
      </pc:sldChg>
      <pc:sldChg chg="addSp delSp modSp new mod modAnim">
        <pc:chgData name="Cristina Albarran" userId="40f873e6d7ec333a" providerId="LiveId" clId="{65809D00-8C93-4066-BAE8-5A136024A043}" dt="2023-06-06T13:34:47.156" v="1002"/>
        <pc:sldMkLst>
          <pc:docMk/>
          <pc:sldMk cId="875768653" sldId="276"/>
        </pc:sldMkLst>
        <pc:spChg chg="mod">
          <ac:chgData name="Cristina Albarran" userId="40f873e6d7ec333a" providerId="LiveId" clId="{65809D00-8C93-4066-BAE8-5A136024A043}" dt="2023-06-06T12:50:31.324" v="659"/>
          <ac:spMkLst>
            <pc:docMk/>
            <pc:sldMk cId="875768653" sldId="276"/>
            <ac:spMk id="4" creationId="{095785CB-D6A2-E925-B09E-FD521E4CBB6C}"/>
          </ac:spMkLst>
        </pc:spChg>
        <pc:spChg chg="mod">
          <ac:chgData name="Cristina Albarran" userId="40f873e6d7ec333a" providerId="LiveId" clId="{65809D00-8C93-4066-BAE8-5A136024A043}" dt="2023-06-06T12:50:31.324" v="659"/>
          <ac:spMkLst>
            <pc:docMk/>
            <pc:sldMk cId="875768653" sldId="276"/>
            <ac:spMk id="5" creationId="{29465745-0F02-F90A-36C4-F1AC202E6D37}"/>
          </ac:spMkLst>
        </pc:spChg>
        <pc:spChg chg="mod">
          <ac:chgData name="Cristina Albarran" userId="40f873e6d7ec333a" providerId="LiveId" clId="{65809D00-8C93-4066-BAE8-5A136024A043}" dt="2023-06-06T12:50:31.324" v="659"/>
          <ac:spMkLst>
            <pc:docMk/>
            <pc:sldMk cId="875768653" sldId="276"/>
            <ac:spMk id="11" creationId="{6067B72A-94D3-B478-CE6E-BD96F46DAC3E}"/>
          </ac:spMkLst>
        </pc:spChg>
        <pc:spChg chg="add mod">
          <ac:chgData name="Cristina Albarran" userId="40f873e6d7ec333a" providerId="LiveId" clId="{65809D00-8C93-4066-BAE8-5A136024A043}" dt="2023-06-06T12:50:31.324" v="659"/>
          <ac:spMkLst>
            <pc:docMk/>
            <pc:sldMk cId="875768653" sldId="276"/>
            <ac:spMk id="13" creationId="{2FF002EA-1671-5039-B524-E031CB3C0B4A}"/>
          </ac:spMkLst>
        </pc:spChg>
        <pc:spChg chg="add mod">
          <ac:chgData name="Cristina Albarran" userId="40f873e6d7ec333a" providerId="LiveId" clId="{65809D00-8C93-4066-BAE8-5A136024A043}" dt="2023-06-06T12:50:31.324" v="659"/>
          <ac:spMkLst>
            <pc:docMk/>
            <pc:sldMk cId="875768653" sldId="276"/>
            <ac:spMk id="15" creationId="{047185FD-13F6-0926-74E0-3F923CEB551D}"/>
          </ac:spMkLst>
        </pc:spChg>
        <pc:spChg chg="add mod">
          <ac:chgData name="Cristina Albarran" userId="40f873e6d7ec333a" providerId="LiveId" clId="{65809D00-8C93-4066-BAE8-5A136024A043}" dt="2023-06-06T12:55:16.569" v="753" actId="403"/>
          <ac:spMkLst>
            <pc:docMk/>
            <pc:sldMk cId="875768653" sldId="276"/>
            <ac:spMk id="16" creationId="{D030D67B-FAD2-7F0B-CE06-608F70321B64}"/>
          </ac:spMkLst>
        </pc:spChg>
        <pc:spChg chg="add mod">
          <ac:chgData name="Cristina Albarran" userId="40f873e6d7ec333a" providerId="LiveId" clId="{65809D00-8C93-4066-BAE8-5A136024A043}" dt="2023-06-06T12:54:41.672" v="747" actId="1035"/>
          <ac:spMkLst>
            <pc:docMk/>
            <pc:sldMk cId="875768653" sldId="276"/>
            <ac:spMk id="17" creationId="{A98BB7C5-60D7-C2C4-5F87-7FFBD70B2BAB}"/>
          </ac:spMkLst>
        </pc:spChg>
        <pc:spChg chg="add mod">
          <ac:chgData name="Cristina Albarran" userId="40f873e6d7ec333a" providerId="LiveId" clId="{65809D00-8C93-4066-BAE8-5A136024A043}" dt="2023-06-06T13:20:06.428" v="920"/>
          <ac:spMkLst>
            <pc:docMk/>
            <pc:sldMk cId="875768653" sldId="276"/>
            <ac:spMk id="20" creationId="{BD63FFD1-C605-7EAC-E408-3B6112E6529A}"/>
          </ac:spMkLst>
        </pc:spChg>
        <pc:grpChg chg="add mod">
          <ac:chgData name="Cristina Albarran" userId="40f873e6d7ec333a" providerId="LiveId" clId="{65809D00-8C93-4066-BAE8-5A136024A043}" dt="2023-06-06T12:50:31.324" v="659"/>
          <ac:grpSpMkLst>
            <pc:docMk/>
            <pc:sldMk cId="875768653" sldId="276"/>
            <ac:grpSpMk id="2" creationId="{BCA7DB37-F088-C346-2AAF-57970092EB7F}"/>
          </ac:grpSpMkLst>
        </pc:grpChg>
        <pc:grpChg chg="mod">
          <ac:chgData name="Cristina Albarran" userId="40f873e6d7ec333a" providerId="LiveId" clId="{65809D00-8C93-4066-BAE8-5A136024A043}" dt="2023-06-06T12:50:31.324" v="659"/>
          <ac:grpSpMkLst>
            <pc:docMk/>
            <pc:sldMk cId="875768653" sldId="276"/>
            <ac:grpSpMk id="7" creationId="{F3773576-9D11-2EBC-625E-35F059F19C39}"/>
          </ac:grpSpMkLst>
        </pc:grpChg>
        <pc:graphicFrameChg chg="add mod">
          <ac:chgData name="Cristina Albarran" userId="40f873e6d7ec333a" providerId="LiveId" clId="{65809D00-8C93-4066-BAE8-5A136024A043}" dt="2023-06-06T12:54:41.672" v="747" actId="1035"/>
          <ac:graphicFrameMkLst>
            <pc:docMk/>
            <pc:sldMk cId="875768653" sldId="276"/>
            <ac:graphicFrameMk id="18" creationId="{BC2FD25D-8B5C-3560-3958-1140CBFA8AE0}"/>
          </ac:graphicFrameMkLst>
        </pc:graphicFrameChg>
        <pc:graphicFrameChg chg="add mod">
          <ac:chgData name="Cristina Albarran" userId="40f873e6d7ec333a" providerId="LiveId" clId="{65809D00-8C93-4066-BAE8-5A136024A043}" dt="2023-06-06T12:54:41.672" v="747" actId="1035"/>
          <ac:graphicFrameMkLst>
            <pc:docMk/>
            <pc:sldMk cId="875768653" sldId="276"/>
            <ac:graphicFrameMk id="19" creationId="{1AA5E959-E4C3-5011-20FF-9569ABB36003}"/>
          </ac:graphicFrameMkLst>
        </pc:graphicFrameChg>
        <pc:graphicFrameChg chg="add del mod">
          <ac:chgData name="Cristina Albarran" userId="40f873e6d7ec333a" providerId="LiveId" clId="{65809D00-8C93-4066-BAE8-5A136024A043}" dt="2023-06-06T13:34:47.156" v="1002"/>
          <ac:graphicFrameMkLst>
            <pc:docMk/>
            <pc:sldMk cId="875768653" sldId="276"/>
            <ac:graphicFrameMk id="21" creationId="{C9C5D91B-BCEA-F59A-6A52-F11E7118468C}"/>
          </ac:graphicFrameMkLst>
        </pc:graphicFrameChg>
        <pc:picChg chg="mod">
          <ac:chgData name="Cristina Albarran" userId="40f873e6d7ec333a" providerId="LiveId" clId="{65809D00-8C93-4066-BAE8-5A136024A043}" dt="2023-06-06T12:50:31.324" v="659"/>
          <ac:picMkLst>
            <pc:docMk/>
            <pc:sldMk cId="875768653" sldId="276"/>
            <ac:picMk id="3" creationId="{66F21C14-7E37-1FBB-2C52-461793BDE8EB}"/>
          </ac:picMkLst>
        </pc:picChg>
        <pc:picChg chg="mod">
          <ac:chgData name="Cristina Albarran" userId="40f873e6d7ec333a" providerId="LiveId" clId="{65809D00-8C93-4066-BAE8-5A136024A043}" dt="2023-06-06T12:50:31.324" v="659"/>
          <ac:picMkLst>
            <pc:docMk/>
            <pc:sldMk cId="875768653" sldId="276"/>
            <ac:picMk id="6" creationId="{60870FA0-322D-6219-27AA-8474F3C079BA}"/>
          </ac:picMkLst>
        </pc:picChg>
        <pc:picChg chg="mod">
          <ac:chgData name="Cristina Albarran" userId="40f873e6d7ec333a" providerId="LiveId" clId="{65809D00-8C93-4066-BAE8-5A136024A043}" dt="2023-06-06T12:50:31.324" v="659"/>
          <ac:picMkLst>
            <pc:docMk/>
            <pc:sldMk cId="875768653" sldId="276"/>
            <ac:picMk id="8" creationId="{9C641D84-7655-CC16-EF39-7D324B52D241}"/>
          </ac:picMkLst>
        </pc:picChg>
        <pc:picChg chg="mod">
          <ac:chgData name="Cristina Albarran" userId="40f873e6d7ec333a" providerId="LiveId" clId="{65809D00-8C93-4066-BAE8-5A136024A043}" dt="2023-06-06T12:50:31.324" v="659"/>
          <ac:picMkLst>
            <pc:docMk/>
            <pc:sldMk cId="875768653" sldId="276"/>
            <ac:picMk id="9" creationId="{DA0142D8-C747-A1BC-9576-378F5C8D0EDB}"/>
          </ac:picMkLst>
        </pc:picChg>
        <pc:picChg chg="mod">
          <ac:chgData name="Cristina Albarran" userId="40f873e6d7ec333a" providerId="LiveId" clId="{65809D00-8C93-4066-BAE8-5A136024A043}" dt="2023-06-06T12:50:31.324" v="659"/>
          <ac:picMkLst>
            <pc:docMk/>
            <pc:sldMk cId="875768653" sldId="276"/>
            <ac:picMk id="10" creationId="{4E372888-62BA-4013-9268-184BAEF8BDF2}"/>
          </ac:picMkLst>
        </pc:picChg>
        <pc:picChg chg="mod">
          <ac:chgData name="Cristina Albarran" userId="40f873e6d7ec333a" providerId="LiveId" clId="{65809D00-8C93-4066-BAE8-5A136024A043}" dt="2023-06-06T12:50:31.324" v="659"/>
          <ac:picMkLst>
            <pc:docMk/>
            <pc:sldMk cId="875768653" sldId="276"/>
            <ac:picMk id="12" creationId="{EDE8E7EC-BBFD-039B-CD53-21C34E1F58FF}"/>
          </ac:picMkLst>
        </pc:picChg>
        <pc:picChg chg="add mod ord">
          <ac:chgData name="Cristina Albarran" userId="40f873e6d7ec333a" providerId="LiveId" clId="{65809D00-8C93-4066-BAE8-5A136024A043}" dt="2023-06-06T12:55:42.679" v="754" actId="166"/>
          <ac:picMkLst>
            <pc:docMk/>
            <pc:sldMk cId="875768653" sldId="276"/>
            <ac:picMk id="14" creationId="{FE7242A3-69BD-DB64-460B-8F8DAC147CBF}"/>
          </ac:picMkLst>
        </pc:picChg>
      </pc:sldChg>
      <pc:sldChg chg="addSp modSp new mod ord modAnim">
        <pc:chgData name="Cristina Albarran" userId="40f873e6d7ec333a" providerId="LiveId" clId="{65809D00-8C93-4066-BAE8-5A136024A043}" dt="2023-06-06T13:19:57.588" v="918"/>
        <pc:sldMkLst>
          <pc:docMk/>
          <pc:sldMk cId="974885616" sldId="277"/>
        </pc:sldMkLst>
        <pc:spChg chg="mod">
          <ac:chgData name="Cristina Albarran" userId="40f873e6d7ec333a" providerId="LiveId" clId="{65809D00-8C93-4066-BAE8-5A136024A043}" dt="2023-06-06T12:50:44.514" v="661"/>
          <ac:spMkLst>
            <pc:docMk/>
            <pc:sldMk cId="974885616" sldId="277"/>
            <ac:spMk id="4" creationId="{DDF6FD6A-3575-F31E-5A57-250B86BF34CD}"/>
          </ac:spMkLst>
        </pc:spChg>
        <pc:spChg chg="mod">
          <ac:chgData name="Cristina Albarran" userId="40f873e6d7ec333a" providerId="LiveId" clId="{65809D00-8C93-4066-BAE8-5A136024A043}" dt="2023-06-06T12:50:44.514" v="661"/>
          <ac:spMkLst>
            <pc:docMk/>
            <pc:sldMk cId="974885616" sldId="277"/>
            <ac:spMk id="5" creationId="{6A0C5885-576C-83D9-55DF-F4BB76C2C445}"/>
          </ac:spMkLst>
        </pc:spChg>
        <pc:spChg chg="mod">
          <ac:chgData name="Cristina Albarran" userId="40f873e6d7ec333a" providerId="LiveId" clId="{65809D00-8C93-4066-BAE8-5A136024A043}" dt="2023-06-06T12:50:44.514" v="661"/>
          <ac:spMkLst>
            <pc:docMk/>
            <pc:sldMk cId="974885616" sldId="277"/>
            <ac:spMk id="11" creationId="{9F2F0542-44F0-A5B3-DBBD-318551738ECF}"/>
          </ac:spMkLst>
        </pc:spChg>
        <pc:spChg chg="add mod">
          <ac:chgData name="Cristina Albarran" userId="40f873e6d7ec333a" providerId="LiveId" clId="{65809D00-8C93-4066-BAE8-5A136024A043}" dt="2023-06-06T12:50:44.514" v="661"/>
          <ac:spMkLst>
            <pc:docMk/>
            <pc:sldMk cId="974885616" sldId="277"/>
            <ac:spMk id="13" creationId="{CACAF36B-3AAB-3402-E8F6-E0E1052055D6}"/>
          </ac:spMkLst>
        </pc:spChg>
        <pc:spChg chg="add mod">
          <ac:chgData name="Cristina Albarran" userId="40f873e6d7ec333a" providerId="LiveId" clId="{65809D00-8C93-4066-BAE8-5A136024A043}" dt="2023-06-06T12:50:44.514" v="661"/>
          <ac:spMkLst>
            <pc:docMk/>
            <pc:sldMk cId="974885616" sldId="277"/>
            <ac:spMk id="15" creationId="{441193E0-FDA4-B2B8-C999-02270737D3C5}"/>
          </ac:spMkLst>
        </pc:spChg>
        <pc:spChg chg="add mod">
          <ac:chgData name="Cristina Albarran" userId="40f873e6d7ec333a" providerId="LiveId" clId="{65809D00-8C93-4066-BAE8-5A136024A043}" dt="2023-06-06T12:51:37.041" v="667" actId="404"/>
          <ac:spMkLst>
            <pc:docMk/>
            <pc:sldMk cId="974885616" sldId="277"/>
            <ac:spMk id="16" creationId="{03470CE2-6C9E-B0B7-D1D4-E87CD6986D16}"/>
          </ac:spMkLst>
        </pc:spChg>
        <pc:spChg chg="add mod">
          <ac:chgData name="Cristina Albarran" userId="40f873e6d7ec333a" providerId="LiveId" clId="{65809D00-8C93-4066-BAE8-5A136024A043}" dt="2023-06-06T13:19:57.588" v="918"/>
          <ac:spMkLst>
            <pc:docMk/>
            <pc:sldMk cId="974885616" sldId="277"/>
            <ac:spMk id="18" creationId="{C629A5A0-AA88-8F2A-E14E-3BF204680BA5}"/>
          </ac:spMkLst>
        </pc:spChg>
        <pc:grpChg chg="add mod">
          <ac:chgData name="Cristina Albarran" userId="40f873e6d7ec333a" providerId="LiveId" clId="{65809D00-8C93-4066-BAE8-5A136024A043}" dt="2023-06-06T12:50:44.514" v="661"/>
          <ac:grpSpMkLst>
            <pc:docMk/>
            <pc:sldMk cId="974885616" sldId="277"/>
            <ac:grpSpMk id="2" creationId="{9EBE505B-C95E-E85A-17EC-071D7CCBF311}"/>
          </ac:grpSpMkLst>
        </pc:grpChg>
        <pc:grpChg chg="mod">
          <ac:chgData name="Cristina Albarran" userId="40f873e6d7ec333a" providerId="LiveId" clId="{65809D00-8C93-4066-BAE8-5A136024A043}" dt="2023-06-06T12:50:44.514" v="661"/>
          <ac:grpSpMkLst>
            <pc:docMk/>
            <pc:sldMk cId="974885616" sldId="277"/>
            <ac:grpSpMk id="7" creationId="{B64B2EE4-2D1B-9B69-41B3-94CBD41A1778}"/>
          </ac:grpSpMkLst>
        </pc:grpChg>
        <pc:graphicFrameChg chg="add mod">
          <ac:chgData name="Cristina Albarran" userId="40f873e6d7ec333a" providerId="LiveId" clId="{65809D00-8C93-4066-BAE8-5A136024A043}" dt="2023-06-06T13:06:45.567" v="812" actId="20577"/>
          <ac:graphicFrameMkLst>
            <pc:docMk/>
            <pc:sldMk cId="974885616" sldId="277"/>
            <ac:graphicFrameMk id="17" creationId="{B4C961A5-1334-AD53-24C9-B8220C6920F4}"/>
          </ac:graphicFrameMkLst>
        </pc:graphicFrameChg>
        <pc:picChg chg="mod">
          <ac:chgData name="Cristina Albarran" userId="40f873e6d7ec333a" providerId="LiveId" clId="{65809D00-8C93-4066-BAE8-5A136024A043}" dt="2023-06-06T12:50:44.514" v="661"/>
          <ac:picMkLst>
            <pc:docMk/>
            <pc:sldMk cId="974885616" sldId="277"/>
            <ac:picMk id="3" creationId="{DC23CBF5-3B24-D250-1B53-7231DDB6F176}"/>
          </ac:picMkLst>
        </pc:picChg>
        <pc:picChg chg="mod">
          <ac:chgData name="Cristina Albarran" userId="40f873e6d7ec333a" providerId="LiveId" clId="{65809D00-8C93-4066-BAE8-5A136024A043}" dt="2023-06-06T12:50:44.514" v="661"/>
          <ac:picMkLst>
            <pc:docMk/>
            <pc:sldMk cId="974885616" sldId="277"/>
            <ac:picMk id="6" creationId="{4CC2867D-04BB-7CF6-F107-02B9586798EC}"/>
          </ac:picMkLst>
        </pc:picChg>
        <pc:picChg chg="mod">
          <ac:chgData name="Cristina Albarran" userId="40f873e6d7ec333a" providerId="LiveId" clId="{65809D00-8C93-4066-BAE8-5A136024A043}" dt="2023-06-06T12:50:44.514" v="661"/>
          <ac:picMkLst>
            <pc:docMk/>
            <pc:sldMk cId="974885616" sldId="277"/>
            <ac:picMk id="8" creationId="{F8DA3130-5852-3F02-2A45-200CB785A7B8}"/>
          </ac:picMkLst>
        </pc:picChg>
        <pc:picChg chg="mod">
          <ac:chgData name="Cristina Albarran" userId="40f873e6d7ec333a" providerId="LiveId" clId="{65809D00-8C93-4066-BAE8-5A136024A043}" dt="2023-06-06T12:50:44.514" v="661"/>
          <ac:picMkLst>
            <pc:docMk/>
            <pc:sldMk cId="974885616" sldId="277"/>
            <ac:picMk id="9" creationId="{81741DA7-DD7B-4F91-8AA4-3AC123BF9B26}"/>
          </ac:picMkLst>
        </pc:picChg>
        <pc:picChg chg="mod">
          <ac:chgData name="Cristina Albarran" userId="40f873e6d7ec333a" providerId="LiveId" clId="{65809D00-8C93-4066-BAE8-5A136024A043}" dt="2023-06-06T12:50:44.514" v="661"/>
          <ac:picMkLst>
            <pc:docMk/>
            <pc:sldMk cId="974885616" sldId="277"/>
            <ac:picMk id="10" creationId="{950E440A-7A56-A956-2602-55F9F9EF3837}"/>
          </ac:picMkLst>
        </pc:picChg>
        <pc:picChg chg="mod">
          <ac:chgData name="Cristina Albarran" userId="40f873e6d7ec333a" providerId="LiveId" clId="{65809D00-8C93-4066-BAE8-5A136024A043}" dt="2023-06-06T12:50:44.514" v="661"/>
          <ac:picMkLst>
            <pc:docMk/>
            <pc:sldMk cId="974885616" sldId="277"/>
            <ac:picMk id="12" creationId="{C6256A5E-B10E-C682-E4F3-F785318320A9}"/>
          </ac:picMkLst>
        </pc:picChg>
        <pc:picChg chg="add mod">
          <ac:chgData name="Cristina Albarran" userId="40f873e6d7ec333a" providerId="LiveId" clId="{65809D00-8C93-4066-BAE8-5A136024A043}" dt="2023-06-06T12:50:44.514" v="661"/>
          <ac:picMkLst>
            <pc:docMk/>
            <pc:sldMk cId="974885616" sldId="277"/>
            <ac:picMk id="14" creationId="{A4F6CDFC-27CD-0EB7-776C-4E5236978B3A}"/>
          </ac:picMkLst>
        </pc:picChg>
      </pc:sldChg>
      <pc:sldChg chg="addSp delSp modSp new mod">
        <pc:chgData name="Cristina Albarran" userId="40f873e6d7ec333a" providerId="LiveId" clId="{65809D00-8C93-4066-BAE8-5A136024A043}" dt="2023-06-06T13:35:02.240" v="1005" actId="166"/>
        <pc:sldMkLst>
          <pc:docMk/>
          <pc:sldMk cId="3394389447" sldId="278"/>
        </pc:sldMkLst>
        <pc:spChg chg="mod">
          <ac:chgData name="Cristina Albarran" userId="40f873e6d7ec333a" providerId="LiveId" clId="{65809D00-8C93-4066-BAE8-5A136024A043}" dt="2023-06-06T12:56:22.433" v="757"/>
          <ac:spMkLst>
            <pc:docMk/>
            <pc:sldMk cId="3394389447" sldId="278"/>
            <ac:spMk id="4" creationId="{AC454C9A-B728-C438-8032-4B5E6175871C}"/>
          </ac:spMkLst>
        </pc:spChg>
        <pc:spChg chg="mod">
          <ac:chgData name="Cristina Albarran" userId="40f873e6d7ec333a" providerId="LiveId" clId="{65809D00-8C93-4066-BAE8-5A136024A043}" dt="2023-06-06T12:56:22.433" v="757"/>
          <ac:spMkLst>
            <pc:docMk/>
            <pc:sldMk cId="3394389447" sldId="278"/>
            <ac:spMk id="5" creationId="{43BFF467-4C67-8C7A-3197-795A9AE703CA}"/>
          </ac:spMkLst>
        </pc:spChg>
        <pc:spChg chg="mod">
          <ac:chgData name="Cristina Albarran" userId="40f873e6d7ec333a" providerId="LiveId" clId="{65809D00-8C93-4066-BAE8-5A136024A043}" dt="2023-06-06T12:56:22.433" v="757"/>
          <ac:spMkLst>
            <pc:docMk/>
            <pc:sldMk cId="3394389447" sldId="278"/>
            <ac:spMk id="11" creationId="{CE65194F-DEB3-C30B-17E0-637ABC61EC2E}"/>
          </ac:spMkLst>
        </pc:spChg>
        <pc:spChg chg="add del mod">
          <ac:chgData name="Cristina Albarran" userId="40f873e6d7ec333a" providerId="LiveId" clId="{65809D00-8C93-4066-BAE8-5A136024A043}" dt="2023-06-06T13:34:54.778" v="1003" actId="478"/>
          <ac:spMkLst>
            <pc:docMk/>
            <pc:sldMk cId="3394389447" sldId="278"/>
            <ac:spMk id="13" creationId="{06A05303-17C3-3B14-C594-101CAF2FBD32}"/>
          </ac:spMkLst>
        </pc:spChg>
        <pc:spChg chg="add mod">
          <ac:chgData name="Cristina Albarran" userId="40f873e6d7ec333a" providerId="LiveId" clId="{65809D00-8C93-4066-BAE8-5A136024A043}" dt="2023-06-06T12:56:22.433" v="757"/>
          <ac:spMkLst>
            <pc:docMk/>
            <pc:sldMk cId="3394389447" sldId="278"/>
            <ac:spMk id="15" creationId="{2D635858-E466-FAB9-C60F-9800CDD23123}"/>
          </ac:spMkLst>
        </pc:spChg>
        <pc:spChg chg="mod">
          <ac:chgData name="Cristina Albarran" userId="40f873e6d7ec333a" providerId="LiveId" clId="{65809D00-8C93-4066-BAE8-5A136024A043}" dt="2023-06-06T12:58:30.103" v="761"/>
          <ac:spMkLst>
            <pc:docMk/>
            <pc:sldMk cId="3394389447" sldId="278"/>
            <ac:spMk id="18" creationId="{19D968FD-2CE6-F019-E935-55671810D977}"/>
          </ac:spMkLst>
        </pc:spChg>
        <pc:spChg chg="mod">
          <ac:chgData name="Cristina Albarran" userId="40f873e6d7ec333a" providerId="LiveId" clId="{65809D00-8C93-4066-BAE8-5A136024A043}" dt="2023-06-06T12:58:30.103" v="761"/>
          <ac:spMkLst>
            <pc:docMk/>
            <pc:sldMk cId="3394389447" sldId="278"/>
            <ac:spMk id="19" creationId="{3161C80F-4795-CA45-8212-B938AEB245F1}"/>
          </ac:spMkLst>
        </pc:spChg>
        <pc:spChg chg="mod">
          <ac:chgData name="Cristina Albarran" userId="40f873e6d7ec333a" providerId="LiveId" clId="{65809D00-8C93-4066-BAE8-5A136024A043}" dt="2023-06-06T12:58:30.103" v="761"/>
          <ac:spMkLst>
            <pc:docMk/>
            <pc:sldMk cId="3394389447" sldId="278"/>
            <ac:spMk id="25" creationId="{97F441F0-8063-8750-F28B-74E461CFD197}"/>
          </ac:spMkLst>
        </pc:spChg>
        <pc:spChg chg="add del mod">
          <ac:chgData name="Cristina Albarran" userId="40f873e6d7ec333a" providerId="LiveId" clId="{65809D00-8C93-4066-BAE8-5A136024A043}" dt="2023-06-06T12:58:31.888" v="762"/>
          <ac:spMkLst>
            <pc:docMk/>
            <pc:sldMk cId="3394389447" sldId="278"/>
            <ac:spMk id="27" creationId="{B5ABE101-F94B-6AC4-C403-E20EE21D5E73}"/>
          </ac:spMkLst>
        </pc:spChg>
        <pc:spChg chg="add del mod">
          <ac:chgData name="Cristina Albarran" userId="40f873e6d7ec333a" providerId="LiveId" clId="{65809D00-8C93-4066-BAE8-5A136024A043}" dt="2023-06-06T12:58:31.888" v="762"/>
          <ac:spMkLst>
            <pc:docMk/>
            <pc:sldMk cId="3394389447" sldId="278"/>
            <ac:spMk id="29" creationId="{8D70D333-5D7C-706C-A8F1-504512BDCA6B}"/>
          </ac:spMkLst>
        </pc:spChg>
        <pc:spChg chg="add mod">
          <ac:chgData name="Cristina Albarran" userId="40f873e6d7ec333a" providerId="LiveId" clId="{65809D00-8C93-4066-BAE8-5A136024A043}" dt="2023-06-06T13:20:10.790" v="921"/>
          <ac:spMkLst>
            <pc:docMk/>
            <pc:sldMk cId="3394389447" sldId="278"/>
            <ac:spMk id="31" creationId="{8A650AFB-CBB6-C887-BAFF-A9D36819BC8D}"/>
          </ac:spMkLst>
        </pc:spChg>
        <pc:spChg chg="add mod">
          <ac:chgData name="Cristina Albarran" userId="40f873e6d7ec333a" providerId="LiveId" clId="{65809D00-8C93-4066-BAE8-5A136024A043}" dt="2023-06-06T13:34:56.496" v="1004"/>
          <ac:spMkLst>
            <pc:docMk/>
            <pc:sldMk cId="3394389447" sldId="278"/>
            <ac:spMk id="32" creationId="{65731058-2D85-948D-B51D-E6F538A24D0A}"/>
          </ac:spMkLst>
        </pc:spChg>
        <pc:grpChg chg="add mod">
          <ac:chgData name="Cristina Albarran" userId="40f873e6d7ec333a" providerId="LiveId" clId="{65809D00-8C93-4066-BAE8-5A136024A043}" dt="2023-06-06T12:56:22.433" v="757"/>
          <ac:grpSpMkLst>
            <pc:docMk/>
            <pc:sldMk cId="3394389447" sldId="278"/>
            <ac:grpSpMk id="2" creationId="{C531B827-F101-DA6C-4ED2-913640F97639}"/>
          </ac:grpSpMkLst>
        </pc:grpChg>
        <pc:grpChg chg="mod">
          <ac:chgData name="Cristina Albarran" userId="40f873e6d7ec333a" providerId="LiveId" clId="{65809D00-8C93-4066-BAE8-5A136024A043}" dt="2023-06-06T12:56:22.433" v="757"/>
          <ac:grpSpMkLst>
            <pc:docMk/>
            <pc:sldMk cId="3394389447" sldId="278"/>
            <ac:grpSpMk id="7" creationId="{4776BB36-E309-5F2A-FC5A-37E9F8454BA5}"/>
          </ac:grpSpMkLst>
        </pc:grpChg>
        <pc:grpChg chg="add del mod">
          <ac:chgData name="Cristina Albarran" userId="40f873e6d7ec333a" providerId="LiveId" clId="{65809D00-8C93-4066-BAE8-5A136024A043}" dt="2023-06-06T12:58:31.888" v="762"/>
          <ac:grpSpMkLst>
            <pc:docMk/>
            <pc:sldMk cId="3394389447" sldId="278"/>
            <ac:grpSpMk id="16" creationId="{3DF57A9D-CDB8-C8BA-3AAA-0A2EEF647CD8}"/>
          </ac:grpSpMkLst>
        </pc:grpChg>
        <pc:grpChg chg="mod">
          <ac:chgData name="Cristina Albarran" userId="40f873e6d7ec333a" providerId="LiveId" clId="{65809D00-8C93-4066-BAE8-5A136024A043}" dt="2023-06-06T12:58:30.103" v="761"/>
          <ac:grpSpMkLst>
            <pc:docMk/>
            <pc:sldMk cId="3394389447" sldId="278"/>
            <ac:grpSpMk id="21" creationId="{722FBAD7-24A4-20D4-B594-2D4E05C2091D}"/>
          </ac:grpSpMkLst>
        </pc:grpChg>
        <pc:graphicFrameChg chg="add mod">
          <ac:chgData name="Cristina Albarran" userId="40f873e6d7ec333a" providerId="LiveId" clId="{65809D00-8C93-4066-BAE8-5A136024A043}" dt="2023-06-06T12:58:52.715" v="784" actId="1035"/>
          <ac:graphicFrameMkLst>
            <pc:docMk/>
            <pc:sldMk cId="3394389447" sldId="278"/>
            <ac:graphicFrameMk id="30" creationId="{950CD02F-A8EA-BD49-0330-8523E2A6366A}"/>
          </ac:graphicFrameMkLst>
        </pc:graphicFrameChg>
        <pc:picChg chg="mod">
          <ac:chgData name="Cristina Albarran" userId="40f873e6d7ec333a" providerId="LiveId" clId="{65809D00-8C93-4066-BAE8-5A136024A043}" dt="2023-06-06T12:56:22.433" v="757"/>
          <ac:picMkLst>
            <pc:docMk/>
            <pc:sldMk cId="3394389447" sldId="278"/>
            <ac:picMk id="3" creationId="{BA02E4C6-4561-A4E4-878D-95388A855751}"/>
          </ac:picMkLst>
        </pc:picChg>
        <pc:picChg chg="mod">
          <ac:chgData name="Cristina Albarran" userId="40f873e6d7ec333a" providerId="LiveId" clId="{65809D00-8C93-4066-BAE8-5A136024A043}" dt="2023-06-06T12:56:22.433" v="757"/>
          <ac:picMkLst>
            <pc:docMk/>
            <pc:sldMk cId="3394389447" sldId="278"/>
            <ac:picMk id="6" creationId="{35D47E3D-6F18-3CAC-20C0-BD586278C23D}"/>
          </ac:picMkLst>
        </pc:picChg>
        <pc:picChg chg="mod">
          <ac:chgData name="Cristina Albarran" userId="40f873e6d7ec333a" providerId="LiveId" clId="{65809D00-8C93-4066-BAE8-5A136024A043}" dt="2023-06-06T12:56:22.433" v="757"/>
          <ac:picMkLst>
            <pc:docMk/>
            <pc:sldMk cId="3394389447" sldId="278"/>
            <ac:picMk id="8" creationId="{60C2A8A0-5F61-2E65-7130-B2A3B8736A8F}"/>
          </ac:picMkLst>
        </pc:picChg>
        <pc:picChg chg="mod">
          <ac:chgData name="Cristina Albarran" userId="40f873e6d7ec333a" providerId="LiveId" clId="{65809D00-8C93-4066-BAE8-5A136024A043}" dt="2023-06-06T12:56:22.433" v="757"/>
          <ac:picMkLst>
            <pc:docMk/>
            <pc:sldMk cId="3394389447" sldId="278"/>
            <ac:picMk id="9" creationId="{4162B2D2-0B74-7171-1168-31AB332285D1}"/>
          </ac:picMkLst>
        </pc:picChg>
        <pc:picChg chg="mod">
          <ac:chgData name="Cristina Albarran" userId="40f873e6d7ec333a" providerId="LiveId" clId="{65809D00-8C93-4066-BAE8-5A136024A043}" dt="2023-06-06T12:56:22.433" v="757"/>
          <ac:picMkLst>
            <pc:docMk/>
            <pc:sldMk cId="3394389447" sldId="278"/>
            <ac:picMk id="10" creationId="{23B67507-C805-4E78-8E27-8C34C3D1940A}"/>
          </ac:picMkLst>
        </pc:picChg>
        <pc:picChg chg="mod">
          <ac:chgData name="Cristina Albarran" userId="40f873e6d7ec333a" providerId="LiveId" clId="{65809D00-8C93-4066-BAE8-5A136024A043}" dt="2023-06-06T12:56:22.433" v="757"/>
          <ac:picMkLst>
            <pc:docMk/>
            <pc:sldMk cId="3394389447" sldId="278"/>
            <ac:picMk id="12" creationId="{7F506350-F3BE-12C7-A46C-2C391B15117F}"/>
          </ac:picMkLst>
        </pc:picChg>
        <pc:picChg chg="add mod ord">
          <ac:chgData name="Cristina Albarran" userId="40f873e6d7ec333a" providerId="LiveId" clId="{65809D00-8C93-4066-BAE8-5A136024A043}" dt="2023-06-06T13:35:02.240" v="1005" actId="166"/>
          <ac:picMkLst>
            <pc:docMk/>
            <pc:sldMk cId="3394389447" sldId="278"/>
            <ac:picMk id="14" creationId="{C7AE07E4-C6B4-0A9E-5B78-936B2609D998}"/>
          </ac:picMkLst>
        </pc:picChg>
        <pc:picChg chg="mod">
          <ac:chgData name="Cristina Albarran" userId="40f873e6d7ec333a" providerId="LiveId" clId="{65809D00-8C93-4066-BAE8-5A136024A043}" dt="2023-06-06T12:58:30.103" v="761"/>
          <ac:picMkLst>
            <pc:docMk/>
            <pc:sldMk cId="3394389447" sldId="278"/>
            <ac:picMk id="17" creationId="{86EEFA64-EAD6-9F90-43DC-4DD99BADF380}"/>
          </ac:picMkLst>
        </pc:picChg>
        <pc:picChg chg="mod">
          <ac:chgData name="Cristina Albarran" userId="40f873e6d7ec333a" providerId="LiveId" clId="{65809D00-8C93-4066-BAE8-5A136024A043}" dt="2023-06-06T12:58:30.103" v="761"/>
          <ac:picMkLst>
            <pc:docMk/>
            <pc:sldMk cId="3394389447" sldId="278"/>
            <ac:picMk id="20" creationId="{F1BF5E59-4236-1239-C502-06E8DD277602}"/>
          </ac:picMkLst>
        </pc:picChg>
        <pc:picChg chg="mod">
          <ac:chgData name="Cristina Albarran" userId="40f873e6d7ec333a" providerId="LiveId" clId="{65809D00-8C93-4066-BAE8-5A136024A043}" dt="2023-06-06T12:58:30.103" v="761"/>
          <ac:picMkLst>
            <pc:docMk/>
            <pc:sldMk cId="3394389447" sldId="278"/>
            <ac:picMk id="22" creationId="{74E6D07A-DFEF-3B9E-E513-41467061748B}"/>
          </ac:picMkLst>
        </pc:picChg>
        <pc:picChg chg="mod">
          <ac:chgData name="Cristina Albarran" userId="40f873e6d7ec333a" providerId="LiveId" clId="{65809D00-8C93-4066-BAE8-5A136024A043}" dt="2023-06-06T12:58:30.103" v="761"/>
          <ac:picMkLst>
            <pc:docMk/>
            <pc:sldMk cId="3394389447" sldId="278"/>
            <ac:picMk id="23" creationId="{9F214BF7-5771-8C3C-D7D5-C98BF1DB862D}"/>
          </ac:picMkLst>
        </pc:picChg>
        <pc:picChg chg="mod">
          <ac:chgData name="Cristina Albarran" userId="40f873e6d7ec333a" providerId="LiveId" clId="{65809D00-8C93-4066-BAE8-5A136024A043}" dt="2023-06-06T12:58:30.103" v="761"/>
          <ac:picMkLst>
            <pc:docMk/>
            <pc:sldMk cId="3394389447" sldId="278"/>
            <ac:picMk id="24" creationId="{1976C75C-C723-13A9-E441-8932D4B3303B}"/>
          </ac:picMkLst>
        </pc:picChg>
        <pc:picChg chg="mod">
          <ac:chgData name="Cristina Albarran" userId="40f873e6d7ec333a" providerId="LiveId" clId="{65809D00-8C93-4066-BAE8-5A136024A043}" dt="2023-06-06T12:58:30.103" v="761"/>
          <ac:picMkLst>
            <pc:docMk/>
            <pc:sldMk cId="3394389447" sldId="278"/>
            <ac:picMk id="26" creationId="{D0E2F109-9D24-081A-E8BC-5FFD60097412}"/>
          </ac:picMkLst>
        </pc:picChg>
        <pc:picChg chg="add del mod">
          <ac:chgData name="Cristina Albarran" userId="40f873e6d7ec333a" providerId="LiveId" clId="{65809D00-8C93-4066-BAE8-5A136024A043}" dt="2023-06-06T12:58:31.888" v="762"/>
          <ac:picMkLst>
            <pc:docMk/>
            <pc:sldMk cId="3394389447" sldId="278"/>
            <ac:picMk id="28" creationId="{2B1B2D8F-BDB9-B272-A185-CE04971967C4}"/>
          </ac:picMkLst>
        </pc:picChg>
      </pc:sldChg>
      <pc:sldChg chg="addSp delSp modSp new mod modClrScheme chgLayout">
        <pc:chgData name="Cristina Albarran" userId="40f873e6d7ec333a" providerId="LiveId" clId="{65809D00-8C93-4066-BAE8-5A136024A043}" dt="2023-06-06T13:35:16.248" v="1008" actId="166"/>
        <pc:sldMkLst>
          <pc:docMk/>
          <pc:sldMk cId="1948812103" sldId="279"/>
        </pc:sldMkLst>
        <pc:spChg chg="mod">
          <ac:chgData name="Cristina Albarran" userId="40f873e6d7ec333a" providerId="LiveId" clId="{65809D00-8C93-4066-BAE8-5A136024A043}" dt="2023-06-06T12:56:26.329" v="758"/>
          <ac:spMkLst>
            <pc:docMk/>
            <pc:sldMk cId="1948812103" sldId="279"/>
            <ac:spMk id="4" creationId="{7EC1973C-BBBB-D63A-E0EC-8FBEA7EEA36B}"/>
          </ac:spMkLst>
        </pc:spChg>
        <pc:spChg chg="mod">
          <ac:chgData name="Cristina Albarran" userId="40f873e6d7ec333a" providerId="LiveId" clId="{65809D00-8C93-4066-BAE8-5A136024A043}" dt="2023-06-06T12:56:26.329" v="758"/>
          <ac:spMkLst>
            <pc:docMk/>
            <pc:sldMk cId="1948812103" sldId="279"/>
            <ac:spMk id="5" creationId="{4871CE10-68DB-B53A-4E55-40154E938F66}"/>
          </ac:spMkLst>
        </pc:spChg>
        <pc:spChg chg="mod">
          <ac:chgData name="Cristina Albarran" userId="40f873e6d7ec333a" providerId="LiveId" clId="{65809D00-8C93-4066-BAE8-5A136024A043}" dt="2023-06-06T12:56:26.329" v="758"/>
          <ac:spMkLst>
            <pc:docMk/>
            <pc:sldMk cId="1948812103" sldId="279"/>
            <ac:spMk id="11" creationId="{8CA431C7-C661-1AD9-D6AE-62D5E8D156E9}"/>
          </ac:spMkLst>
        </pc:spChg>
        <pc:spChg chg="add del mod">
          <ac:chgData name="Cristina Albarran" userId="40f873e6d7ec333a" providerId="LiveId" clId="{65809D00-8C93-4066-BAE8-5A136024A043}" dt="2023-06-06T13:35:08.605" v="1006" actId="478"/>
          <ac:spMkLst>
            <pc:docMk/>
            <pc:sldMk cId="1948812103" sldId="279"/>
            <ac:spMk id="13" creationId="{B34C3926-B0E2-4866-16B0-CF388FA13DBA}"/>
          </ac:spMkLst>
        </pc:spChg>
        <pc:spChg chg="add mod">
          <ac:chgData name="Cristina Albarran" userId="40f873e6d7ec333a" providerId="LiveId" clId="{65809D00-8C93-4066-BAE8-5A136024A043}" dt="2023-06-06T12:56:26.329" v="758"/>
          <ac:spMkLst>
            <pc:docMk/>
            <pc:sldMk cId="1948812103" sldId="279"/>
            <ac:spMk id="15" creationId="{08A7EC89-4D08-8F52-415F-72AAEDC142E3}"/>
          </ac:spMkLst>
        </pc:spChg>
        <pc:spChg chg="add mod ord">
          <ac:chgData name="Cristina Albarran" userId="40f873e6d7ec333a" providerId="LiveId" clId="{65809D00-8C93-4066-BAE8-5A136024A043}" dt="2023-06-06T13:07:24.149" v="824" actId="20577"/>
          <ac:spMkLst>
            <pc:docMk/>
            <pc:sldMk cId="1948812103" sldId="279"/>
            <ac:spMk id="16" creationId="{BE00F5CD-1FD1-0157-29AA-1EEF9C9562F9}"/>
          </ac:spMkLst>
        </pc:spChg>
        <pc:spChg chg="add mod ord">
          <ac:chgData name="Cristina Albarran" userId="40f873e6d7ec333a" providerId="LiveId" clId="{65809D00-8C93-4066-BAE8-5A136024A043}" dt="2023-06-06T13:07:17.101" v="813" actId="700"/>
          <ac:spMkLst>
            <pc:docMk/>
            <pc:sldMk cId="1948812103" sldId="279"/>
            <ac:spMk id="17" creationId="{D218B14D-9701-9D76-12F8-82FC5D7B0733}"/>
          </ac:spMkLst>
        </pc:spChg>
        <pc:spChg chg="add mod">
          <ac:chgData name="Cristina Albarran" userId="40f873e6d7ec333a" providerId="LiveId" clId="{65809D00-8C93-4066-BAE8-5A136024A043}" dt="2023-06-06T13:20:14.946" v="922"/>
          <ac:spMkLst>
            <pc:docMk/>
            <pc:sldMk cId="1948812103" sldId="279"/>
            <ac:spMk id="18" creationId="{F7D834B9-2EDE-3968-3EA4-A661CC4CDE39}"/>
          </ac:spMkLst>
        </pc:spChg>
        <pc:spChg chg="add mod">
          <ac:chgData name="Cristina Albarran" userId="40f873e6d7ec333a" providerId="LiveId" clId="{65809D00-8C93-4066-BAE8-5A136024A043}" dt="2023-06-06T13:35:09.907" v="1007"/>
          <ac:spMkLst>
            <pc:docMk/>
            <pc:sldMk cId="1948812103" sldId="279"/>
            <ac:spMk id="19" creationId="{083FAE29-3147-DC64-1D93-71E7FE7FED91}"/>
          </ac:spMkLst>
        </pc:spChg>
        <pc:grpChg chg="add mod">
          <ac:chgData name="Cristina Albarran" userId="40f873e6d7ec333a" providerId="LiveId" clId="{65809D00-8C93-4066-BAE8-5A136024A043}" dt="2023-06-06T12:56:26.329" v="758"/>
          <ac:grpSpMkLst>
            <pc:docMk/>
            <pc:sldMk cId="1948812103" sldId="279"/>
            <ac:grpSpMk id="2" creationId="{2B408DBA-34F7-24F8-B333-90EE05C62238}"/>
          </ac:grpSpMkLst>
        </pc:grpChg>
        <pc:grpChg chg="mod">
          <ac:chgData name="Cristina Albarran" userId="40f873e6d7ec333a" providerId="LiveId" clId="{65809D00-8C93-4066-BAE8-5A136024A043}" dt="2023-06-06T12:56:26.329" v="758"/>
          <ac:grpSpMkLst>
            <pc:docMk/>
            <pc:sldMk cId="1948812103" sldId="279"/>
            <ac:grpSpMk id="7" creationId="{74141E3A-074D-CD72-510C-64CB9E55AAA3}"/>
          </ac:grpSpMkLst>
        </pc:grpChg>
        <pc:picChg chg="mod">
          <ac:chgData name="Cristina Albarran" userId="40f873e6d7ec333a" providerId="LiveId" clId="{65809D00-8C93-4066-BAE8-5A136024A043}" dt="2023-06-06T12:56:26.329" v="758"/>
          <ac:picMkLst>
            <pc:docMk/>
            <pc:sldMk cId="1948812103" sldId="279"/>
            <ac:picMk id="3" creationId="{D30D9609-0B16-E000-955A-89D644CC1EB4}"/>
          </ac:picMkLst>
        </pc:picChg>
        <pc:picChg chg="mod">
          <ac:chgData name="Cristina Albarran" userId="40f873e6d7ec333a" providerId="LiveId" clId="{65809D00-8C93-4066-BAE8-5A136024A043}" dt="2023-06-06T12:56:26.329" v="758"/>
          <ac:picMkLst>
            <pc:docMk/>
            <pc:sldMk cId="1948812103" sldId="279"/>
            <ac:picMk id="6" creationId="{28CC2FCE-0B37-A1CB-3F1E-3EC65E0F02FF}"/>
          </ac:picMkLst>
        </pc:picChg>
        <pc:picChg chg="mod">
          <ac:chgData name="Cristina Albarran" userId="40f873e6d7ec333a" providerId="LiveId" clId="{65809D00-8C93-4066-BAE8-5A136024A043}" dt="2023-06-06T12:56:26.329" v="758"/>
          <ac:picMkLst>
            <pc:docMk/>
            <pc:sldMk cId="1948812103" sldId="279"/>
            <ac:picMk id="8" creationId="{B6EDCE18-061A-8DBD-422C-DAA1CB086E7D}"/>
          </ac:picMkLst>
        </pc:picChg>
        <pc:picChg chg="mod">
          <ac:chgData name="Cristina Albarran" userId="40f873e6d7ec333a" providerId="LiveId" clId="{65809D00-8C93-4066-BAE8-5A136024A043}" dt="2023-06-06T12:56:26.329" v="758"/>
          <ac:picMkLst>
            <pc:docMk/>
            <pc:sldMk cId="1948812103" sldId="279"/>
            <ac:picMk id="9" creationId="{8CEE7BEA-9769-655B-9143-24380D7F0263}"/>
          </ac:picMkLst>
        </pc:picChg>
        <pc:picChg chg="mod">
          <ac:chgData name="Cristina Albarran" userId="40f873e6d7ec333a" providerId="LiveId" clId="{65809D00-8C93-4066-BAE8-5A136024A043}" dt="2023-06-06T12:56:26.329" v="758"/>
          <ac:picMkLst>
            <pc:docMk/>
            <pc:sldMk cId="1948812103" sldId="279"/>
            <ac:picMk id="10" creationId="{55AD3398-2533-43B5-525A-7DF467C7FAE4}"/>
          </ac:picMkLst>
        </pc:picChg>
        <pc:picChg chg="mod">
          <ac:chgData name="Cristina Albarran" userId="40f873e6d7ec333a" providerId="LiveId" clId="{65809D00-8C93-4066-BAE8-5A136024A043}" dt="2023-06-06T12:56:26.329" v="758"/>
          <ac:picMkLst>
            <pc:docMk/>
            <pc:sldMk cId="1948812103" sldId="279"/>
            <ac:picMk id="12" creationId="{997BD0F2-55A8-B702-89EB-65C5F8067C25}"/>
          </ac:picMkLst>
        </pc:picChg>
        <pc:picChg chg="add mod ord">
          <ac:chgData name="Cristina Albarran" userId="40f873e6d7ec333a" providerId="LiveId" clId="{65809D00-8C93-4066-BAE8-5A136024A043}" dt="2023-06-06T13:35:16.248" v="1008" actId="166"/>
          <ac:picMkLst>
            <pc:docMk/>
            <pc:sldMk cId="1948812103" sldId="279"/>
            <ac:picMk id="14" creationId="{0A54D658-0BFA-2F15-C8A9-27DB4798007F}"/>
          </ac:picMkLst>
        </pc:picChg>
      </pc:sldChg>
      <pc:sldChg chg="addSp delSp modSp new mod">
        <pc:chgData name="Cristina Albarran" userId="40f873e6d7ec333a" providerId="LiveId" clId="{65809D00-8C93-4066-BAE8-5A136024A043}" dt="2023-06-06T13:35:29.974" v="1011" actId="166"/>
        <pc:sldMkLst>
          <pc:docMk/>
          <pc:sldMk cId="3555574504" sldId="280"/>
        </pc:sldMkLst>
        <pc:spChg chg="mod">
          <ac:chgData name="Cristina Albarran" userId="40f873e6d7ec333a" providerId="LiveId" clId="{65809D00-8C93-4066-BAE8-5A136024A043}" dt="2023-06-06T12:56:31.937" v="760"/>
          <ac:spMkLst>
            <pc:docMk/>
            <pc:sldMk cId="3555574504" sldId="280"/>
            <ac:spMk id="4" creationId="{8121787A-BE66-19C9-50B8-AC57D9030588}"/>
          </ac:spMkLst>
        </pc:spChg>
        <pc:spChg chg="mod">
          <ac:chgData name="Cristina Albarran" userId="40f873e6d7ec333a" providerId="LiveId" clId="{65809D00-8C93-4066-BAE8-5A136024A043}" dt="2023-06-06T12:56:31.937" v="760"/>
          <ac:spMkLst>
            <pc:docMk/>
            <pc:sldMk cId="3555574504" sldId="280"/>
            <ac:spMk id="5" creationId="{7096C3C6-2421-E6E9-2009-394DB1BD2149}"/>
          </ac:spMkLst>
        </pc:spChg>
        <pc:spChg chg="mod">
          <ac:chgData name="Cristina Albarran" userId="40f873e6d7ec333a" providerId="LiveId" clId="{65809D00-8C93-4066-BAE8-5A136024A043}" dt="2023-06-06T12:56:31.937" v="760"/>
          <ac:spMkLst>
            <pc:docMk/>
            <pc:sldMk cId="3555574504" sldId="280"/>
            <ac:spMk id="11" creationId="{9F291440-2737-2B63-03C2-6AE2D5F23B7B}"/>
          </ac:spMkLst>
        </pc:spChg>
        <pc:spChg chg="add del mod">
          <ac:chgData name="Cristina Albarran" userId="40f873e6d7ec333a" providerId="LiveId" clId="{65809D00-8C93-4066-BAE8-5A136024A043}" dt="2023-06-06T13:35:22.718" v="1009" actId="478"/>
          <ac:spMkLst>
            <pc:docMk/>
            <pc:sldMk cId="3555574504" sldId="280"/>
            <ac:spMk id="13" creationId="{2B46AC0E-F32E-D24B-65A3-D2C019C38850}"/>
          </ac:spMkLst>
        </pc:spChg>
        <pc:spChg chg="add mod">
          <ac:chgData name="Cristina Albarran" userId="40f873e6d7ec333a" providerId="LiveId" clId="{65809D00-8C93-4066-BAE8-5A136024A043}" dt="2023-06-06T12:56:31.937" v="760"/>
          <ac:spMkLst>
            <pc:docMk/>
            <pc:sldMk cId="3555574504" sldId="280"/>
            <ac:spMk id="15" creationId="{0EC8EE4C-28EF-2428-D7AE-B2F42F54B0E3}"/>
          </ac:spMkLst>
        </pc:spChg>
        <pc:spChg chg="add mod">
          <ac:chgData name="Cristina Albarran" userId="40f873e6d7ec333a" providerId="LiveId" clId="{65809D00-8C93-4066-BAE8-5A136024A043}" dt="2023-06-06T13:10:48.711" v="830"/>
          <ac:spMkLst>
            <pc:docMk/>
            <pc:sldMk cId="3555574504" sldId="280"/>
            <ac:spMk id="17" creationId="{E4B0413B-7245-C2D3-312A-5349F8F93F47}"/>
          </ac:spMkLst>
        </pc:spChg>
        <pc:spChg chg="add mod">
          <ac:chgData name="Cristina Albarran" userId="40f873e6d7ec333a" providerId="LiveId" clId="{65809D00-8C93-4066-BAE8-5A136024A043}" dt="2023-06-06T13:10:48.711" v="830"/>
          <ac:spMkLst>
            <pc:docMk/>
            <pc:sldMk cId="3555574504" sldId="280"/>
            <ac:spMk id="18" creationId="{678F6D27-D66F-5991-F397-C0B584827772}"/>
          </ac:spMkLst>
        </pc:spChg>
        <pc:spChg chg="add mod">
          <ac:chgData name="Cristina Albarran" userId="40f873e6d7ec333a" providerId="LiveId" clId="{65809D00-8C93-4066-BAE8-5A136024A043}" dt="2023-06-06T13:20:19.629" v="923"/>
          <ac:spMkLst>
            <pc:docMk/>
            <pc:sldMk cId="3555574504" sldId="280"/>
            <ac:spMk id="20" creationId="{840C8E95-A172-C65F-43A3-7EE45821E6BD}"/>
          </ac:spMkLst>
        </pc:spChg>
        <pc:spChg chg="add mod">
          <ac:chgData name="Cristina Albarran" userId="40f873e6d7ec333a" providerId="LiveId" clId="{65809D00-8C93-4066-BAE8-5A136024A043}" dt="2023-06-06T13:35:24.145" v="1010"/>
          <ac:spMkLst>
            <pc:docMk/>
            <pc:sldMk cId="3555574504" sldId="280"/>
            <ac:spMk id="21" creationId="{7022D1A6-50C2-E782-D559-EA53DA80FAB4}"/>
          </ac:spMkLst>
        </pc:spChg>
        <pc:grpChg chg="add mod">
          <ac:chgData name="Cristina Albarran" userId="40f873e6d7ec333a" providerId="LiveId" clId="{65809D00-8C93-4066-BAE8-5A136024A043}" dt="2023-06-06T12:56:31.937" v="760"/>
          <ac:grpSpMkLst>
            <pc:docMk/>
            <pc:sldMk cId="3555574504" sldId="280"/>
            <ac:grpSpMk id="2" creationId="{E93361A0-B8F4-1CB2-CEDD-1537A511F5EB}"/>
          </ac:grpSpMkLst>
        </pc:grpChg>
        <pc:grpChg chg="mod">
          <ac:chgData name="Cristina Albarran" userId="40f873e6d7ec333a" providerId="LiveId" clId="{65809D00-8C93-4066-BAE8-5A136024A043}" dt="2023-06-06T12:56:31.937" v="760"/>
          <ac:grpSpMkLst>
            <pc:docMk/>
            <pc:sldMk cId="3555574504" sldId="280"/>
            <ac:grpSpMk id="7" creationId="{C74146DC-9633-5239-FE1A-173D452E9C76}"/>
          </ac:grpSpMkLst>
        </pc:grpChg>
        <pc:grpChg chg="add mod">
          <ac:chgData name="Cristina Albarran" userId="40f873e6d7ec333a" providerId="LiveId" clId="{65809D00-8C93-4066-BAE8-5A136024A043}" dt="2023-06-06T13:10:48.711" v="830"/>
          <ac:grpSpMkLst>
            <pc:docMk/>
            <pc:sldMk cId="3555574504" sldId="280"/>
            <ac:grpSpMk id="16" creationId="{2168C121-984A-790A-4334-D3310CD3DE21}"/>
          </ac:grpSpMkLst>
        </pc:grpChg>
        <pc:graphicFrameChg chg="add mod">
          <ac:chgData name="Cristina Albarran" userId="40f873e6d7ec333a" providerId="LiveId" clId="{65809D00-8C93-4066-BAE8-5A136024A043}" dt="2023-06-06T13:12:31.873" v="872" actId="1037"/>
          <ac:graphicFrameMkLst>
            <pc:docMk/>
            <pc:sldMk cId="3555574504" sldId="280"/>
            <ac:graphicFrameMk id="19" creationId="{4A2FCE71-C76F-428C-2CD9-101CE11DD050}"/>
          </ac:graphicFrameMkLst>
        </pc:graphicFrameChg>
        <pc:picChg chg="mod">
          <ac:chgData name="Cristina Albarran" userId="40f873e6d7ec333a" providerId="LiveId" clId="{65809D00-8C93-4066-BAE8-5A136024A043}" dt="2023-06-06T12:56:31.937" v="760"/>
          <ac:picMkLst>
            <pc:docMk/>
            <pc:sldMk cId="3555574504" sldId="280"/>
            <ac:picMk id="3" creationId="{A62F1A5F-A81C-3C13-20E1-E4F5DFE8CC70}"/>
          </ac:picMkLst>
        </pc:picChg>
        <pc:picChg chg="mod">
          <ac:chgData name="Cristina Albarran" userId="40f873e6d7ec333a" providerId="LiveId" clId="{65809D00-8C93-4066-BAE8-5A136024A043}" dt="2023-06-06T12:56:31.937" v="760"/>
          <ac:picMkLst>
            <pc:docMk/>
            <pc:sldMk cId="3555574504" sldId="280"/>
            <ac:picMk id="6" creationId="{6C5485F1-9EE6-5549-264B-B5C04419D2F3}"/>
          </ac:picMkLst>
        </pc:picChg>
        <pc:picChg chg="mod">
          <ac:chgData name="Cristina Albarran" userId="40f873e6d7ec333a" providerId="LiveId" clId="{65809D00-8C93-4066-BAE8-5A136024A043}" dt="2023-06-06T12:56:31.937" v="760"/>
          <ac:picMkLst>
            <pc:docMk/>
            <pc:sldMk cId="3555574504" sldId="280"/>
            <ac:picMk id="8" creationId="{56BA52FB-6F43-6770-66E3-30C56733CC7B}"/>
          </ac:picMkLst>
        </pc:picChg>
        <pc:picChg chg="mod">
          <ac:chgData name="Cristina Albarran" userId="40f873e6d7ec333a" providerId="LiveId" clId="{65809D00-8C93-4066-BAE8-5A136024A043}" dt="2023-06-06T12:56:31.937" v="760"/>
          <ac:picMkLst>
            <pc:docMk/>
            <pc:sldMk cId="3555574504" sldId="280"/>
            <ac:picMk id="9" creationId="{5E3BECAC-20D0-9BB7-392B-671FC6E2371F}"/>
          </ac:picMkLst>
        </pc:picChg>
        <pc:picChg chg="mod">
          <ac:chgData name="Cristina Albarran" userId="40f873e6d7ec333a" providerId="LiveId" clId="{65809D00-8C93-4066-BAE8-5A136024A043}" dt="2023-06-06T12:56:31.937" v="760"/>
          <ac:picMkLst>
            <pc:docMk/>
            <pc:sldMk cId="3555574504" sldId="280"/>
            <ac:picMk id="10" creationId="{EA05C413-CB75-DA4A-FDBE-A9095574932E}"/>
          </ac:picMkLst>
        </pc:picChg>
        <pc:picChg chg="mod">
          <ac:chgData name="Cristina Albarran" userId="40f873e6d7ec333a" providerId="LiveId" clId="{65809D00-8C93-4066-BAE8-5A136024A043}" dt="2023-06-06T12:56:31.937" v="760"/>
          <ac:picMkLst>
            <pc:docMk/>
            <pc:sldMk cId="3555574504" sldId="280"/>
            <ac:picMk id="12" creationId="{0D104581-9A45-69C7-93DF-F1BB4E9F40AD}"/>
          </ac:picMkLst>
        </pc:picChg>
        <pc:picChg chg="add mod ord">
          <ac:chgData name="Cristina Albarran" userId="40f873e6d7ec333a" providerId="LiveId" clId="{65809D00-8C93-4066-BAE8-5A136024A043}" dt="2023-06-06T13:35:29.974" v="1011" actId="166"/>
          <ac:picMkLst>
            <pc:docMk/>
            <pc:sldMk cId="3555574504" sldId="280"/>
            <ac:picMk id="14" creationId="{302DBE6B-2E1C-63C5-BA29-A952ABD6FAB8}"/>
          </ac:picMkLst>
        </pc:picChg>
      </pc:sldChg>
      <pc:sldChg chg="addSp delSp modSp new mod">
        <pc:chgData name="Cristina Albarran" userId="40f873e6d7ec333a" providerId="LiveId" clId="{65809D00-8C93-4066-BAE8-5A136024A043}" dt="2023-06-06T13:35:54.474" v="1014" actId="166"/>
        <pc:sldMkLst>
          <pc:docMk/>
          <pc:sldMk cId="1500413843" sldId="281"/>
        </pc:sldMkLst>
        <pc:spChg chg="mod">
          <ac:chgData name="Cristina Albarran" userId="40f873e6d7ec333a" providerId="LiveId" clId="{65809D00-8C93-4066-BAE8-5A136024A043}" dt="2023-06-06T13:07:46.356" v="826"/>
          <ac:spMkLst>
            <pc:docMk/>
            <pc:sldMk cId="1500413843" sldId="281"/>
            <ac:spMk id="4" creationId="{6989AA07-F3EC-FFB3-E502-22835AB397E8}"/>
          </ac:spMkLst>
        </pc:spChg>
        <pc:spChg chg="mod">
          <ac:chgData name="Cristina Albarran" userId="40f873e6d7ec333a" providerId="LiveId" clId="{65809D00-8C93-4066-BAE8-5A136024A043}" dt="2023-06-06T13:07:46.356" v="826"/>
          <ac:spMkLst>
            <pc:docMk/>
            <pc:sldMk cId="1500413843" sldId="281"/>
            <ac:spMk id="5" creationId="{2D79B60A-8EF9-01BE-78B6-06560246DB4D}"/>
          </ac:spMkLst>
        </pc:spChg>
        <pc:spChg chg="mod">
          <ac:chgData name="Cristina Albarran" userId="40f873e6d7ec333a" providerId="LiveId" clId="{65809D00-8C93-4066-BAE8-5A136024A043}" dt="2023-06-06T13:07:46.356" v="826"/>
          <ac:spMkLst>
            <pc:docMk/>
            <pc:sldMk cId="1500413843" sldId="281"/>
            <ac:spMk id="11" creationId="{783CAB36-729E-E8B7-E2E9-5077FEAA9BCA}"/>
          </ac:spMkLst>
        </pc:spChg>
        <pc:spChg chg="add del mod">
          <ac:chgData name="Cristina Albarran" userId="40f873e6d7ec333a" providerId="LiveId" clId="{65809D00-8C93-4066-BAE8-5A136024A043}" dt="2023-06-06T13:35:46.820" v="1012" actId="478"/>
          <ac:spMkLst>
            <pc:docMk/>
            <pc:sldMk cId="1500413843" sldId="281"/>
            <ac:spMk id="13" creationId="{111391A6-22B2-8587-94B8-C72ED265F653}"/>
          </ac:spMkLst>
        </pc:spChg>
        <pc:spChg chg="add mod">
          <ac:chgData name="Cristina Albarran" userId="40f873e6d7ec333a" providerId="LiveId" clId="{65809D00-8C93-4066-BAE8-5A136024A043}" dt="2023-06-06T13:07:46.356" v="826"/>
          <ac:spMkLst>
            <pc:docMk/>
            <pc:sldMk cId="1500413843" sldId="281"/>
            <ac:spMk id="15" creationId="{0CDF3525-822E-2346-6839-A7CCC46F4338}"/>
          </ac:spMkLst>
        </pc:spChg>
        <pc:spChg chg="add mod">
          <ac:chgData name="Cristina Albarran" userId="40f873e6d7ec333a" providerId="LiveId" clId="{65809D00-8C93-4066-BAE8-5A136024A043}" dt="2023-06-06T13:20:23.969" v="924"/>
          <ac:spMkLst>
            <pc:docMk/>
            <pc:sldMk cId="1500413843" sldId="281"/>
            <ac:spMk id="17" creationId="{C31EC43F-D7B6-ADB2-6DC7-3B267393B9BB}"/>
          </ac:spMkLst>
        </pc:spChg>
        <pc:spChg chg="add mod">
          <ac:chgData name="Cristina Albarran" userId="40f873e6d7ec333a" providerId="LiveId" clId="{65809D00-8C93-4066-BAE8-5A136024A043}" dt="2023-06-06T13:35:48.971" v="1013"/>
          <ac:spMkLst>
            <pc:docMk/>
            <pc:sldMk cId="1500413843" sldId="281"/>
            <ac:spMk id="18" creationId="{26199EE2-AA93-7B71-F9DA-4A5E848BC60E}"/>
          </ac:spMkLst>
        </pc:spChg>
        <pc:grpChg chg="add mod">
          <ac:chgData name="Cristina Albarran" userId="40f873e6d7ec333a" providerId="LiveId" clId="{65809D00-8C93-4066-BAE8-5A136024A043}" dt="2023-06-06T13:07:46.356" v="826"/>
          <ac:grpSpMkLst>
            <pc:docMk/>
            <pc:sldMk cId="1500413843" sldId="281"/>
            <ac:grpSpMk id="2" creationId="{09625B39-6583-6EE9-90D1-ACB7320C5469}"/>
          </ac:grpSpMkLst>
        </pc:grpChg>
        <pc:grpChg chg="mod">
          <ac:chgData name="Cristina Albarran" userId="40f873e6d7ec333a" providerId="LiveId" clId="{65809D00-8C93-4066-BAE8-5A136024A043}" dt="2023-06-06T13:07:46.356" v="826"/>
          <ac:grpSpMkLst>
            <pc:docMk/>
            <pc:sldMk cId="1500413843" sldId="281"/>
            <ac:grpSpMk id="7" creationId="{F5667A7C-9FF1-73CE-89A1-618C9D94E46E}"/>
          </ac:grpSpMkLst>
        </pc:grpChg>
        <pc:graphicFrameChg chg="add mod ord modGraphic">
          <ac:chgData name="Cristina Albarran" userId="40f873e6d7ec333a" providerId="LiveId" clId="{65809D00-8C93-4066-BAE8-5A136024A043}" dt="2023-06-06T13:29:26.681" v="947" actId="20577"/>
          <ac:graphicFrameMkLst>
            <pc:docMk/>
            <pc:sldMk cId="1500413843" sldId="281"/>
            <ac:graphicFrameMk id="16" creationId="{45FCF5FC-CB0E-C517-0972-4E8C6B845A38}"/>
          </ac:graphicFrameMkLst>
        </pc:graphicFrameChg>
        <pc:picChg chg="mod">
          <ac:chgData name="Cristina Albarran" userId="40f873e6d7ec333a" providerId="LiveId" clId="{65809D00-8C93-4066-BAE8-5A136024A043}" dt="2023-06-06T13:07:46.356" v="826"/>
          <ac:picMkLst>
            <pc:docMk/>
            <pc:sldMk cId="1500413843" sldId="281"/>
            <ac:picMk id="3" creationId="{DB5ECF82-6234-450A-9459-4F7ECE569C6E}"/>
          </ac:picMkLst>
        </pc:picChg>
        <pc:picChg chg="mod">
          <ac:chgData name="Cristina Albarran" userId="40f873e6d7ec333a" providerId="LiveId" clId="{65809D00-8C93-4066-BAE8-5A136024A043}" dt="2023-06-06T13:07:46.356" v="826"/>
          <ac:picMkLst>
            <pc:docMk/>
            <pc:sldMk cId="1500413843" sldId="281"/>
            <ac:picMk id="6" creationId="{7358998A-12DA-DB43-AB85-3A6E08B4C85A}"/>
          </ac:picMkLst>
        </pc:picChg>
        <pc:picChg chg="mod">
          <ac:chgData name="Cristina Albarran" userId="40f873e6d7ec333a" providerId="LiveId" clId="{65809D00-8C93-4066-BAE8-5A136024A043}" dt="2023-06-06T13:07:46.356" v="826"/>
          <ac:picMkLst>
            <pc:docMk/>
            <pc:sldMk cId="1500413843" sldId="281"/>
            <ac:picMk id="8" creationId="{F160EAC6-3FEE-CAAA-17F9-C9DCF485B3E4}"/>
          </ac:picMkLst>
        </pc:picChg>
        <pc:picChg chg="mod">
          <ac:chgData name="Cristina Albarran" userId="40f873e6d7ec333a" providerId="LiveId" clId="{65809D00-8C93-4066-BAE8-5A136024A043}" dt="2023-06-06T13:07:46.356" v="826"/>
          <ac:picMkLst>
            <pc:docMk/>
            <pc:sldMk cId="1500413843" sldId="281"/>
            <ac:picMk id="9" creationId="{6DF7B3A2-E76C-1983-5A29-AA84015A38FA}"/>
          </ac:picMkLst>
        </pc:picChg>
        <pc:picChg chg="mod">
          <ac:chgData name="Cristina Albarran" userId="40f873e6d7ec333a" providerId="LiveId" clId="{65809D00-8C93-4066-BAE8-5A136024A043}" dt="2023-06-06T13:07:46.356" v="826"/>
          <ac:picMkLst>
            <pc:docMk/>
            <pc:sldMk cId="1500413843" sldId="281"/>
            <ac:picMk id="10" creationId="{E83D4B19-0310-6762-0CE5-3B8D0D939DE1}"/>
          </ac:picMkLst>
        </pc:picChg>
        <pc:picChg chg="mod">
          <ac:chgData name="Cristina Albarran" userId="40f873e6d7ec333a" providerId="LiveId" clId="{65809D00-8C93-4066-BAE8-5A136024A043}" dt="2023-06-06T13:07:46.356" v="826"/>
          <ac:picMkLst>
            <pc:docMk/>
            <pc:sldMk cId="1500413843" sldId="281"/>
            <ac:picMk id="12" creationId="{78902942-BDA1-CA15-22F6-0E04634BDB80}"/>
          </ac:picMkLst>
        </pc:picChg>
        <pc:picChg chg="add mod ord">
          <ac:chgData name="Cristina Albarran" userId="40f873e6d7ec333a" providerId="LiveId" clId="{65809D00-8C93-4066-BAE8-5A136024A043}" dt="2023-06-06T13:35:54.474" v="1014" actId="166"/>
          <ac:picMkLst>
            <pc:docMk/>
            <pc:sldMk cId="1500413843" sldId="281"/>
            <ac:picMk id="14" creationId="{D5B8A022-E550-B3D3-BD6A-E2944AED4402}"/>
          </ac:picMkLst>
        </pc:picChg>
      </pc:sldChg>
      <pc:sldChg chg="addSp delSp modSp new mod">
        <pc:chgData name="Cristina Albarran" userId="40f873e6d7ec333a" providerId="LiveId" clId="{65809D00-8C93-4066-BAE8-5A136024A043}" dt="2023-06-06T13:36:08.426" v="1017" actId="166"/>
        <pc:sldMkLst>
          <pc:docMk/>
          <pc:sldMk cId="3035709156" sldId="282"/>
        </pc:sldMkLst>
        <pc:spChg chg="mod">
          <ac:chgData name="Cristina Albarran" userId="40f873e6d7ec333a" providerId="LiveId" clId="{65809D00-8C93-4066-BAE8-5A136024A043}" dt="2023-06-06T13:07:51.570" v="828"/>
          <ac:spMkLst>
            <pc:docMk/>
            <pc:sldMk cId="3035709156" sldId="282"/>
            <ac:spMk id="4" creationId="{62B7367C-302C-C9EB-F92B-01C3CAA895B4}"/>
          </ac:spMkLst>
        </pc:spChg>
        <pc:spChg chg="mod">
          <ac:chgData name="Cristina Albarran" userId="40f873e6d7ec333a" providerId="LiveId" clId="{65809D00-8C93-4066-BAE8-5A136024A043}" dt="2023-06-06T13:07:51.570" v="828"/>
          <ac:spMkLst>
            <pc:docMk/>
            <pc:sldMk cId="3035709156" sldId="282"/>
            <ac:spMk id="5" creationId="{445E2689-03DE-58F1-1352-F027D3943167}"/>
          </ac:spMkLst>
        </pc:spChg>
        <pc:spChg chg="mod">
          <ac:chgData name="Cristina Albarran" userId="40f873e6d7ec333a" providerId="LiveId" clId="{65809D00-8C93-4066-BAE8-5A136024A043}" dt="2023-06-06T13:07:51.570" v="828"/>
          <ac:spMkLst>
            <pc:docMk/>
            <pc:sldMk cId="3035709156" sldId="282"/>
            <ac:spMk id="11" creationId="{BC12F982-D2B3-ADAE-F4BA-1B9830367395}"/>
          </ac:spMkLst>
        </pc:spChg>
        <pc:spChg chg="add del mod">
          <ac:chgData name="Cristina Albarran" userId="40f873e6d7ec333a" providerId="LiveId" clId="{65809D00-8C93-4066-BAE8-5A136024A043}" dt="2023-06-06T13:36:00.773" v="1015" actId="478"/>
          <ac:spMkLst>
            <pc:docMk/>
            <pc:sldMk cId="3035709156" sldId="282"/>
            <ac:spMk id="13" creationId="{4FF3E9A8-F8BB-B3E7-C919-0A6079C77042}"/>
          </ac:spMkLst>
        </pc:spChg>
        <pc:spChg chg="add mod">
          <ac:chgData name="Cristina Albarran" userId="40f873e6d7ec333a" providerId="LiveId" clId="{65809D00-8C93-4066-BAE8-5A136024A043}" dt="2023-06-06T13:07:51.570" v="828"/>
          <ac:spMkLst>
            <pc:docMk/>
            <pc:sldMk cId="3035709156" sldId="282"/>
            <ac:spMk id="15" creationId="{A7A61B52-50DA-CAA6-15A9-66090D47898B}"/>
          </ac:spMkLst>
        </pc:spChg>
        <pc:spChg chg="add mod">
          <ac:chgData name="Cristina Albarran" userId="40f873e6d7ec333a" providerId="LiveId" clId="{65809D00-8C93-4066-BAE8-5A136024A043}" dt="2023-06-06T13:20:29.116" v="925"/>
          <ac:spMkLst>
            <pc:docMk/>
            <pc:sldMk cId="3035709156" sldId="282"/>
            <ac:spMk id="16" creationId="{560719EE-CA2F-CC0B-3A20-C7EB30B62BCF}"/>
          </ac:spMkLst>
        </pc:spChg>
        <pc:spChg chg="add mod">
          <ac:chgData name="Cristina Albarran" userId="40f873e6d7ec333a" providerId="LiveId" clId="{65809D00-8C93-4066-BAE8-5A136024A043}" dt="2023-06-06T13:36:02.384" v="1016"/>
          <ac:spMkLst>
            <pc:docMk/>
            <pc:sldMk cId="3035709156" sldId="282"/>
            <ac:spMk id="18" creationId="{117F207A-07B7-D3CF-BA9A-C7CF8374CBFF}"/>
          </ac:spMkLst>
        </pc:spChg>
        <pc:grpChg chg="add mod">
          <ac:chgData name="Cristina Albarran" userId="40f873e6d7ec333a" providerId="LiveId" clId="{65809D00-8C93-4066-BAE8-5A136024A043}" dt="2023-06-06T13:07:51.570" v="828"/>
          <ac:grpSpMkLst>
            <pc:docMk/>
            <pc:sldMk cId="3035709156" sldId="282"/>
            <ac:grpSpMk id="2" creationId="{7E372A11-2EB6-7A15-CF2B-3CD584524DEA}"/>
          </ac:grpSpMkLst>
        </pc:grpChg>
        <pc:grpChg chg="mod">
          <ac:chgData name="Cristina Albarran" userId="40f873e6d7ec333a" providerId="LiveId" clId="{65809D00-8C93-4066-BAE8-5A136024A043}" dt="2023-06-06T13:07:51.570" v="828"/>
          <ac:grpSpMkLst>
            <pc:docMk/>
            <pc:sldMk cId="3035709156" sldId="282"/>
            <ac:grpSpMk id="7" creationId="{3D455DDA-1946-56C3-C0F4-3096CFDF02D0}"/>
          </ac:grpSpMkLst>
        </pc:grpChg>
        <pc:graphicFrameChg chg="add mod modGraphic">
          <ac:chgData name="Cristina Albarran" userId="40f873e6d7ec333a" providerId="LiveId" clId="{65809D00-8C93-4066-BAE8-5A136024A043}" dt="2023-06-06T13:32:38.771" v="992" actId="403"/>
          <ac:graphicFrameMkLst>
            <pc:docMk/>
            <pc:sldMk cId="3035709156" sldId="282"/>
            <ac:graphicFrameMk id="17" creationId="{0317A0D9-ECE3-6A3D-0866-958BEC8EC5B0}"/>
          </ac:graphicFrameMkLst>
        </pc:graphicFrameChg>
        <pc:picChg chg="mod">
          <ac:chgData name="Cristina Albarran" userId="40f873e6d7ec333a" providerId="LiveId" clId="{65809D00-8C93-4066-BAE8-5A136024A043}" dt="2023-06-06T13:07:51.570" v="828"/>
          <ac:picMkLst>
            <pc:docMk/>
            <pc:sldMk cId="3035709156" sldId="282"/>
            <ac:picMk id="3" creationId="{B63C4ABA-304A-1F37-BEB0-7CCD16BFBE1E}"/>
          </ac:picMkLst>
        </pc:picChg>
        <pc:picChg chg="mod">
          <ac:chgData name="Cristina Albarran" userId="40f873e6d7ec333a" providerId="LiveId" clId="{65809D00-8C93-4066-BAE8-5A136024A043}" dt="2023-06-06T13:07:51.570" v="828"/>
          <ac:picMkLst>
            <pc:docMk/>
            <pc:sldMk cId="3035709156" sldId="282"/>
            <ac:picMk id="6" creationId="{D3301E51-4F38-CE0F-2773-90FDB0863372}"/>
          </ac:picMkLst>
        </pc:picChg>
        <pc:picChg chg="mod">
          <ac:chgData name="Cristina Albarran" userId="40f873e6d7ec333a" providerId="LiveId" clId="{65809D00-8C93-4066-BAE8-5A136024A043}" dt="2023-06-06T13:07:51.570" v="828"/>
          <ac:picMkLst>
            <pc:docMk/>
            <pc:sldMk cId="3035709156" sldId="282"/>
            <ac:picMk id="8" creationId="{E4EF4D27-0004-4630-108A-A86CA66A80F2}"/>
          </ac:picMkLst>
        </pc:picChg>
        <pc:picChg chg="mod">
          <ac:chgData name="Cristina Albarran" userId="40f873e6d7ec333a" providerId="LiveId" clId="{65809D00-8C93-4066-BAE8-5A136024A043}" dt="2023-06-06T13:07:51.570" v="828"/>
          <ac:picMkLst>
            <pc:docMk/>
            <pc:sldMk cId="3035709156" sldId="282"/>
            <ac:picMk id="9" creationId="{5BD09A05-CB30-9F07-3A9A-A95958E60001}"/>
          </ac:picMkLst>
        </pc:picChg>
        <pc:picChg chg="mod">
          <ac:chgData name="Cristina Albarran" userId="40f873e6d7ec333a" providerId="LiveId" clId="{65809D00-8C93-4066-BAE8-5A136024A043}" dt="2023-06-06T13:07:51.570" v="828"/>
          <ac:picMkLst>
            <pc:docMk/>
            <pc:sldMk cId="3035709156" sldId="282"/>
            <ac:picMk id="10" creationId="{4AC28111-E2F1-C254-DC61-8E2419BCB40F}"/>
          </ac:picMkLst>
        </pc:picChg>
        <pc:picChg chg="mod">
          <ac:chgData name="Cristina Albarran" userId="40f873e6d7ec333a" providerId="LiveId" clId="{65809D00-8C93-4066-BAE8-5A136024A043}" dt="2023-06-06T13:07:51.570" v="828"/>
          <ac:picMkLst>
            <pc:docMk/>
            <pc:sldMk cId="3035709156" sldId="282"/>
            <ac:picMk id="12" creationId="{E41BDB06-5AE5-7115-B113-F4B8C6E2B7C2}"/>
          </ac:picMkLst>
        </pc:picChg>
        <pc:picChg chg="add mod ord">
          <ac:chgData name="Cristina Albarran" userId="40f873e6d7ec333a" providerId="LiveId" clId="{65809D00-8C93-4066-BAE8-5A136024A043}" dt="2023-06-06T13:36:08.426" v="1017" actId="166"/>
          <ac:picMkLst>
            <pc:docMk/>
            <pc:sldMk cId="3035709156" sldId="282"/>
            <ac:picMk id="14" creationId="{09A7D344-C35A-5351-8BE6-51BB45B188B5}"/>
          </ac:picMkLst>
        </pc:picChg>
      </pc:sldChg>
      <pc:sldChg chg="addSp delSp modSp new mod">
        <pc:chgData name="Cristina Albarran" userId="40f873e6d7ec333a" providerId="LiveId" clId="{65809D00-8C93-4066-BAE8-5A136024A043}" dt="2023-06-06T13:36:21.530" v="1020" actId="166"/>
        <pc:sldMkLst>
          <pc:docMk/>
          <pc:sldMk cId="560130474" sldId="283"/>
        </pc:sldMkLst>
        <pc:spChg chg="mod">
          <ac:chgData name="Cristina Albarran" userId="40f873e6d7ec333a" providerId="LiveId" clId="{65809D00-8C93-4066-BAE8-5A136024A043}" dt="2023-06-06T13:20:51.803" v="926"/>
          <ac:spMkLst>
            <pc:docMk/>
            <pc:sldMk cId="560130474" sldId="283"/>
            <ac:spMk id="4" creationId="{53A9E616-71AC-7B84-7E0F-79EFFDEE1C18}"/>
          </ac:spMkLst>
        </pc:spChg>
        <pc:spChg chg="mod">
          <ac:chgData name="Cristina Albarran" userId="40f873e6d7ec333a" providerId="LiveId" clId="{65809D00-8C93-4066-BAE8-5A136024A043}" dt="2023-06-06T13:20:51.803" v="926"/>
          <ac:spMkLst>
            <pc:docMk/>
            <pc:sldMk cId="560130474" sldId="283"/>
            <ac:spMk id="5" creationId="{B634F338-3E93-1C21-5FD1-D90233AEEB71}"/>
          </ac:spMkLst>
        </pc:spChg>
        <pc:spChg chg="mod">
          <ac:chgData name="Cristina Albarran" userId="40f873e6d7ec333a" providerId="LiveId" clId="{65809D00-8C93-4066-BAE8-5A136024A043}" dt="2023-06-06T13:20:51.803" v="926"/>
          <ac:spMkLst>
            <pc:docMk/>
            <pc:sldMk cId="560130474" sldId="283"/>
            <ac:spMk id="11" creationId="{F4337218-7DB8-7B30-9FDD-D179F89AA2EA}"/>
          </ac:spMkLst>
        </pc:spChg>
        <pc:spChg chg="add del mod">
          <ac:chgData name="Cristina Albarran" userId="40f873e6d7ec333a" providerId="LiveId" clId="{65809D00-8C93-4066-BAE8-5A136024A043}" dt="2023-06-06T13:36:14.862" v="1018" actId="478"/>
          <ac:spMkLst>
            <pc:docMk/>
            <pc:sldMk cId="560130474" sldId="283"/>
            <ac:spMk id="13" creationId="{CEC9224D-B193-3DB3-1DB5-0AF5A2DCC34B}"/>
          </ac:spMkLst>
        </pc:spChg>
        <pc:spChg chg="add mod">
          <ac:chgData name="Cristina Albarran" userId="40f873e6d7ec333a" providerId="LiveId" clId="{65809D00-8C93-4066-BAE8-5A136024A043}" dt="2023-06-06T13:20:51.803" v="926"/>
          <ac:spMkLst>
            <pc:docMk/>
            <pc:sldMk cId="560130474" sldId="283"/>
            <ac:spMk id="15" creationId="{312C94EC-3B49-3FCC-333A-982E5C300A5F}"/>
          </ac:spMkLst>
        </pc:spChg>
        <pc:spChg chg="add mod">
          <ac:chgData name="Cristina Albarran" userId="40f873e6d7ec333a" providerId="LiveId" clId="{65809D00-8C93-4066-BAE8-5A136024A043}" dt="2023-06-06T13:20:51.803" v="926"/>
          <ac:spMkLst>
            <pc:docMk/>
            <pc:sldMk cId="560130474" sldId="283"/>
            <ac:spMk id="16" creationId="{C370F038-CC32-B6CB-83AB-C1574D5D23DD}"/>
          </ac:spMkLst>
        </pc:spChg>
        <pc:spChg chg="add mod">
          <ac:chgData name="Cristina Albarran" userId="40f873e6d7ec333a" providerId="LiveId" clId="{65809D00-8C93-4066-BAE8-5A136024A043}" dt="2023-06-06T13:36:16.134" v="1019"/>
          <ac:spMkLst>
            <pc:docMk/>
            <pc:sldMk cId="560130474" sldId="283"/>
            <ac:spMk id="18" creationId="{FF9EB217-24D6-DF33-9E58-017C111FB699}"/>
          </ac:spMkLst>
        </pc:spChg>
        <pc:grpChg chg="add mod">
          <ac:chgData name="Cristina Albarran" userId="40f873e6d7ec333a" providerId="LiveId" clId="{65809D00-8C93-4066-BAE8-5A136024A043}" dt="2023-06-06T13:20:51.803" v="926"/>
          <ac:grpSpMkLst>
            <pc:docMk/>
            <pc:sldMk cId="560130474" sldId="283"/>
            <ac:grpSpMk id="2" creationId="{95EBE8C9-A482-C47C-44C9-E1DD74A74FEC}"/>
          </ac:grpSpMkLst>
        </pc:grpChg>
        <pc:grpChg chg="mod">
          <ac:chgData name="Cristina Albarran" userId="40f873e6d7ec333a" providerId="LiveId" clId="{65809D00-8C93-4066-BAE8-5A136024A043}" dt="2023-06-06T13:20:51.803" v="926"/>
          <ac:grpSpMkLst>
            <pc:docMk/>
            <pc:sldMk cId="560130474" sldId="283"/>
            <ac:grpSpMk id="7" creationId="{A094886B-9C00-442A-DFDC-F4D5A8C9D79F}"/>
          </ac:grpSpMkLst>
        </pc:grpChg>
        <pc:graphicFrameChg chg="add mod">
          <ac:chgData name="Cristina Albarran" userId="40f873e6d7ec333a" providerId="LiveId" clId="{65809D00-8C93-4066-BAE8-5A136024A043}" dt="2023-06-06T13:34:04.417" v="999" actId="12100"/>
          <ac:graphicFrameMkLst>
            <pc:docMk/>
            <pc:sldMk cId="560130474" sldId="283"/>
            <ac:graphicFrameMk id="17" creationId="{1699D474-6FEB-C26B-EF54-E8D592ACC859}"/>
          </ac:graphicFrameMkLst>
        </pc:graphicFrameChg>
        <pc:picChg chg="mod">
          <ac:chgData name="Cristina Albarran" userId="40f873e6d7ec333a" providerId="LiveId" clId="{65809D00-8C93-4066-BAE8-5A136024A043}" dt="2023-06-06T13:20:51.803" v="926"/>
          <ac:picMkLst>
            <pc:docMk/>
            <pc:sldMk cId="560130474" sldId="283"/>
            <ac:picMk id="3" creationId="{1EBFC485-2822-E4B0-8547-247C59881456}"/>
          </ac:picMkLst>
        </pc:picChg>
        <pc:picChg chg="mod">
          <ac:chgData name="Cristina Albarran" userId="40f873e6d7ec333a" providerId="LiveId" clId="{65809D00-8C93-4066-BAE8-5A136024A043}" dt="2023-06-06T13:20:51.803" v="926"/>
          <ac:picMkLst>
            <pc:docMk/>
            <pc:sldMk cId="560130474" sldId="283"/>
            <ac:picMk id="6" creationId="{E9AED729-3655-5F24-CED1-840ABDBB59FD}"/>
          </ac:picMkLst>
        </pc:picChg>
        <pc:picChg chg="mod">
          <ac:chgData name="Cristina Albarran" userId="40f873e6d7ec333a" providerId="LiveId" clId="{65809D00-8C93-4066-BAE8-5A136024A043}" dt="2023-06-06T13:20:51.803" v="926"/>
          <ac:picMkLst>
            <pc:docMk/>
            <pc:sldMk cId="560130474" sldId="283"/>
            <ac:picMk id="8" creationId="{010638DE-47B9-D436-359F-0CBE80E42E61}"/>
          </ac:picMkLst>
        </pc:picChg>
        <pc:picChg chg="mod">
          <ac:chgData name="Cristina Albarran" userId="40f873e6d7ec333a" providerId="LiveId" clId="{65809D00-8C93-4066-BAE8-5A136024A043}" dt="2023-06-06T13:20:51.803" v="926"/>
          <ac:picMkLst>
            <pc:docMk/>
            <pc:sldMk cId="560130474" sldId="283"/>
            <ac:picMk id="9" creationId="{411C7C98-791E-C8D6-F0D3-255D85056731}"/>
          </ac:picMkLst>
        </pc:picChg>
        <pc:picChg chg="mod">
          <ac:chgData name="Cristina Albarran" userId="40f873e6d7ec333a" providerId="LiveId" clId="{65809D00-8C93-4066-BAE8-5A136024A043}" dt="2023-06-06T13:20:51.803" v="926"/>
          <ac:picMkLst>
            <pc:docMk/>
            <pc:sldMk cId="560130474" sldId="283"/>
            <ac:picMk id="10" creationId="{2A51B81A-055B-FE7D-4DB7-4F4DF59F4FFB}"/>
          </ac:picMkLst>
        </pc:picChg>
        <pc:picChg chg="mod">
          <ac:chgData name="Cristina Albarran" userId="40f873e6d7ec333a" providerId="LiveId" clId="{65809D00-8C93-4066-BAE8-5A136024A043}" dt="2023-06-06T13:20:51.803" v="926"/>
          <ac:picMkLst>
            <pc:docMk/>
            <pc:sldMk cId="560130474" sldId="283"/>
            <ac:picMk id="12" creationId="{65F51B0F-D33F-B2F0-5677-4D92F7C0763E}"/>
          </ac:picMkLst>
        </pc:picChg>
        <pc:picChg chg="add mod ord">
          <ac:chgData name="Cristina Albarran" userId="40f873e6d7ec333a" providerId="LiveId" clId="{65809D00-8C93-4066-BAE8-5A136024A043}" dt="2023-06-06T13:36:21.530" v="1020" actId="166"/>
          <ac:picMkLst>
            <pc:docMk/>
            <pc:sldMk cId="560130474" sldId="283"/>
            <ac:picMk id="14" creationId="{8A5737DE-2AAE-A023-5C11-249639854229}"/>
          </ac:picMkLst>
        </pc:picChg>
      </pc:sldChg>
      <pc:sldChg chg="addSp delSp modSp new mod modClrScheme chgLayout">
        <pc:chgData name="Cristina Albarran" userId="40f873e6d7ec333a" providerId="LiveId" clId="{65809D00-8C93-4066-BAE8-5A136024A043}" dt="2023-06-06T15:47:19.680" v="1145" actId="27636"/>
        <pc:sldMkLst>
          <pc:docMk/>
          <pc:sldMk cId="3300368240" sldId="284"/>
        </pc:sldMkLst>
        <pc:spChg chg="mod">
          <ac:chgData name="Cristina Albarran" userId="40f873e6d7ec333a" providerId="LiveId" clId="{65809D00-8C93-4066-BAE8-5A136024A043}" dt="2023-06-06T15:23:37.647" v="1023"/>
          <ac:spMkLst>
            <pc:docMk/>
            <pc:sldMk cId="3300368240" sldId="284"/>
            <ac:spMk id="4" creationId="{5D3C821B-4DB0-7B33-7B06-886FB6B877E8}"/>
          </ac:spMkLst>
        </pc:spChg>
        <pc:spChg chg="mod">
          <ac:chgData name="Cristina Albarran" userId="40f873e6d7ec333a" providerId="LiveId" clId="{65809D00-8C93-4066-BAE8-5A136024A043}" dt="2023-06-06T15:23:37.647" v="1023"/>
          <ac:spMkLst>
            <pc:docMk/>
            <pc:sldMk cId="3300368240" sldId="284"/>
            <ac:spMk id="5" creationId="{48196D4C-C98A-8D1D-8424-08A5463FBE3D}"/>
          </ac:spMkLst>
        </pc:spChg>
        <pc:spChg chg="mod">
          <ac:chgData name="Cristina Albarran" userId="40f873e6d7ec333a" providerId="LiveId" clId="{65809D00-8C93-4066-BAE8-5A136024A043}" dt="2023-06-06T15:23:37.647" v="1023"/>
          <ac:spMkLst>
            <pc:docMk/>
            <pc:sldMk cId="3300368240" sldId="284"/>
            <ac:spMk id="11" creationId="{844F2070-0CD6-2759-B6AF-8735F65F3065}"/>
          </ac:spMkLst>
        </pc:spChg>
        <pc:spChg chg="add mod">
          <ac:chgData name="Cristina Albarran" userId="40f873e6d7ec333a" providerId="LiveId" clId="{65809D00-8C93-4066-BAE8-5A136024A043}" dt="2023-06-06T15:23:37.647" v="1023"/>
          <ac:spMkLst>
            <pc:docMk/>
            <pc:sldMk cId="3300368240" sldId="284"/>
            <ac:spMk id="13" creationId="{CDA32DC9-CD8E-B1AC-ADA1-A04C6B15AADC}"/>
          </ac:spMkLst>
        </pc:spChg>
        <pc:spChg chg="add mod">
          <ac:chgData name="Cristina Albarran" userId="40f873e6d7ec333a" providerId="LiveId" clId="{65809D00-8C93-4066-BAE8-5A136024A043}" dt="2023-06-06T15:23:37.647" v="1023"/>
          <ac:spMkLst>
            <pc:docMk/>
            <pc:sldMk cId="3300368240" sldId="284"/>
            <ac:spMk id="14" creationId="{C084D0BC-3950-0401-25E7-E841443086F8}"/>
          </ac:spMkLst>
        </pc:spChg>
        <pc:spChg chg="add mod">
          <ac:chgData name="Cristina Albarran" userId="40f873e6d7ec333a" providerId="LiveId" clId="{65809D00-8C93-4066-BAE8-5A136024A043}" dt="2023-06-06T15:23:37.647" v="1023"/>
          <ac:spMkLst>
            <pc:docMk/>
            <pc:sldMk cId="3300368240" sldId="284"/>
            <ac:spMk id="15" creationId="{A0A00B23-39DC-5C00-9069-6818130F38DA}"/>
          </ac:spMkLst>
        </pc:spChg>
        <pc:spChg chg="add del mod ord">
          <ac:chgData name="Cristina Albarran" userId="40f873e6d7ec333a" providerId="LiveId" clId="{65809D00-8C93-4066-BAE8-5A136024A043}" dt="2023-06-06T15:32:14.479" v="1087" actId="478"/>
          <ac:spMkLst>
            <pc:docMk/>
            <pc:sldMk cId="3300368240" sldId="284"/>
            <ac:spMk id="17" creationId="{9A17C3EF-5729-B9B6-76B0-8ED64D7B3C12}"/>
          </ac:spMkLst>
        </pc:spChg>
        <pc:spChg chg="add del mod ord">
          <ac:chgData name="Cristina Albarran" userId="40f873e6d7ec333a" providerId="LiveId" clId="{65809D00-8C93-4066-BAE8-5A136024A043}" dt="2023-06-06T15:42:46.401" v="1095" actId="478"/>
          <ac:spMkLst>
            <pc:docMk/>
            <pc:sldMk cId="3300368240" sldId="284"/>
            <ac:spMk id="18" creationId="{B1DDF738-B0CD-6166-40BE-715A1F8810EE}"/>
          </ac:spMkLst>
        </pc:spChg>
        <pc:spChg chg="mod">
          <ac:chgData name="Cristina Albarran" userId="40f873e6d7ec333a" providerId="LiveId" clId="{65809D00-8C93-4066-BAE8-5A136024A043}" dt="2023-06-06T15:37:13.198" v="1090"/>
          <ac:spMkLst>
            <pc:docMk/>
            <pc:sldMk cId="3300368240" sldId="284"/>
            <ac:spMk id="26" creationId="{D7C62E21-B421-BA9B-4FD0-7D600B38DB80}"/>
          </ac:spMkLst>
        </pc:spChg>
        <pc:spChg chg="mod">
          <ac:chgData name="Cristina Albarran" userId="40f873e6d7ec333a" providerId="LiveId" clId="{65809D00-8C93-4066-BAE8-5A136024A043}" dt="2023-06-06T15:37:13.198" v="1090"/>
          <ac:spMkLst>
            <pc:docMk/>
            <pc:sldMk cId="3300368240" sldId="284"/>
            <ac:spMk id="27" creationId="{A4668C45-7285-324D-B88A-DC11B81BCCE0}"/>
          </ac:spMkLst>
        </pc:spChg>
        <pc:spChg chg="mod">
          <ac:chgData name="Cristina Albarran" userId="40f873e6d7ec333a" providerId="LiveId" clId="{65809D00-8C93-4066-BAE8-5A136024A043}" dt="2023-06-06T15:37:13.198" v="1090"/>
          <ac:spMkLst>
            <pc:docMk/>
            <pc:sldMk cId="3300368240" sldId="284"/>
            <ac:spMk id="29" creationId="{4367DA30-AAB0-68B0-DA0E-54CDFBEC1678}"/>
          </ac:spMkLst>
        </pc:spChg>
        <pc:spChg chg="mod">
          <ac:chgData name="Cristina Albarran" userId="40f873e6d7ec333a" providerId="LiveId" clId="{65809D00-8C93-4066-BAE8-5A136024A043}" dt="2023-06-06T15:37:13.198" v="1090"/>
          <ac:spMkLst>
            <pc:docMk/>
            <pc:sldMk cId="3300368240" sldId="284"/>
            <ac:spMk id="31" creationId="{C62ADB49-A1DF-4E8D-C1CC-669CF0DEA5CC}"/>
          </ac:spMkLst>
        </pc:spChg>
        <pc:spChg chg="add del mod">
          <ac:chgData name="Cristina Albarran" userId="40f873e6d7ec333a" providerId="LiveId" clId="{65809D00-8C93-4066-BAE8-5A136024A043}" dt="2023-06-06T15:37:13.198" v="1090"/>
          <ac:spMkLst>
            <pc:docMk/>
            <pc:sldMk cId="3300368240" sldId="284"/>
            <ac:spMk id="32" creationId="{FD6312C3-6309-E629-1A85-606981C5BBAB}"/>
          </ac:spMkLst>
        </pc:spChg>
        <pc:spChg chg="add del mod">
          <ac:chgData name="Cristina Albarran" userId="40f873e6d7ec333a" providerId="LiveId" clId="{65809D00-8C93-4066-BAE8-5A136024A043}" dt="2023-06-06T15:37:13.198" v="1090"/>
          <ac:spMkLst>
            <pc:docMk/>
            <pc:sldMk cId="3300368240" sldId="284"/>
            <ac:spMk id="33" creationId="{134CB528-5045-505C-C673-EA890CFB106A}"/>
          </ac:spMkLst>
        </pc:spChg>
        <pc:spChg chg="add del mod">
          <ac:chgData name="Cristina Albarran" userId="40f873e6d7ec333a" providerId="LiveId" clId="{65809D00-8C93-4066-BAE8-5A136024A043}" dt="2023-06-06T15:37:13.198" v="1090"/>
          <ac:spMkLst>
            <pc:docMk/>
            <pc:sldMk cId="3300368240" sldId="284"/>
            <ac:spMk id="34" creationId="{8E67DA10-E9E6-8297-7F56-EE2C54629B0C}"/>
          </ac:spMkLst>
        </pc:spChg>
        <pc:spChg chg="add del mod">
          <ac:chgData name="Cristina Albarran" userId="40f873e6d7ec333a" providerId="LiveId" clId="{65809D00-8C93-4066-BAE8-5A136024A043}" dt="2023-06-06T15:37:13.198" v="1090"/>
          <ac:spMkLst>
            <pc:docMk/>
            <pc:sldMk cId="3300368240" sldId="284"/>
            <ac:spMk id="35" creationId="{E815F928-19E0-256E-19C2-8CC86AC6E9A7}"/>
          </ac:spMkLst>
        </pc:spChg>
        <pc:spChg chg="add del mod">
          <ac:chgData name="Cristina Albarran" userId="40f873e6d7ec333a" providerId="LiveId" clId="{65809D00-8C93-4066-BAE8-5A136024A043}" dt="2023-06-06T15:37:13.198" v="1090"/>
          <ac:spMkLst>
            <pc:docMk/>
            <pc:sldMk cId="3300368240" sldId="284"/>
            <ac:spMk id="36" creationId="{44B0A4C8-4707-0052-5745-CC6814EE8767}"/>
          </ac:spMkLst>
        </pc:spChg>
        <pc:spChg chg="add del mod">
          <ac:chgData name="Cristina Albarran" userId="40f873e6d7ec333a" providerId="LiveId" clId="{65809D00-8C93-4066-BAE8-5A136024A043}" dt="2023-06-06T15:37:13.198" v="1090"/>
          <ac:spMkLst>
            <pc:docMk/>
            <pc:sldMk cId="3300368240" sldId="284"/>
            <ac:spMk id="37" creationId="{54C6347C-5476-0798-DF0A-6AC5E9516CDC}"/>
          </ac:spMkLst>
        </pc:spChg>
        <pc:spChg chg="add del mod">
          <ac:chgData name="Cristina Albarran" userId="40f873e6d7ec333a" providerId="LiveId" clId="{65809D00-8C93-4066-BAE8-5A136024A043}" dt="2023-06-06T15:37:13.198" v="1090"/>
          <ac:spMkLst>
            <pc:docMk/>
            <pc:sldMk cId="3300368240" sldId="284"/>
            <ac:spMk id="38" creationId="{FAC73326-9F4A-3CCF-1323-C791961A2DBF}"/>
          </ac:spMkLst>
        </pc:spChg>
        <pc:spChg chg="add mod">
          <ac:chgData name="Cristina Albarran" userId="40f873e6d7ec333a" providerId="LiveId" clId="{65809D00-8C93-4066-BAE8-5A136024A043}" dt="2023-06-06T15:47:19.680" v="1145" actId="27636"/>
          <ac:spMkLst>
            <pc:docMk/>
            <pc:sldMk cId="3300368240" sldId="284"/>
            <ac:spMk id="40" creationId="{356CD257-310B-F397-3A85-9851A61C550C}"/>
          </ac:spMkLst>
        </pc:spChg>
        <pc:grpChg chg="add mod">
          <ac:chgData name="Cristina Albarran" userId="40f873e6d7ec333a" providerId="LiveId" clId="{65809D00-8C93-4066-BAE8-5A136024A043}" dt="2023-06-06T15:23:37.647" v="1023"/>
          <ac:grpSpMkLst>
            <pc:docMk/>
            <pc:sldMk cId="3300368240" sldId="284"/>
            <ac:grpSpMk id="2" creationId="{7B2C66FF-DBAE-4583-A1A6-1D57F0BCF139}"/>
          </ac:grpSpMkLst>
        </pc:grpChg>
        <pc:grpChg chg="mod">
          <ac:chgData name="Cristina Albarran" userId="40f873e6d7ec333a" providerId="LiveId" clId="{65809D00-8C93-4066-BAE8-5A136024A043}" dt="2023-06-06T15:23:37.647" v="1023"/>
          <ac:grpSpMkLst>
            <pc:docMk/>
            <pc:sldMk cId="3300368240" sldId="284"/>
            <ac:grpSpMk id="7" creationId="{C4848475-3075-7259-57E7-F812AD0E2D9C}"/>
          </ac:grpSpMkLst>
        </pc:grpChg>
        <pc:grpChg chg="add del mod">
          <ac:chgData name="Cristina Albarran" userId="40f873e6d7ec333a" providerId="LiveId" clId="{65809D00-8C93-4066-BAE8-5A136024A043}" dt="2023-06-06T15:37:13.198" v="1090"/>
          <ac:grpSpMkLst>
            <pc:docMk/>
            <pc:sldMk cId="3300368240" sldId="284"/>
            <ac:grpSpMk id="24" creationId="{0D13F93C-2EE6-4D86-C13D-E7BA57571E45}"/>
          </ac:grpSpMkLst>
        </pc:grpChg>
        <pc:grpChg chg="add del mod">
          <ac:chgData name="Cristina Albarran" userId="40f873e6d7ec333a" providerId="LiveId" clId="{65809D00-8C93-4066-BAE8-5A136024A043}" dt="2023-06-06T15:37:13.198" v="1090"/>
          <ac:grpSpMkLst>
            <pc:docMk/>
            <pc:sldMk cId="3300368240" sldId="284"/>
            <ac:grpSpMk id="28" creationId="{86C5E7AF-0412-7309-C7A6-EE53857FB629}"/>
          </ac:grpSpMkLst>
        </pc:grpChg>
        <pc:graphicFrameChg chg="add del mod">
          <ac:chgData name="Cristina Albarran" userId="40f873e6d7ec333a" providerId="LiveId" clId="{65809D00-8C93-4066-BAE8-5A136024A043}" dt="2023-06-06T15:37:13.198" v="1090"/>
          <ac:graphicFrameMkLst>
            <pc:docMk/>
            <pc:sldMk cId="3300368240" sldId="284"/>
            <ac:graphicFrameMk id="19" creationId="{1987C70C-F023-569E-710E-ABA07CDA2D0C}"/>
          </ac:graphicFrameMkLst>
        </pc:graphicFrameChg>
        <pc:graphicFrameChg chg="add del mod">
          <ac:chgData name="Cristina Albarran" userId="40f873e6d7ec333a" providerId="LiveId" clId="{65809D00-8C93-4066-BAE8-5A136024A043}" dt="2023-06-06T15:37:13.198" v="1090"/>
          <ac:graphicFrameMkLst>
            <pc:docMk/>
            <pc:sldMk cId="3300368240" sldId="284"/>
            <ac:graphicFrameMk id="20" creationId="{A16D79FB-7A40-E3D7-1911-2F932ED08E38}"/>
          </ac:graphicFrameMkLst>
        </pc:graphicFrameChg>
        <pc:graphicFrameChg chg="add del mod">
          <ac:chgData name="Cristina Albarran" userId="40f873e6d7ec333a" providerId="LiveId" clId="{65809D00-8C93-4066-BAE8-5A136024A043}" dt="2023-06-06T15:37:13.198" v="1090"/>
          <ac:graphicFrameMkLst>
            <pc:docMk/>
            <pc:sldMk cId="3300368240" sldId="284"/>
            <ac:graphicFrameMk id="21" creationId="{1C436AE3-CF84-A2C3-8239-632DBE37E616}"/>
          </ac:graphicFrameMkLst>
        </pc:graphicFrameChg>
        <pc:graphicFrameChg chg="add del mod">
          <ac:chgData name="Cristina Albarran" userId="40f873e6d7ec333a" providerId="LiveId" clId="{65809D00-8C93-4066-BAE8-5A136024A043}" dt="2023-06-06T15:37:13.198" v="1090"/>
          <ac:graphicFrameMkLst>
            <pc:docMk/>
            <pc:sldMk cId="3300368240" sldId="284"/>
            <ac:graphicFrameMk id="22" creationId="{5C389A39-5751-9545-041B-A53AC569E6AF}"/>
          </ac:graphicFrameMkLst>
        </pc:graphicFrameChg>
        <pc:graphicFrameChg chg="add del mod">
          <ac:chgData name="Cristina Albarran" userId="40f873e6d7ec333a" providerId="LiveId" clId="{65809D00-8C93-4066-BAE8-5A136024A043}" dt="2023-06-06T15:37:13.198" v="1090"/>
          <ac:graphicFrameMkLst>
            <pc:docMk/>
            <pc:sldMk cId="3300368240" sldId="284"/>
            <ac:graphicFrameMk id="23" creationId="{413CCFDF-A244-ADC7-5F13-3FE7A24D5181}"/>
          </ac:graphicFrameMkLst>
        </pc:graphicFrameChg>
        <pc:picChg chg="mod">
          <ac:chgData name="Cristina Albarran" userId="40f873e6d7ec333a" providerId="LiveId" clId="{65809D00-8C93-4066-BAE8-5A136024A043}" dt="2023-06-06T15:23:37.647" v="1023"/>
          <ac:picMkLst>
            <pc:docMk/>
            <pc:sldMk cId="3300368240" sldId="284"/>
            <ac:picMk id="3" creationId="{26C44895-3C14-B254-3691-81D8F43412A1}"/>
          </ac:picMkLst>
        </pc:picChg>
        <pc:picChg chg="mod">
          <ac:chgData name="Cristina Albarran" userId="40f873e6d7ec333a" providerId="LiveId" clId="{65809D00-8C93-4066-BAE8-5A136024A043}" dt="2023-06-06T15:23:37.647" v="1023"/>
          <ac:picMkLst>
            <pc:docMk/>
            <pc:sldMk cId="3300368240" sldId="284"/>
            <ac:picMk id="6" creationId="{09340124-23A8-2154-E35A-38583FC01CF2}"/>
          </ac:picMkLst>
        </pc:picChg>
        <pc:picChg chg="mod">
          <ac:chgData name="Cristina Albarran" userId="40f873e6d7ec333a" providerId="LiveId" clId="{65809D00-8C93-4066-BAE8-5A136024A043}" dt="2023-06-06T15:23:37.647" v="1023"/>
          <ac:picMkLst>
            <pc:docMk/>
            <pc:sldMk cId="3300368240" sldId="284"/>
            <ac:picMk id="8" creationId="{1F7C3688-1C84-5316-7A01-1E7303FCD166}"/>
          </ac:picMkLst>
        </pc:picChg>
        <pc:picChg chg="mod">
          <ac:chgData name="Cristina Albarran" userId="40f873e6d7ec333a" providerId="LiveId" clId="{65809D00-8C93-4066-BAE8-5A136024A043}" dt="2023-06-06T15:23:37.647" v="1023"/>
          <ac:picMkLst>
            <pc:docMk/>
            <pc:sldMk cId="3300368240" sldId="284"/>
            <ac:picMk id="9" creationId="{48DF3A91-C2E7-9055-8425-F740A5DA5204}"/>
          </ac:picMkLst>
        </pc:picChg>
        <pc:picChg chg="mod">
          <ac:chgData name="Cristina Albarran" userId="40f873e6d7ec333a" providerId="LiveId" clId="{65809D00-8C93-4066-BAE8-5A136024A043}" dt="2023-06-06T15:23:37.647" v="1023"/>
          <ac:picMkLst>
            <pc:docMk/>
            <pc:sldMk cId="3300368240" sldId="284"/>
            <ac:picMk id="10" creationId="{5F995B84-2F71-5F34-6FD1-B9CA29FED99E}"/>
          </ac:picMkLst>
        </pc:picChg>
        <pc:picChg chg="mod">
          <ac:chgData name="Cristina Albarran" userId="40f873e6d7ec333a" providerId="LiveId" clId="{65809D00-8C93-4066-BAE8-5A136024A043}" dt="2023-06-06T15:23:37.647" v="1023"/>
          <ac:picMkLst>
            <pc:docMk/>
            <pc:sldMk cId="3300368240" sldId="284"/>
            <ac:picMk id="12" creationId="{B340800C-0E65-97AD-B725-041457A2099F}"/>
          </ac:picMkLst>
        </pc:picChg>
        <pc:picChg chg="add mod">
          <ac:chgData name="Cristina Albarran" userId="40f873e6d7ec333a" providerId="LiveId" clId="{65809D00-8C93-4066-BAE8-5A136024A043}" dt="2023-06-06T15:23:37.647" v="1023"/>
          <ac:picMkLst>
            <pc:docMk/>
            <pc:sldMk cId="3300368240" sldId="284"/>
            <ac:picMk id="16" creationId="{B6E41377-EA48-7E98-7FF1-2E0115BB8D03}"/>
          </ac:picMkLst>
        </pc:picChg>
        <pc:picChg chg="mod">
          <ac:chgData name="Cristina Albarran" userId="40f873e6d7ec333a" providerId="LiveId" clId="{65809D00-8C93-4066-BAE8-5A136024A043}" dt="2023-06-06T15:37:13.198" v="1090"/>
          <ac:picMkLst>
            <pc:docMk/>
            <pc:sldMk cId="3300368240" sldId="284"/>
            <ac:picMk id="25" creationId="{8612E8F9-D8DD-25D3-665B-B590A07075EA}"/>
          </ac:picMkLst>
        </pc:picChg>
        <pc:picChg chg="mod">
          <ac:chgData name="Cristina Albarran" userId="40f873e6d7ec333a" providerId="LiveId" clId="{65809D00-8C93-4066-BAE8-5A136024A043}" dt="2023-06-06T15:37:13.198" v="1090"/>
          <ac:picMkLst>
            <pc:docMk/>
            <pc:sldMk cId="3300368240" sldId="284"/>
            <ac:picMk id="30" creationId="{65C532B3-F402-5946-C79F-31FEBF3E35E9}"/>
          </ac:picMkLst>
        </pc:picChg>
        <pc:picChg chg="add del mod">
          <ac:chgData name="Cristina Albarran" userId="40f873e6d7ec333a" providerId="LiveId" clId="{65809D00-8C93-4066-BAE8-5A136024A043}" dt="2023-06-06T15:37:13.198" v="1090"/>
          <ac:picMkLst>
            <pc:docMk/>
            <pc:sldMk cId="3300368240" sldId="284"/>
            <ac:picMk id="2049" creationId="{48450A18-8CBE-811F-C4AB-FBD065A176CD}"/>
          </ac:picMkLst>
        </pc:picChg>
        <pc:picChg chg="add del mod">
          <ac:chgData name="Cristina Albarran" userId="40f873e6d7ec333a" providerId="LiveId" clId="{65809D00-8C93-4066-BAE8-5A136024A043}" dt="2023-06-06T15:37:13.198" v="1090"/>
          <ac:picMkLst>
            <pc:docMk/>
            <pc:sldMk cId="3300368240" sldId="284"/>
            <ac:picMk id="2058" creationId="{D485A4BB-9776-A6B9-AA7C-78AB4D01F042}"/>
          </ac:picMkLst>
        </pc:picChg>
        <pc:picChg chg="add del mod">
          <ac:chgData name="Cristina Albarran" userId="40f873e6d7ec333a" providerId="LiveId" clId="{65809D00-8C93-4066-BAE8-5A136024A043}" dt="2023-06-06T15:37:13.198" v="1090"/>
          <ac:picMkLst>
            <pc:docMk/>
            <pc:sldMk cId="3300368240" sldId="284"/>
            <ac:picMk id="2059" creationId="{6E490B7C-76A5-D95D-46A0-3AC011801337}"/>
          </ac:picMkLst>
        </pc:picChg>
        <pc:picChg chg="add del mod">
          <ac:chgData name="Cristina Albarran" userId="40f873e6d7ec333a" providerId="LiveId" clId="{65809D00-8C93-4066-BAE8-5A136024A043}" dt="2023-06-06T15:37:13.198" v="1090"/>
          <ac:picMkLst>
            <pc:docMk/>
            <pc:sldMk cId="3300368240" sldId="284"/>
            <ac:picMk id="2060" creationId="{909F574A-C9A4-AA06-1D90-30F323DE4B87}"/>
          </ac:picMkLst>
        </pc:picChg>
        <pc:picChg chg="add del mod">
          <ac:chgData name="Cristina Albarran" userId="40f873e6d7ec333a" providerId="LiveId" clId="{65809D00-8C93-4066-BAE8-5A136024A043}" dt="2023-06-06T15:37:13.198" v="1090"/>
          <ac:picMkLst>
            <pc:docMk/>
            <pc:sldMk cId="3300368240" sldId="284"/>
            <ac:picMk id="2061" creationId="{BC0EAE6C-E550-E08C-475A-5BB09A05E4A1}"/>
          </ac:picMkLst>
        </pc:picChg>
      </pc:sldChg>
      <pc:sldChg chg="addSp modSp new del">
        <pc:chgData name="Cristina Albarran" userId="40f873e6d7ec333a" providerId="LiveId" clId="{65809D00-8C93-4066-BAE8-5A136024A043}" dt="2023-06-06T15:47:31.970" v="1146" actId="47"/>
        <pc:sldMkLst>
          <pc:docMk/>
          <pc:sldMk cId="1348450029" sldId="285"/>
        </pc:sldMkLst>
        <pc:spChg chg="mod">
          <ac:chgData name="Cristina Albarran" userId="40f873e6d7ec333a" providerId="LiveId" clId="{65809D00-8C93-4066-BAE8-5A136024A043}" dt="2023-06-06T15:23:48.507" v="1025"/>
          <ac:spMkLst>
            <pc:docMk/>
            <pc:sldMk cId="1348450029" sldId="285"/>
            <ac:spMk id="4" creationId="{9353F880-D788-E6A8-62ED-D6A7B8EB7193}"/>
          </ac:spMkLst>
        </pc:spChg>
        <pc:spChg chg="mod">
          <ac:chgData name="Cristina Albarran" userId="40f873e6d7ec333a" providerId="LiveId" clId="{65809D00-8C93-4066-BAE8-5A136024A043}" dt="2023-06-06T15:23:48.507" v="1025"/>
          <ac:spMkLst>
            <pc:docMk/>
            <pc:sldMk cId="1348450029" sldId="285"/>
            <ac:spMk id="5" creationId="{0B5FDEA3-670A-05B8-0B56-9F9CBE601EDA}"/>
          </ac:spMkLst>
        </pc:spChg>
        <pc:spChg chg="mod">
          <ac:chgData name="Cristina Albarran" userId="40f873e6d7ec333a" providerId="LiveId" clId="{65809D00-8C93-4066-BAE8-5A136024A043}" dt="2023-06-06T15:23:48.507" v="1025"/>
          <ac:spMkLst>
            <pc:docMk/>
            <pc:sldMk cId="1348450029" sldId="285"/>
            <ac:spMk id="11" creationId="{048B4C31-FDAC-7C20-92BA-ACF3D2418C6A}"/>
          </ac:spMkLst>
        </pc:spChg>
        <pc:spChg chg="add mod">
          <ac:chgData name="Cristina Albarran" userId="40f873e6d7ec333a" providerId="LiveId" clId="{65809D00-8C93-4066-BAE8-5A136024A043}" dt="2023-06-06T15:23:48.507" v="1025"/>
          <ac:spMkLst>
            <pc:docMk/>
            <pc:sldMk cId="1348450029" sldId="285"/>
            <ac:spMk id="13" creationId="{4EB73659-DDFF-DFAA-54E7-4CF52B97D808}"/>
          </ac:spMkLst>
        </pc:spChg>
        <pc:spChg chg="add mod">
          <ac:chgData name="Cristina Albarran" userId="40f873e6d7ec333a" providerId="LiveId" clId="{65809D00-8C93-4066-BAE8-5A136024A043}" dt="2023-06-06T15:23:48.507" v="1025"/>
          <ac:spMkLst>
            <pc:docMk/>
            <pc:sldMk cId="1348450029" sldId="285"/>
            <ac:spMk id="14" creationId="{34908C20-CA11-788D-961C-E74809E48374}"/>
          </ac:spMkLst>
        </pc:spChg>
        <pc:spChg chg="add mod">
          <ac:chgData name="Cristina Albarran" userId="40f873e6d7ec333a" providerId="LiveId" clId="{65809D00-8C93-4066-BAE8-5A136024A043}" dt="2023-06-06T15:23:48.507" v="1025"/>
          <ac:spMkLst>
            <pc:docMk/>
            <pc:sldMk cId="1348450029" sldId="285"/>
            <ac:spMk id="15" creationId="{9B58B047-0738-EE76-2D59-AC5D8DC83340}"/>
          </ac:spMkLst>
        </pc:spChg>
        <pc:grpChg chg="add mod">
          <ac:chgData name="Cristina Albarran" userId="40f873e6d7ec333a" providerId="LiveId" clId="{65809D00-8C93-4066-BAE8-5A136024A043}" dt="2023-06-06T15:23:48.507" v="1025"/>
          <ac:grpSpMkLst>
            <pc:docMk/>
            <pc:sldMk cId="1348450029" sldId="285"/>
            <ac:grpSpMk id="2" creationId="{8E75DF0D-5D57-8A5E-C862-0938C1B60D47}"/>
          </ac:grpSpMkLst>
        </pc:grpChg>
        <pc:grpChg chg="mod">
          <ac:chgData name="Cristina Albarran" userId="40f873e6d7ec333a" providerId="LiveId" clId="{65809D00-8C93-4066-BAE8-5A136024A043}" dt="2023-06-06T15:23:48.507" v="1025"/>
          <ac:grpSpMkLst>
            <pc:docMk/>
            <pc:sldMk cId="1348450029" sldId="285"/>
            <ac:grpSpMk id="7" creationId="{146C0238-46C8-0FF6-2764-4DA4D0908DAC}"/>
          </ac:grpSpMkLst>
        </pc:grpChg>
        <pc:picChg chg="mod">
          <ac:chgData name="Cristina Albarran" userId="40f873e6d7ec333a" providerId="LiveId" clId="{65809D00-8C93-4066-BAE8-5A136024A043}" dt="2023-06-06T15:23:48.507" v="1025"/>
          <ac:picMkLst>
            <pc:docMk/>
            <pc:sldMk cId="1348450029" sldId="285"/>
            <ac:picMk id="3" creationId="{13232E29-37DD-BE99-8C13-C851998112E2}"/>
          </ac:picMkLst>
        </pc:picChg>
        <pc:picChg chg="mod">
          <ac:chgData name="Cristina Albarran" userId="40f873e6d7ec333a" providerId="LiveId" clId="{65809D00-8C93-4066-BAE8-5A136024A043}" dt="2023-06-06T15:23:48.507" v="1025"/>
          <ac:picMkLst>
            <pc:docMk/>
            <pc:sldMk cId="1348450029" sldId="285"/>
            <ac:picMk id="6" creationId="{F3C8ED4E-70FA-D6B7-7DF4-489E350BBA6D}"/>
          </ac:picMkLst>
        </pc:picChg>
        <pc:picChg chg="mod">
          <ac:chgData name="Cristina Albarran" userId="40f873e6d7ec333a" providerId="LiveId" clId="{65809D00-8C93-4066-BAE8-5A136024A043}" dt="2023-06-06T15:23:48.507" v="1025"/>
          <ac:picMkLst>
            <pc:docMk/>
            <pc:sldMk cId="1348450029" sldId="285"/>
            <ac:picMk id="8" creationId="{8DB50088-3562-4FE3-9855-AD91391F7419}"/>
          </ac:picMkLst>
        </pc:picChg>
        <pc:picChg chg="mod">
          <ac:chgData name="Cristina Albarran" userId="40f873e6d7ec333a" providerId="LiveId" clId="{65809D00-8C93-4066-BAE8-5A136024A043}" dt="2023-06-06T15:23:48.507" v="1025"/>
          <ac:picMkLst>
            <pc:docMk/>
            <pc:sldMk cId="1348450029" sldId="285"/>
            <ac:picMk id="9" creationId="{C8277193-70D8-8C49-C947-102144F870F4}"/>
          </ac:picMkLst>
        </pc:picChg>
        <pc:picChg chg="mod">
          <ac:chgData name="Cristina Albarran" userId="40f873e6d7ec333a" providerId="LiveId" clId="{65809D00-8C93-4066-BAE8-5A136024A043}" dt="2023-06-06T15:23:48.507" v="1025"/>
          <ac:picMkLst>
            <pc:docMk/>
            <pc:sldMk cId="1348450029" sldId="285"/>
            <ac:picMk id="10" creationId="{D9A927E5-E52E-1AF3-1401-136EC674802B}"/>
          </ac:picMkLst>
        </pc:picChg>
        <pc:picChg chg="mod">
          <ac:chgData name="Cristina Albarran" userId="40f873e6d7ec333a" providerId="LiveId" clId="{65809D00-8C93-4066-BAE8-5A136024A043}" dt="2023-06-06T15:23:48.507" v="1025"/>
          <ac:picMkLst>
            <pc:docMk/>
            <pc:sldMk cId="1348450029" sldId="285"/>
            <ac:picMk id="12" creationId="{C1BA47F7-D641-0789-9D65-B6EFC1572D3B}"/>
          </ac:picMkLst>
        </pc:picChg>
        <pc:picChg chg="add mod">
          <ac:chgData name="Cristina Albarran" userId="40f873e6d7ec333a" providerId="LiveId" clId="{65809D00-8C93-4066-BAE8-5A136024A043}" dt="2023-06-06T15:23:48.507" v="1025"/>
          <ac:picMkLst>
            <pc:docMk/>
            <pc:sldMk cId="1348450029" sldId="285"/>
            <ac:picMk id="16" creationId="{8F94E9B0-4DC3-2EAB-1B17-D93356A2DB50}"/>
          </ac:picMkLst>
        </pc:picChg>
      </pc:sldChg>
      <pc:sldChg chg="addSp modSp new mod ord">
        <pc:chgData name="Cristina Albarran" userId="40f873e6d7ec333a" providerId="LiveId" clId="{65809D00-8C93-4066-BAE8-5A136024A043}" dt="2023-06-06T15:31:15.285" v="1085" actId="403"/>
        <pc:sldMkLst>
          <pc:docMk/>
          <pc:sldMk cId="2757894316" sldId="286"/>
        </pc:sldMkLst>
        <pc:spChg chg="mod">
          <ac:chgData name="Cristina Albarran" userId="40f873e6d7ec333a" providerId="LiveId" clId="{65809D00-8C93-4066-BAE8-5A136024A043}" dt="2023-06-06T15:23:54.819" v="1027"/>
          <ac:spMkLst>
            <pc:docMk/>
            <pc:sldMk cId="2757894316" sldId="286"/>
            <ac:spMk id="4" creationId="{77D3F003-0357-2BF3-C020-4481E3F5AFFB}"/>
          </ac:spMkLst>
        </pc:spChg>
        <pc:spChg chg="mod">
          <ac:chgData name="Cristina Albarran" userId="40f873e6d7ec333a" providerId="LiveId" clId="{65809D00-8C93-4066-BAE8-5A136024A043}" dt="2023-06-06T15:23:54.819" v="1027"/>
          <ac:spMkLst>
            <pc:docMk/>
            <pc:sldMk cId="2757894316" sldId="286"/>
            <ac:spMk id="5" creationId="{58F9C0F5-A874-B1F2-F18E-E4693115204E}"/>
          </ac:spMkLst>
        </pc:spChg>
        <pc:spChg chg="mod">
          <ac:chgData name="Cristina Albarran" userId="40f873e6d7ec333a" providerId="LiveId" clId="{65809D00-8C93-4066-BAE8-5A136024A043}" dt="2023-06-06T15:23:54.819" v="1027"/>
          <ac:spMkLst>
            <pc:docMk/>
            <pc:sldMk cId="2757894316" sldId="286"/>
            <ac:spMk id="11" creationId="{EE00C59D-7EBD-33CC-2242-B30C1A3BDAC1}"/>
          </ac:spMkLst>
        </pc:spChg>
        <pc:spChg chg="add mod">
          <ac:chgData name="Cristina Albarran" userId="40f873e6d7ec333a" providerId="LiveId" clId="{65809D00-8C93-4066-BAE8-5A136024A043}" dt="2023-06-06T15:23:54.819" v="1027"/>
          <ac:spMkLst>
            <pc:docMk/>
            <pc:sldMk cId="2757894316" sldId="286"/>
            <ac:spMk id="13" creationId="{CB69E6CA-4FBE-8400-A323-0146CAD2BC61}"/>
          </ac:spMkLst>
        </pc:spChg>
        <pc:spChg chg="add mod">
          <ac:chgData name="Cristina Albarran" userId="40f873e6d7ec333a" providerId="LiveId" clId="{65809D00-8C93-4066-BAE8-5A136024A043}" dt="2023-06-06T15:23:54.819" v="1027"/>
          <ac:spMkLst>
            <pc:docMk/>
            <pc:sldMk cId="2757894316" sldId="286"/>
            <ac:spMk id="14" creationId="{E805E069-4CAC-ECEB-730D-849BC8848D7A}"/>
          </ac:spMkLst>
        </pc:spChg>
        <pc:spChg chg="add mod">
          <ac:chgData name="Cristina Albarran" userId="40f873e6d7ec333a" providerId="LiveId" clId="{65809D00-8C93-4066-BAE8-5A136024A043}" dt="2023-06-06T15:23:54.819" v="1027"/>
          <ac:spMkLst>
            <pc:docMk/>
            <pc:sldMk cId="2757894316" sldId="286"/>
            <ac:spMk id="15" creationId="{D21E7625-91B1-681A-2BB3-9D051696C6D4}"/>
          </ac:spMkLst>
        </pc:spChg>
        <pc:spChg chg="add mod">
          <ac:chgData name="Cristina Albarran" userId="40f873e6d7ec333a" providerId="LiveId" clId="{65809D00-8C93-4066-BAE8-5A136024A043}" dt="2023-06-06T15:29:36.890" v="1045" actId="21"/>
          <ac:spMkLst>
            <pc:docMk/>
            <pc:sldMk cId="2757894316" sldId="286"/>
            <ac:spMk id="17" creationId="{5A88C5ED-1B8C-AD57-5055-BFD50B9EC10F}"/>
          </ac:spMkLst>
        </pc:spChg>
        <pc:spChg chg="add mod">
          <ac:chgData name="Cristina Albarran" userId="40f873e6d7ec333a" providerId="LiveId" clId="{65809D00-8C93-4066-BAE8-5A136024A043}" dt="2023-06-06T15:31:15.285" v="1085" actId="403"/>
          <ac:spMkLst>
            <pc:docMk/>
            <pc:sldMk cId="2757894316" sldId="286"/>
            <ac:spMk id="19" creationId="{6956960C-B1DF-04BA-2762-5052A15781B1}"/>
          </ac:spMkLst>
        </pc:spChg>
        <pc:grpChg chg="add mod">
          <ac:chgData name="Cristina Albarran" userId="40f873e6d7ec333a" providerId="LiveId" clId="{65809D00-8C93-4066-BAE8-5A136024A043}" dt="2023-06-06T15:23:54.819" v="1027"/>
          <ac:grpSpMkLst>
            <pc:docMk/>
            <pc:sldMk cId="2757894316" sldId="286"/>
            <ac:grpSpMk id="2" creationId="{F04E1422-648E-4EEF-70F0-D16C7CA28E96}"/>
          </ac:grpSpMkLst>
        </pc:grpChg>
        <pc:grpChg chg="mod">
          <ac:chgData name="Cristina Albarran" userId="40f873e6d7ec333a" providerId="LiveId" clId="{65809D00-8C93-4066-BAE8-5A136024A043}" dt="2023-06-06T15:23:54.819" v="1027"/>
          <ac:grpSpMkLst>
            <pc:docMk/>
            <pc:sldMk cId="2757894316" sldId="286"/>
            <ac:grpSpMk id="7" creationId="{DF629872-63FD-AA37-D0BB-4EEE9689AB6B}"/>
          </ac:grpSpMkLst>
        </pc:grpChg>
        <pc:graphicFrameChg chg="add mod modGraphic">
          <ac:chgData name="Cristina Albarran" userId="40f873e6d7ec333a" providerId="LiveId" clId="{65809D00-8C93-4066-BAE8-5A136024A043}" dt="2023-06-06T15:30:25.013" v="1053" actId="12100"/>
          <ac:graphicFrameMkLst>
            <pc:docMk/>
            <pc:sldMk cId="2757894316" sldId="286"/>
            <ac:graphicFrameMk id="18" creationId="{3DCF11F1-3B32-AFFC-2CCA-B06A2055ED6E}"/>
          </ac:graphicFrameMkLst>
        </pc:graphicFrameChg>
        <pc:picChg chg="mod">
          <ac:chgData name="Cristina Albarran" userId="40f873e6d7ec333a" providerId="LiveId" clId="{65809D00-8C93-4066-BAE8-5A136024A043}" dt="2023-06-06T15:23:54.819" v="1027"/>
          <ac:picMkLst>
            <pc:docMk/>
            <pc:sldMk cId="2757894316" sldId="286"/>
            <ac:picMk id="3" creationId="{59BBDFDE-201B-3CFF-59DC-944CF6410CFD}"/>
          </ac:picMkLst>
        </pc:picChg>
        <pc:picChg chg="mod">
          <ac:chgData name="Cristina Albarran" userId="40f873e6d7ec333a" providerId="LiveId" clId="{65809D00-8C93-4066-BAE8-5A136024A043}" dt="2023-06-06T15:23:54.819" v="1027"/>
          <ac:picMkLst>
            <pc:docMk/>
            <pc:sldMk cId="2757894316" sldId="286"/>
            <ac:picMk id="6" creationId="{82D1F14E-945A-601E-B2AD-B5AE5B01071B}"/>
          </ac:picMkLst>
        </pc:picChg>
        <pc:picChg chg="mod">
          <ac:chgData name="Cristina Albarran" userId="40f873e6d7ec333a" providerId="LiveId" clId="{65809D00-8C93-4066-BAE8-5A136024A043}" dt="2023-06-06T15:23:54.819" v="1027"/>
          <ac:picMkLst>
            <pc:docMk/>
            <pc:sldMk cId="2757894316" sldId="286"/>
            <ac:picMk id="8" creationId="{59270E7B-BF37-615F-9740-9D26AC187F30}"/>
          </ac:picMkLst>
        </pc:picChg>
        <pc:picChg chg="mod">
          <ac:chgData name="Cristina Albarran" userId="40f873e6d7ec333a" providerId="LiveId" clId="{65809D00-8C93-4066-BAE8-5A136024A043}" dt="2023-06-06T15:23:54.819" v="1027"/>
          <ac:picMkLst>
            <pc:docMk/>
            <pc:sldMk cId="2757894316" sldId="286"/>
            <ac:picMk id="9" creationId="{2A510E35-3A5C-C015-38D9-CFE824FCC71F}"/>
          </ac:picMkLst>
        </pc:picChg>
        <pc:picChg chg="mod">
          <ac:chgData name="Cristina Albarran" userId="40f873e6d7ec333a" providerId="LiveId" clId="{65809D00-8C93-4066-BAE8-5A136024A043}" dt="2023-06-06T15:23:54.819" v="1027"/>
          <ac:picMkLst>
            <pc:docMk/>
            <pc:sldMk cId="2757894316" sldId="286"/>
            <ac:picMk id="10" creationId="{371DCADA-FE33-925D-ACCC-7C99F164093D}"/>
          </ac:picMkLst>
        </pc:picChg>
        <pc:picChg chg="mod">
          <ac:chgData name="Cristina Albarran" userId="40f873e6d7ec333a" providerId="LiveId" clId="{65809D00-8C93-4066-BAE8-5A136024A043}" dt="2023-06-06T15:23:54.819" v="1027"/>
          <ac:picMkLst>
            <pc:docMk/>
            <pc:sldMk cId="2757894316" sldId="286"/>
            <ac:picMk id="12" creationId="{D39228D0-A96A-84A7-A2AB-5A2E320F2E89}"/>
          </ac:picMkLst>
        </pc:picChg>
        <pc:picChg chg="add mod">
          <ac:chgData name="Cristina Albarran" userId="40f873e6d7ec333a" providerId="LiveId" clId="{65809D00-8C93-4066-BAE8-5A136024A043}" dt="2023-06-06T15:23:54.819" v="1027"/>
          <ac:picMkLst>
            <pc:docMk/>
            <pc:sldMk cId="2757894316" sldId="286"/>
            <ac:picMk id="16" creationId="{111DE65B-5619-CE59-42AD-F6AF97B40857}"/>
          </ac:picMkLst>
        </pc:picChg>
      </pc:sldChg>
    </pc:docChg>
  </pc:docChgLst>
  <pc:docChgLst>
    <pc:chgData name="Cristina Albarran" userId="40f873e6d7ec333a" providerId="LiveId" clId="{F66EC864-7E2C-471A-95C6-B75F71F6404D}"/>
    <pc:docChg chg="undo custSel addSld delSld modSld sldOrd">
      <pc:chgData name="Cristina Albarran" userId="40f873e6d7ec333a" providerId="LiveId" clId="{F66EC864-7E2C-471A-95C6-B75F71F6404D}" dt="2024-10-20T20:22:06.176" v="2444" actId="47"/>
      <pc:docMkLst>
        <pc:docMk/>
      </pc:docMkLst>
      <pc:sldChg chg="modSp mod">
        <pc:chgData name="Cristina Albarran" userId="40f873e6d7ec333a" providerId="LiveId" clId="{F66EC864-7E2C-471A-95C6-B75F71F6404D}" dt="2024-10-17T01:21:20.010" v="66" actId="20577"/>
        <pc:sldMkLst>
          <pc:docMk/>
          <pc:sldMk cId="595546336" sldId="256"/>
        </pc:sldMkLst>
        <pc:spChg chg="mod">
          <ac:chgData name="Cristina Albarran" userId="40f873e6d7ec333a" providerId="LiveId" clId="{F66EC864-7E2C-471A-95C6-B75F71F6404D}" dt="2024-10-17T01:20:58.800" v="34" actId="20577"/>
          <ac:spMkLst>
            <pc:docMk/>
            <pc:sldMk cId="595546336" sldId="256"/>
            <ac:spMk id="14" creationId="{5D4DC33A-47BD-0948-B93B-EB53944B523D}"/>
          </ac:spMkLst>
        </pc:spChg>
        <pc:spChg chg="mod">
          <ac:chgData name="Cristina Albarran" userId="40f873e6d7ec333a" providerId="LiveId" clId="{F66EC864-7E2C-471A-95C6-B75F71F6404D}" dt="2024-10-17T01:21:20.010" v="66" actId="20577"/>
          <ac:spMkLst>
            <pc:docMk/>
            <pc:sldMk cId="595546336" sldId="256"/>
            <ac:spMk id="16" creationId="{99E41E08-BEB2-954D-8483-03B9ED33950B}"/>
          </ac:spMkLst>
        </pc:spChg>
      </pc:sldChg>
      <pc:sldChg chg="modSp del mod">
        <pc:chgData name="Cristina Albarran" userId="40f873e6d7ec333a" providerId="LiveId" clId="{F66EC864-7E2C-471A-95C6-B75F71F6404D}" dt="2024-10-20T18:29:21.146" v="70" actId="2696"/>
        <pc:sldMkLst>
          <pc:docMk/>
          <pc:sldMk cId="4287956421" sldId="257"/>
        </pc:sldMkLst>
        <pc:spChg chg="mod">
          <ac:chgData name="Cristina Albarran" userId="40f873e6d7ec333a" providerId="LiveId" clId="{F66EC864-7E2C-471A-95C6-B75F71F6404D}" dt="2024-10-20T18:29:12.650" v="69" actId="1036"/>
          <ac:spMkLst>
            <pc:docMk/>
            <pc:sldMk cId="4287956421" sldId="257"/>
            <ac:spMk id="4" creationId="{660B7313-C650-C641-9B80-F0A4C444BD9D}"/>
          </ac:spMkLst>
        </pc:spChg>
      </pc:sldChg>
      <pc:sldChg chg="modSp mod">
        <pc:chgData name="Cristina Albarran" userId="40f873e6d7ec333a" providerId="LiveId" clId="{F66EC864-7E2C-471A-95C6-B75F71F6404D}" dt="2024-10-20T19:20:11.988" v="1244" actId="20577"/>
        <pc:sldMkLst>
          <pc:docMk/>
          <pc:sldMk cId="1217147851" sldId="259"/>
        </pc:sldMkLst>
        <pc:spChg chg="mod">
          <ac:chgData name="Cristina Albarran" userId="40f873e6d7ec333a" providerId="LiveId" clId="{F66EC864-7E2C-471A-95C6-B75F71F6404D}" dt="2024-10-20T19:20:11.988" v="1244" actId="20577"/>
          <ac:spMkLst>
            <pc:docMk/>
            <pc:sldMk cId="1217147851" sldId="259"/>
            <ac:spMk id="5" creationId="{91C3615D-025A-C0DE-4410-DA62F87799A4}"/>
          </ac:spMkLst>
        </pc:spChg>
        <pc:spChg chg="mod">
          <ac:chgData name="Cristina Albarran" userId="40f873e6d7ec333a" providerId="LiveId" clId="{F66EC864-7E2C-471A-95C6-B75F71F6404D}" dt="2024-10-20T19:20:02.550" v="1241" actId="20577"/>
          <ac:spMkLst>
            <pc:docMk/>
            <pc:sldMk cId="1217147851" sldId="259"/>
            <ac:spMk id="19" creationId="{C876C7D7-40F8-6F42-91E4-FE1988589A0A}"/>
          </ac:spMkLst>
        </pc:spChg>
      </pc:sldChg>
      <pc:sldChg chg="addSp delSp modSp mod delAnim">
        <pc:chgData name="Cristina Albarran" userId="40f873e6d7ec333a" providerId="LiveId" clId="{F66EC864-7E2C-471A-95C6-B75F71F6404D}" dt="2024-10-20T19:12:01.205" v="1118" actId="166"/>
        <pc:sldMkLst>
          <pc:docMk/>
          <pc:sldMk cId="1499239782" sldId="261"/>
        </pc:sldMkLst>
        <pc:spChg chg="add del mod">
          <ac:chgData name="Cristina Albarran" userId="40f873e6d7ec333a" providerId="LiveId" clId="{F66EC864-7E2C-471A-95C6-B75F71F6404D}" dt="2024-10-20T19:03:55.906" v="651" actId="478"/>
          <ac:spMkLst>
            <pc:docMk/>
            <pc:sldMk cId="1499239782" sldId="261"/>
            <ac:spMk id="3" creationId="{F37A6BEE-FC3F-3E4A-8A73-EE6937E6D08A}"/>
          </ac:spMkLst>
        </pc:spChg>
        <pc:spChg chg="del">
          <ac:chgData name="Cristina Albarran" userId="40f873e6d7ec333a" providerId="LiveId" clId="{F66EC864-7E2C-471A-95C6-B75F71F6404D}" dt="2024-10-20T19:11:51.535" v="1116" actId="478"/>
          <ac:spMkLst>
            <pc:docMk/>
            <pc:sldMk cId="1499239782" sldId="261"/>
            <ac:spMk id="16" creationId="{4884BAEE-4298-D15A-CAE8-BDB4C4B08343}"/>
          </ac:spMkLst>
        </pc:spChg>
        <pc:spChg chg="add del mod">
          <ac:chgData name="Cristina Albarran" userId="40f873e6d7ec333a" providerId="LiveId" clId="{F66EC864-7E2C-471A-95C6-B75F71F6404D}" dt="2024-10-20T19:04:21.991" v="657" actId="1032"/>
          <ac:spMkLst>
            <pc:docMk/>
            <pc:sldMk cId="1499239782" sldId="261"/>
            <ac:spMk id="18" creationId="{21B492DF-FEE5-9BB5-4BC2-2EF47A3C0FFE}"/>
          </ac:spMkLst>
        </pc:spChg>
        <pc:spChg chg="del">
          <ac:chgData name="Cristina Albarran" userId="40f873e6d7ec333a" providerId="LiveId" clId="{F66EC864-7E2C-471A-95C6-B75F71F6404D}" dt="2024-10-20T19:03:52.176" v="650" actId="478"/>
          <ac:spMkLst>
            <pc:docMk/>
            <pc:sldMk cId="1499239782" sldId="261"/>
            <ac:spMk id="20" creationId="{EC8A7E61-16D6-9280-3F59-FF46D204C69B}"/>
          </ac:spMkLst>
        </pc:spChg>
        <pc:spChg chg="del">
          <ac:chgData name="Cristina Albarran" userId="40f873e6d7ec333a" providerId="LiveId" clId="{F66EC864-7E2C-471A-95C6-B75F71F6404D}" dt="2024-10-20T19:04:05.819" v="656" actId="478"/>
          <ac:spMkLst>
            <pc:docMk/>
            <pc:sldMk cId="1499239782" sldId="261"/>
            <ac:spMk id="21" creationId="{637AA5B2-B7B1-2DE0-4132-9A7AD137A0FE}"/>
          </ac:spMkLst>
        </pc:spChg>
        <pc:spChg chg="del">
          <ac:chgData name="Cristina Albarran" userId="40f873e6d7ec333a" providerId="LiveId" clId="{F66EC864-7E2C-471A-95C6-B75F71F6404D}" dt="2024-10-20T19:09:06.474" v="1078" actId="478"/>
          <ac:spMkLst>
            <pc:docMk/>
            <pc:sldMk cId="1499239782" sldId="261"/>
            <ac:spMk id="23" creationId="{6F93112F-3757-08A1-1A57-520E81FB0147}"/>
          </ac:spMkLst>
        </pc:spChg>
        <pc:spChg chg="del">
          <ac:chgData name="Cristina Albarran" userId="40f873e6d7ec333a" providerId="LiveId" clId="{F66EC864-7E2C-471A-95C6-B75F71F6404D}" dt="2024-10-20T19:09:06.474" v="1078" actId="478"/>
          <ac:spMkLst>
            <pc:docMk/>
            <pc:sldMk cId="1499239782" sldId="261"/>
            <ac:spMk id="24" creationId="{7B42A531-EB88-5655-BCB0-CDAC0D757AFF}"/>
          </ac:spMkLst>
        </pc:spChg>
        <pc:spChg chg="add mod">
          <ac:chgData name="Cristina Albarran" userId="40f873e6d7ec333a" providerId="LiveId" clId="{F66EC864-7E2C-471A-95C6-B75F71F6404D}" dt="2024-10-20T19:09:07.642" v="1079"/>
          <ac:spMkLst>
            <pc:docMk/>
            <pc:sldMk cId="1499239782" sldId="261"/>
            <ac:spMk id="25" creationId="{1186B976-38A9-C44A-1FD9-41CB2919AE39}"/>
          </ac:spMkLst>
        </pc:spChg>
        <pc:spChg chg="add mod">
          <ac:chgData name="Cristina Albarran" userId="40f873e6d7ec333a" providerId="LiveId" clId="{F66EC864-7E2C-471A-95C6-B75F71F6404D}" dt="2024-10-20T19:09:07.642" v="1079"/>
          <ac:spMkLst>
            <pc:docMk/>
            <pc:sldMk cId="1499239782" sldId="261"/>
            <ac:spMk id="26" creationId="{55CE21A4-4E94-DBB7-573B-06FE24F24087}"/>
          </ac:spMkLst>
        </pc:spChg>
        <pc:spChg chg="add mod">
          <ac:chgData name="Cristina Albarran" userId="40f873e6d7ec333a" providerId="LiveId" clId="{F66EC864-7E2C-471A-95C6-B75F71F6404D}" dt="2024-10-20T19:11:53.211" v="1117"/>
          <ac:spMkLst>
            <pc:docMk/>
            <pc:sldMk cId="1499239782" sldId="261"/>
            <ac:spMk id="27" creationId="{276CD7C5-3D39-D54C-0D21-7A6814B80D42}"/>
          </ac:spMkLst>
        </pc:spChg>
        <pc:graphicFrameChg chg="add mod modGraphic">
          <ac:chgData name="Cristina Albarran" userId="40f873e6d7ec333a" providerId="LiveId" clId="{F66EC864-7E2C-471A-95C6-B75F71F6404D}" dt="2024-10-20T19:08:28.126" v="1076" actId="20577"/>
          <ac:graphicFrameMkLst>
            <pc:docMk/>
            <pc:sldMk cId="1499239782" sldId="261"/>
            <ac:graphicFrameMk id="19" creationId="{0EF26944-46B8-0C44-6A6C-A438F35A3891}"/>
          </ac:graphicFrameMkLst>
        </pc:graphicFrameChg>
        <pc:graphicFrameChg chg="del mod">
          <ac:chgData name="Cristina Albarran" userId="40f873e6d7ec333a" providerId="LiveId" clId="{F66EC864-7E2C-471A-95C6-B75F71F6404D}" dt="2024-10-20T19:04:01.813" v="655" actId="478"/>
          <ac:graphicFrameMkLst>
            <pc:docMk/>
            <pc:sldMk cId="1499239782" sldId="261"/>
            <ac:graphicFrameMk id="22" creationId="{8DB9F794-CFC4-5770-B3FE-5F37CAEE11EA}"/>
          </ac:graphicFrameMkLst>
        </pc:graphicFrameChg>
        <pc:picChg chg="ord">
          <ac:chgData name="Cristina Albarran" userId="40f873e6d7ec333a" providerId="LiveId" clId="{F66EC864-7E2C-471A-95C6-B75F71F6404D}" dt="2024-10-20T19:12:01.205" v="1118" actId="166"/>
          <ac:picMkLst>
            <pc:docMk/>
            <pc:sldMk cId="1499239782" sldId="261"/>
            <ac:picMk id="17" creationId="{47696058-AF3B-4D73-1FDF-C9E131F85E23}"/>
          </ac:picMkLst>
        </pc:picChg>
      </pc:sldChg>
      <pc:sldChg chg="addSp delSp modSp mod ord modClrScheme chgLayout">
        <pc:chgData name="Cristina Albarran" userId="40f873e6d7ec333a" providerId="LiveId" clId="{F66EC864-7E2C-471A-95C6-B75F71F6404D}" dt="2024-10-20T19:25:04.479" v="1298" actId="207"/>
        <pc:sldMkLst>
          <pc:docMk/>
          <pc:sldMk cId="2075736538" sldId="262"/>
        </pc:sldMkLst>
        <pc:spChg chg="add mod">
          <ac:chgData name="Cristina Albarran" userId="40f873e6d7ec333a" providerId="LiveId" clId="{F66EC864-7E2C-471A-95C6-B75F71F6404D}" dt="2024-10-20T19:12:35.248" v="1120"/>
          <ac:spMkLst>
            <pc:docMk/>
            <pc:sldMk cId="2075736538" sldId="262"/>
            <ac:spMk id="2" creationId="{06862405-E67F-1ED4-2DC0-900B596CD5B8}"/>
          </ac:spMkLst>
        </pc:spChg>
        <pc:spChg chg="add mod">
          <ac:chgData name="Cristina Albarran" userId="40f873e6d7ec333a" providerId="LiveId" clId="{F66EC864-7E2C-471A-95C6-B75F71F6404D}" dt="2024-10-20T19:12:35.248" v="1120"/>
          <ac:spMkLst>
            <pc:docMk/>
            <pc:sldMk cId="2075736538" sldId="262"/>
            <ac:spMk id="3" creationId="{92486DE4-438D-7E1B-A011-F8D7B033E83A}"/>
          </ac:spMkLst>
        </pc:spChg>
        <pc:spChg chg="add mod">
          <ac:chgData name="Cristina Albarran" userId="40f873e6d7ec333a" providerId="LiveId" clId="{F66EC864-7E2C-471A-95C6-B75F71F6404D}" dt="2024-10-20T19:12:50.150" v="1121"/>
          <ac:spMkLst>
            <pc:docMk/>
            <pc:sldMk cId="2075736538" sldId="262"/>
            <ac:spMk id="7" creationId="{CDDBAA63-5D53-0B6F-2D94-88B8337D1572}"/>
          </ac:spMkLst>
        </pc:spChg>
        <pc:spChg chg="del">
          <ac:chgData name="Cristina Albarran" userId="40f873e6d7ec333a" providerId="LiveId" clId="{F66EC864-7E2C-471A-95C6-B75F71F6404D}" dt="2024-10-20T19:12:33.816" v="1119" actId="478"/>
          <ac:spMkLst>
            <pc:docMk/>
            <pc:sldMk cId="2075736538" sldId="262"/>
            <ac:spMk id="16" creationId="{13EB6B50-2F71-6F04-B9EF-4CA2BE945AB5}"/>
          </ac:spMkLst>
        </pc:spChg>
        <pc:spChg chg="del">
          <ac:chgData name="Cristina Albarran" userId="40f873e6d7ec333a" providerId="LiveId" clId="{F66EC864-7E2C-471A-95C6-B75F71F6404D}" dt="2024-10-20T19:12:33.816" v="1119" actId="478"/>
          <ac:spMkLst>
            <pc:docMk/>
            <pc:sldMk cId="2075736538" sldId="262"/>
            <ac:spMk id="18" creationId="{92435CFF-8949-2411-1925-417E28386C62}"/>
          </ac:spMkLst>
        </pc:spChg>
        <pc:spChg chg="del">
          <ac:chgData name="Cristina Albarran" userId="40f873e6d7ec333a" providerId="LiveId" clId="{F66EC864-7E2C-471A-95C6-B75F71F6404D}" dt="2024-10-20T19:13:18.240" v="1123" actId="478"/>
          <ac:spMkLst>
            <pc:docMk/>
            <pc:sldMk cId="2075736538" sldId="262"/>
            <ac:spMk id="20" creationId="{E8807D9D-A8EB-3A64-7C9A-3EF9C3D703A6}"/>
          </ac:spMkLst>
        </pc:spChg>
        <pc:spChg chg="del">
          <ac:chgData name="Cristina Albarran" userId="40f873e6d7ec333a" providerId="LiveId" clId="{F66EC864-7E2C-471A-95C6-B75F71F6404D}" dt="2024-10-20T19:12:33.816" v="1119" actId="478"/>
          <ac:spMkLst>
            <pc:docMk/>
            <pc:sldMk cId="2075736538" sldId="262"/>
            <ac:spMk id="21" creationId="{265D2E25-C099-61C1-27A5-F664C629F30F}"/>
          </ac:spMkLst>
        </pc:spChg>
        <pc:spChg chg="add mod">
          <ac:chgData name="Cristina Albarran" userId="40f873e6d7ec333a" providerId="LiveId" clId="{F66EC864-7E2C-471A-95C6-B75F71F6404D}" dt="2024-10-20T19:23:15.373" v="1254" actId="11529"/>
          <ac:spMkLst>
            <pc:docMk/>
            <pc:sldMk cId="2075736538" sldId="262"/>
            <ac:spMk id="23" creationId="{C932D20E-157A-C11F-D6B2-4EA0010895F4}"/>
          </ac:spMkLst>
        </pc:spChg>
        <pc:spChg chg="add mod ord">
          <ac:chgData name="Cristina Albarran" userId="40f873e6d7ec333a" providerId="LiveId" clId="{F66EC864-7E2C-471A-95C6-B75F71F6404D}" dt="2024-10-20T19:24:54.499" v="1297" actId="20577"/>
          <ac:spMkLst>
            <pc:docMk/>
            <pc:sldMk cId="2075736538" sldId="262"/>
            <ac:spMk id="24" creationId="{F5AB25E6-5A25-1F76-EE50-81D6C8F617C5}"/>
          </ac:spMkLst>
        </pc:spChg>
        <pc:spChg chg="add mod ord">
          <ac:chgData name="Cristina Albarran" userId="40f873e6d7ec333a" providerId="LiveId" clId="{F66EC864-7E2C-471A-95C6-B75F71F6404D}" dt="2024-10-20T19:25:04.479" v="1298" actId="207"/>
          <ac:spMkLst>
            <pc:docMk/>
            <pc:sldMk cId="2075736538" sldId="262"/>
            <ac:spMk id="25" creationId="{20631B13-F8A1-D18F-F323-22091F62C5CB}"/>
          </ac:spMkLst>
        </pc:spChg>
        <pc:graphicFrameChg chg="del">
          <ac:chgData name="Cristina Albarran" userId="40f873e6d7ec333a" providerId="LiveId" clId="{F66EC864-7E2C-471A-95C6-B75F71F6404D}" dt="2024-10-20T19:13:23.328" v="1124" actId="478"/>
          <ac:graphicFrameMkLst>
            <pc:docMk/>
            <pc:sldMk cId="2075736538" sldId="262"/>
            <ac:graphicFrameMk id="19" creationId="{806389F3-6705-A9BB-AC5D-4E1BA8677DDE}"/>
          </ac:graphicFrameMkLst>
        </pc:graphicFrameChg>
        <pc:graphicFrameChg chg="add del mod modGraphic">
          <ac:chgData name="Cristina Albarran" userId="40f873e6d7ec333a" providerId="LiveId" clId="{F66EC864-7E2C-471A-95C6-B75F71F6404D}" dt="2024-10-20T19:23:22.709" v="1255" actId="478"/>
          <ac:graphicFrameMkLst>
            <pc:docMk/>
            <pc:sldMk cId="2075736538" sldId="262"/>
            <ac:graphicFrameMk id="22" creationId="{17FE35F3-C332-2670-0939-F44FF9310D1F}"/>
          </ac:graphicFrameMkLst>
        </pc:graphicFrameChg>
        <pc:picChg chg="ord">
          <ac:chgData name="Cristina Albarran" userId="40f873e6d7ec333a" providerId="LiveId" clId="{F66EC864-7E2C-471A-95C6-B75F71F6404D}" dt="2024-10-20T19:12:59.577" v="1122" actId="166"/>
          <ac:picMkLst>
            <pc:docMk/>
            <pc:sldMk cId="2075736538" sldId="262"/>
            <ac:picMk id="17" creationId="{55777A5F-1845-3927-A47D-311FC8565C0B}"/>
          </ac:picMkLst>
        </pc:picChg>
      </pc:sldChg>
      <pc:sldChg chg="del">
        <pc:chgData name="Cristina Albarran" userId="40f873e6d7ec333a" providerId="LiveId" clId="{F66EC864-7E2C-471A-95C6-B75F71F6404D}" dt="2024-10-20T18:32:15.179" v="73" actId="47"/>
        <pc:sldMkLst>
          <pc:docMk/>
          <pc:sldMk cId="239083859" sldId="263"/>
        </pc:sldMkLst>
      </pc:sldChg>
      <pc:sldChg chg="addSp delSp modSp mod">
        <pc:chgData name="Cristina Albarran" userId="40f873e6d7ec333a" providerId="LiveId" clId="{F66EC864-7E2C-471A-95C6-B75F71F6404D}" dt="2024-10-20T19:09:44.115" v="1087" actId="20577"/>
        <pc:sldMkLst>
          <pc:docMk/>
          <pc:sldMk cId="3828539533" sldId="264"/>
        </pc:sldMkLst>
        <pc:spChg chg="add mod">
          <ac:chgData name="Cristina Albarran" userId="40f873e6d7ec333a" providerId="LiveId" clId="{F66EC864-7E2C-471A-95C6-B75F71F6404D}" dt="2024-10-20T18:42:21.676" v="427"/>
          <ac:spMkLst>
            <pc:docMk/>
            <pc:sldMk cId="3828539533" sldId="264"/>
            <ac:spMk id="5" creationId="{22D3A38D-F617-3D8C-C644-B665715D8D26}"/>
          </ac:spMkLst>
        </pc:spChg>
        <pc:spChg chg="mod">
          <ac:chgData name="Cristina Albarran" userId="40f873e6d7ec333a" providerId="LiveId" clId="{F66EC864-7E2C-471A-95C6-B75F71F6404D}" dt="2024-10-20T19:09:44.115" v="1087" actId="20577"/>
          <ac:spMkLst>
            <pc:docMk/>
            <pc:sldMk cId="3828539533" sldId="264"/>
            <ac:spMk id="14" creationId="{EF549B84-D6E3-E422-7FB7-7BE9683350EC}"/>
          </ac:spMkLst>
        </pc:spChg>
        <pc:spChg chg="del">
          <ac:chgData name="Cristina Albarran" userId="40f873e6d7ec333a" providerId="LiveId" clId="{F66EC864-7E2C-471A-95C6-B75F71F6404D}" dt="2024-10-20T18:42:16.701" v="425" actId="478"/>
          <ac:spMkLst>
            <pc:docMk/>
            <pc:sldMk cId="3828539533" sldId="264"/>
            <ac:spMk id="16" creationId="{5D210AC9-A0BF-5C0A-C921-BCA2AEA71BCC}"/>
          </ac:spMkLst>
        </pc:spChg>
        <pc:spChg chg="add mod">
          <ac:chgData name="Cristina Albarran" userId="40f873e6d7ec333a" providerId="LiveId" clId="{F66EC864-7E2C-471A-95C6-B75F71F6404D}" dt="2024-10-20T18:42:21.676" v="427"/>
          <ac:spMkLst>
            <pc:docMk/>
            <pc:sldMk cId="3828539533" sldId="264"/>
            <ac:spMk id="17" creationId="{FC358130-EA64-1A50-9079-570AFB34CA2C}"/>
          </ac:spMkLst>
        </pc:spChg>
        <pc:spChg chg="del">
          <ac:chgData name="Cristina Albarran" userId="40f873e6d7ec333a" providerId="LiveId" clId="{F66EC864-7E2C-471A-95C6-B75F71F6404D}" dt="2024-10-20T18:42:20.239" v="426" actId="478"/>
          <ac:spMkLst>
            <pc:docMk/>
            <pc:sldMk cId="3828539533" sldId="264"/>
            <ac:spMk id="19" creationId="{CDC57DAF-9139-B1FF-1A01-EBF1D0BFCD90}"/>
          </ac:spMkLst>
        </pc:spChg>
      </pc:sldChg>
      <pc:sldChg chg="addSp delSp modSp mod ord">
        <pc:chgData name="Cristina Albarran" userId="40f873e6d7ec333a" providerId="LiveId" clId="{F66EC864-7E2C-471A-95C6-B75F71F6404D}" dt="2024-10-20T19:09:36.551" v="1084" actId="1036"/>
        <pc:sldMkLst>
          <pc:docMk/>
          <pc:sldMk cId="3983696142" sldId="265"/>
        </pc:sldMkLst>
        <pc:spChg chg="add mod">
          <ac:chgData name="Cristina Albarran" userId="40f873e6d7ec333a" providerId="LiveId" clId="{F66EC864-7E2C-471A-95C6-B75F71F6404D}" dt="2024-10-20T18:42:09.284" v="424" actId="1036"/>
          <ac:spMkLst>
            <pc:docMk/>
            <pc:sldMk cId="3983696142" sldId="265"/>
            <ac:spMk id="5" creationId="{C6D5E4AF-5D2D-5089-AF83-6B8313C21D55}"/>
          </ac:spMkLst>
        </pc:spChg>
        <pc:spChg chg="mod">
          <ac:chgData name="Cristina Albarran" userId="40f873e6d7ec333a" providerId="LiveId" clId="{F66EC864-7E2C-471A-95C6-B75F71F6404D}" dt="2024-10-20T19:09:36.551" v="1084" actId="1036"/>
          <ac:spMkLst>
            <pc:docMk/>
            <pc:sldMk cId="3983696142" sldId="265"/>
            <ac:spMk id="14" creationId="{E94931AE-9C4F-48A1-14EC-5F91069E9115}"/>
          </ac:spMkLst>
        </pc:spChg>
        <pc:spChg chg="del">
          <ac:chgData name="Cristina Albarran" userId="40f873e6d7ec333a" providerId="LiveId" clId="{F66EC864-7E2C-471A-95C6-B75F71F6404D}" dt="2024-10-20T18:41:58.983" v="420" actId="478"/>
          <ac:spMkLst>
            <pc:docMk/>
            <pc:sldMk cId="3983696142" sldId="265"/>
            <ac:spMk id="16" creationId="{F8A5B08B-A6CF-86BD-7D4B-22F605974E60}"/>
          </ac:spMkLst>
        </pc:spChg>
        <pc:spChg chg="del">
          <ac:chgData name="Cristina Albarran" userId="40f873e6d7ec333a" providerId="LiveId" clId="{F66EC864-7E2C-471A-95C6-B75F71F6404D}" dt="2024-10-20T18:42:01.688" v="421" actId="478"/>
          <ac:spMkLst>
            <pc:docMk/>
            <pc:sldMk cId="3983696142" sldId="265"/>
            <ac:spMk id="19" creationId="{3A77AC9C-44C1-FEC0-0969-6E9CC525CF76}"/>
          </ac:spMkLst>
        </pc:spChg>
        <pc:spChg chg="add mod">
          <ac:chgData name="Cristina Albarran" userId="40f873e6d7ec333a" providerId="LiveId" clId="{F66EC864-7E2C-471A-95C6-B75F71F6404D}" dt="2024-10-20T18:42:09.284" v="424" actId="1036"/>
          <ac:spMkLst>
            <pc:docMk/>
            <pc:sldMk cId="3983696142" sldId="265"/>
            <ac:spMk id="20" creationId="{20787874-0BC1-DD99-BDF3-3F92570D6FD9}"/>
          </ac:spMkLst>
        </pc:spChg>
      </pc:sldChg>
      <pc:sldChg chg="addSp delSp modSp mod">
        <pc:chgData name="Cristina Albarran" userId="40f873e6d7ec333a" providerId="LiveId" clId="{F66EC864-7E2C-471A-95C6-B75F71F6404D}" dt="2024-10-20T19:09:53.051" v="1090" actId="20577"/>
        <pc:sldMkLst>
          <pc:docMk/>
          <pc:sldMk cId="3837562853" sldId="266"/>
        </pc:sldMkLst>
        <pc:spChg chg="add mod">
          <ac:chgData name="Cristina Albarran" userId="40f873e6d7ec333a" providerId="LiveId" clId="{F66EC864-7E2C-471A-95C6-B75F71F6404D}" dt="2024-10-20T18:42:36.653" v="430"/>
          <ac:spMkLst>
            <pc:docMk/>
            <pc:sldMk cId="3837562853" sldId="266"/>
            <ac:spMk id="5" creationId="{523E1B84-9319-6C5B-CDEA-18959828B321}"/>
          </ac:spMkLst>
        </pc:spChg>
        <pc:spChg chg="mod">
          <ac:chgData name="Cristina Albarran" userId="40f873e6d7ec333a" providerId="LiveId" clId="{F66EC864-7E2C-471A-95C6-B75F71F6404D}" dt="2024-10-20T19:09:53.051" v="1090" actId="20577"/>
          <ac:spMkLst>
            <pc:docMk/>
            <pc:sldMk cId="3837562853" sldId="266"/>
            <ac:spMk id="14" creationId="{2A668D56-090D-202B-DE5B-B574769FEEDE}"/>
          </ac:spMkLst>
        </pc:spChg>
        <pc:spChg chg="del">
          <ac:chgData name="Cristina Albarran" userId="40f873e6d7ec333a" providerId="LiveId" clId="{F66EC864-7E2C-471A-95C6-B75F71F6404D}" dt="2024-10-20T18:42:32.543" v="428" actId="478"/>
          <ac:spMkLst>
            <pc:docMk/>
            <pc:sldMk cId="3837562853" sldId="266"/>
            <ac:spMk id="16" creationId="{0F25DAC8-55BF-C1A9-0C49-56047167A7D1}"/>
          </ac:spMkLst>
        </pc:spChg>
        <pc:spChg chg="mod">
          <ac:chgData name="Cristina Albarran" userId="40f873e6d7ec333a" providerId="LiveId" clId="{F66EC864-7E2C-471A-95C6-B75F71F6404D}" dt="2024-10-20T18:33:20.386" v="78" actId="20577"/>
          <ac:spMkLst>
            <pc:docMk/>
            <pc:sldMk cId="3837562853" sldId="266"/>
            <ac:spMk id="18" creationId="{2D9345CE-B07C-A33B-5DDC-0A052BB6EAB1}"/>
          </ac:spMkLst>
        </pc:spChg>
        <pc:spChg chg="del">
          <ac:chgData name="Cristina Albarran" userId="40f873e6d7ec333a" providerId="LiveId" clId="{F66EC864-7E2C-471A-95C6-B75F71F6404D}" dt="2024-10-20T18:42:35.541" v="429" actId="478"/>
          <ac:spMkLst>
            <pc:docMk/>
            <pc:sldMk cId="3837562853" sldId="266"/>
            <ac:spMk id="19" creationId="{152910B3-B8D1-46CE-7D97-19F4B78A8288}"/>
          </ac:spMkLst>
        </pc:spChg>
        <pc:spChg chg="add mod">
          <ac:chgData name="Cristina Albarran" userId="40f873e6d7ec333a" providerId="LiveId" clId="{F66EC864-7E2C-471A-95C6-B75F71F6404D}" dt="2024-10-20T18:42:36.653" v="430"/>
          <ac:spMkLst>
            <pc:docMk/>
            <pc:sldMk cId="3837562853" sldId="266"/>
            <ac:spMk id="20" creationId="{A9C99476-C1F4-3F72-0584-E1900A27C855}"/>
          </ac:spMkLst>
        </pc:spChg>
      </pc:sldChg>
      <pc:sldChg chg="addSp delSp modSp mod">
        <pc:chgData name="Cristina Albarran" userId="40f873e6d7ec333a" providerId="LiveId" clId="{F66EC864-7E2C-471A-95C6-B75F71F6404D}" dt="2024-10-20T19:10:09.045" v="1093" actId="20577"/>
        <pc:sldMkLst>
          <pc:docMk/>
          <pc:sldMk cId="2040354646" sldId="267"/>
        </pc:sldMkLst>
        <pc:spChg chg="add mod">
          <ac:chgData name="Cristina Albarran" userId="40f873e6d7ec333a" providerId="LiveId" clId="{F66EC864-7E2C-471A-95C6-B75F71F6404D}" dt="2024-10-20T18:47:55.104" v="482"/>
          <ac:spMkLst>
            <pc:docMk/>
            <pc:sldMk cId="2040354646" sldId="267"/>
            <ac:spMk id="2" creationId="{A48737F5-11FE-3A76-1DD2-05310E05AA4B}"/>
          </ac:spMkLst>
        </pc:spChg>
        <pc:spChg chg="add mod">
          <ac:chgData name="Cristina Albarran" userId="40f873e6d7ec333a" providerId="LiveId" clId="{F66EC864-7E2C-471A-95C6-B75F71F6404D}" dt="2024-10-20T18:47:55.104" v="482"/>
          <ac:spMkLst>
            <pc:docMk/>
            <pc:sldMk cId="2040354646" sldId="267"/>
            <ac:spMk id="3" creationId="{27E15DE1-51F3-BE05-51A6-21E190C9D3BD}"/>
          </ac:spMkLst>
        </pc:spChg>
        <pc:spChg chg="mod">
          <ac:chgData name="Cristina Albarran" userId="40f873e6d7ec333a" providerId="LiveId" clId="{F66EC864-7E2C-471A-95C6-B75F71F6404D}" dt="2024-10-20T19:10:09.045" v="1093" actId="20577"/>
          <ac:spMkLst>
            <pc:docMk/>
            <pc:sldMk cId="2040354646" sldId="267"/>
            <ac:spMk id="18" creationId="{4C541942-4DBE-3DE1-9850-DFD114A7C089}"/>
          </ac:spMkLst>
        </pc:spChg>
        <pc:spChg chg="del">
          <ac:chgData name="Cristina Albarran" userId="40f873e6d7ec333a" providerId="LiveId" clId="{F66EC864-7E2C-471A-95C6-B75F71F6404D}" dt="2024-10-20T18:47:53.830" v="481" actId="478"/>
          <ac:spMkLst>
            <pc:docMk/>
            <pc:sldMk cId="2040354646" sldId="267"/>
            <ac:spMk id="20" creationId="{54032D76-6133-F8CD-AC53-13BDBD388C8B}"/>
          </ac:spMkLst>
        </pc:spChg>
        <pc:spChg chg="del">
          <ac:chgData name="Cristina Albarran" userId="40f873e6d7ec333a" providerId="LiveId" clId="{F66EC864-7E2C-471A-95C6-B75F71F6404D}" dt="2024-10-20T18:47:53.830" v="481" actId="478"/>
          <ac:spMkLst>
            <pc:docMk/>
            <pc:sldMk cId="2040354646" sldId="267"/>
            <ac:spMk id="24" creationId="{F04C04B7-B07B-1FA8-0D86-7593A6E098B6}"/>
          </ac:spMkLst>
        </pc:spChg>
      </pc:sldChg>
      <pc:sldChg chg="del">
        <pc:chgData name="Cristina Albarran" userId="40f873e6d7ec333a" providerId="LiveId" clId="{F66EC864-7E2C-471A-95C6-B75F71F6404D}" dt="2024-10-20T18:33:50.547" v="79" actId="47"/>
        <pc:sldMkLst>
          <pc:docMk/>
          <pc:sldMk cId="1797747659" sldId="268"/>
        </pc:sldMkLst>
      </pc:sldChg>
      <pc:sldChg chg="addSp delSp modSp mod ord modClrScheme chgLayout">
        <pc:chgData name="Cristina Albarran" userId="40f873e6d7ec333a" providerId="LiveId" clId="{F66EC864-7E2C-471A-95C6-B75F71F6404D}" dt="2024-10-20T19:10:18.238" v="1096" actId="20577"/>
        <pc:sldMkLst>
          <pc:docMk/>
          <pc:sldMk cId="1643805496" sldId="269"/>
        </pc:sldMkLst>
        <pc:spChg chg="mod">
          <ac:chgData name="Cristina Albarran" userId="40f873e6d7ec333a" providerId="LiveId" clId="{F66EC864-7E2C-471A-95C6-B75F71F6404D}" dt="2024-10-20T19:10:18.238" v="1096" actId="20577"/>
          <ac:spMkLst>
            <pc:docMk/>
            <pc:sldMk cId="1643805496" sldId="269"/>
            <ac:spMk id="14" creationId="{B7479537-3030-DB1C-9E19-BB8536D0353A}"/>
          </ac:spMkLst>
        </pc:spChg>
        <pc:spChg chg="del mod">
          <ac:chgData name="Cristina Albarran" userId="40f873e6d7ec333a" providerId="LiveId" clId="{F66EC864-7E2C-471A-95C6-B75F71F6404D}" dt="2024-10-20T18:34:36.316" v="82" actId="478"/>
          <ac:spMkLst>
            <pc:docMk/>
            <pc:sldMk cId="1643805496" sldId="269"/>
            <ac:spMk id="17" creationId="{3135FEC0-4B6C-CFB5-24FE-8B4FD2A0A366}"/>
          </ac:spMkLst>
        </pc:spChg>
        <pc:spChg chg="add del mod ord">
          <ac:chgData name="Cristina Albarran" userId="40f873e6d7ec333a" providerId="LiveId" clId="{F66EC864-7E2C-471A-95C6-B75F71F6404D}" dt="2024-10-20T18:35:44.135" v="89" actId="700"/>
          <ac:spMkLst>
            <pc:docMk/>
            <pc:sldMk cId="1643805496" sldId="269"/>
            <ac:spMk id="19" creationId="{12A93730-C5B6-DC93-B67A-33410D98FDA2}"/>
          </ac:spMkLst>
        </pc:spChg>
        <pc:spChg chg="add del mod ord">
          <ac:chgData name="Cristina Albarran" userId="40f873e6d7ec333a" providerId="LiveId" clId="{F66EC864-7E2C-471A-95C6-B75F71F6404D}" dt="2024-10-20T18:35:44.135" v="89" actId="700"/>
          <ac:spMkLst>
            <pc:docMk/>
            <pc:sldMk cId="1643805496" sldId="269"/>
            <ac:spMk id="20" creationId="{F214F530-5B20-CD05-7ECB-6E8231918A0D}"/>
          </ac:spMkLst>
        </pc:spChg>
        <pc:spChg chg="add mod ord">
          <ac:chgData name="Cristina Albarran" userId="40f873e6d7ec333a" providerId="LiveId" clId="{F66EC864-7E2C-471A-95C6-B75F71F6404D}" dt="2024-10-20T18:37:11.014" v="242" actId="122"/>
          <ac:spMkLst>
            <pc:docMk/>
            <pc:sldMk cId="1643805496" sldId="269"/>
            <ac:spMk id="21" creationId="{CDA59B82-DF6A-3DBE-A548-BD7CE906A6B4}"/>
          </ac:spMkLst>
        </pc:spChg>
        <pc:spChg chg="add del mod ord">
          <ac:chgData name="Cristina Albarran" userId="40f873e6d7ec333a" providerId="LiveId" clId="{F66EC864-7E2C-471A-95C6-B75F71F6404D}" dt="2024-10-20T18:37:20.915" v="243" actId="1032"/>
          <ac:spMkLst>
            <pc:docMk/>
            <pc:sldMk cId="1643805496" sldId="269"/>
            <ac:spMk id="22" creationId="{B9F18334-C0D8-6442-84AE-855AA9F309D3}"/>
          </ac:spMkLst>
        </pc:spChg>
        <pc:spChg chg="add mod">
          <ac:chgData name="Cristina Albarran" userId="40f873e6d7ec333a" providerId="LiveId" clId="{F66EC864-7E2C-471A-95C6-B75F71F6404D}" dt="2024-10-20T18:38:56.067" v="375" actId="20577"/>
          <ac:spMkLst>
            <pc:docMk/>
            <pc:sldMk cId="1643805496" sldId="269"/>
            <ac:spMk id="24" creationId="{45E5DFA2-CAEA-DDB6-71C2-415510557EE4}"/>
          </ac:spMkLst>
        </pc:spChg>
        <pc:graphicFrameChg chg="add del mod modGraphic">
          <ac:chgData name="Cristina Albarran" userId="40f873e6d7ec333a" providerId="LiveId" clId="{F66EC864-7E2C-471A-95C6-B75F71F6404D}" dt="2024-10-20T18:35:47.092" v="93" actId="1032"/>
          <ac:graphicFrameMkLst>
            <pc:docMk/>
            <pc:sldMk cId="1643805496" sldId="269"/>
            <ac:graphicFrameMk id="5" creationId="{97D46943-CDC4-201C-10E7-23C657E99E2A}"/>
          </ac:graphicFrameMkLst>
        </pc:graphicFrameChg>
        <pc:graphicFrameChg chg="add mod modGraphic">
          <ac:chgData name="Cristina Albarran" userId="40f873e6d7ec333a" providerId="LiveId" clId="{F66EC864-7E2C-471A-95C6-B75F71F6404D}" dt="2024-10-20T18:38:27.421" v="359" actId="20577"/>
          <ac:graphicFrameMkLst>
            <pc:docMk/>
            <pc:sldMk cId="1643805496" sldId="269"/>
            <ac:graphicFrameMk id="23" creationId="{0D10CBC8-3348-35C2-93D2-42271103C7FB}"/>
          </ac:graphicFrameMkLst>
        </pc:graphicFrameChg>
      </pc:sldChg>
      <pc:sldChg chg="modSp mod">
        <pc:chgData name="Cristina Albarran" userId="40f873e6d7ec333a" providerId="LiveId" clId="{F66EC864-7E2C-471A-95C6-B75F71F6404D}" dt="2024-10-20T18:48:20.999" v="485" actId="20577"/>
        <pc:sldMkLst>
          <pc:docMk/>
          <pc:sldMk cId="1958975615" sldId="270"/>
        </pc:sldMkLst>
        <pc:spChg chg="mod">
          <ac:chgData name="Cristina Albarran" userId="40f873e6d7ec333a" providerId="LiveId" clId="{F66EC864-7E2C-471A-95C6-B75F71F6404D}" dt="2024-10-20T18:48:20.999" v="485" actId="20577"/>
          <ac:spMkLst>
            <pc:docMk/>
            <pc:sldMk cId="1958975615" sldId="270"/>
            <ac:spMk id="15" creationId="{1BB4644D-9D2B-5556-D655-C76E251DB4D2}"/>
          </ac:spMkLst>
        </pc:spChg>
      </pc:sldChg>
      <pc:sldChg chg="addSp delSp modSp mod modClrScheme chgLayout">
        <pc:chgData name="Cristina Albarran" userId="40f873e6d7ec333a" providerId="LiveId" clId="{F66EC864-7E2C-471A-95C6-B75F71F6404D}" dt="2024-10-20T19:10:31.139" v="1099" actId="20577"/>
        <pc:sldMkLst>
          <pc:docMk/>
          <pc:sldMk cId="3941044454" sldId="271"/>
        </pc:sldMkLst>
        <pc:spChg chg="add mod ord">
          <ac:chgData name="Cristina Albarran" userId="40f873e6d7ec333a" providerId="LiveId" clId="{F66EC864-7E2C-471A-95C6-B75F71F6404D}" dt="2024-10-20T18:43:35.525" v="466" actId="20577"/>
          <ac:spMkLst>
            <pc:docMk/>
            <pc:sldMk cId="3941044454" sldId="271"/>
            <ac:spMk id="5" creationId="{336F472D-FF18-A9BD-36E1-E0598D474C24}"/>
          </ac:spMkLst>
        </pc:spChg>
        <pc:spChg chg="mod">
          <ac:chgData name="Cristina Albarran" userId="40f873e6d7ec333a" providerId="LiveId" clId="{F66EC864-7E2C-471A-95C6-B75F71F6404D}" dt="2024-10-20T19:10:31.139" v="1099" actId="20577"/>
          <ac:spMkLst>
            <pc:docMk/>
            <pc:sldMk cId="3941044454" sldId="271"/>
            <ac:spMk id="14" creationId="{2A166FB1-9601-4CAE-D91B-871EE3456DB9}"/>
          </ac:spMkLst>
        </pc:spChg>
        <pc:spChg chg="mod">
          <ac:chgData name="Cristina Albarran" userId="40f873e6d7ec333a" providerId="LiveId" clId="{F66EC864-7E2C-471A-95C6-B75F71F6404D}" dt="2024-10-20T18:41:42.007" v="419" actId="14100"/>
          <ac:spMkLst>
            <pc:docMk/>
            <pc:sldMk cId="3941044454" sldId="271"/>
            <ac:spMk id="16" creationId="{99B8C133-1C80-5DDD-3078-3005C1761125}"/>
          </ac:spMkLst>
        </pc:spChg>
        <pc:spChg chg="del mod">
          <ac:chgData name="Cristina Albarran" userId="40f873e6d7ec333a" providerId="LiveId" clId="{F66EC864-7E2C-471A-95C6-B75F71F6404D}" dt="2024-10-20T18:39:54.046" v="379" actId="478"/>
          <ac:spMkLst>
            <pc:docMk/>
            <pc:sldMk cId="3941044454" sldId="271"/>
            <ac:spMk id="17" creationId="{2063CBE8-7698-7CD6-B447-3F9A174961CD}"/>
          </ac:spMkLst>
        </pc:spChg>
        <pc:spChg chg="mod">
          <ac:chgData name="Cristina Albarran" userId="40f873e6d7ec333a" providerId="LiveId" clId="{F66EC864-7E2C-471A-95C6-B75F71F6404D}" dt="2024-10-20T18:39:48.930" v="377" actId="5793"/>
          <ac:spMkLst>
            <pc:docMk/>
            <pc:sldMk cId="3941044454" sldId="271"/>
            <ac:spMk id="18" creationId="{DD1E8EDF-DD11-8067-6301-127680B18DD5}"/>
          </ac:spMkLst>
        </pc:spChg>
        <pc:spChg chg="mod">
          <ac:chgData name="Cristina Albarran" userId="40f873e6d7ec333a" providerId="LiveId" clId="{F66EC864-7E2C-471A-95C6-B75F71F6404D}" dt="2024-10-20T18:41:18.130" v="418" actId="20577"/>
          <ac:spMkLst>
            <pc:docMk/>
            <pc:sldMk cId="3941044454" sldId="271"/>
            <ac:spMk id="19" creationId="{4B77A14F-D535-1926-D553-BCCEC79A2314}"/>
          </ac:spMkLst>
        </pc:spChg>
        <pc:spChg chg="add mod ord">
          <ac:chgData name="Cristina Albarran" userId="40f873e6d7ec333a" providerId="LiveId" clId="{F66EC864-7E2C-471A-95C6-B75F71F6404D}" dt="2024-10-20T18:43:21.249" v="435" actId="700"/>
          <ac:spMkLst>
            <pc:docMk/>
            <pc:sldMk cId="3941044454" sldId="271"/>
            <ac:spMk id="20" creationId="{16F70FEA-8E0E-FE44-F072-CAA553232A10}"/>
          </ac:spMkLst>
        </pc:spChg>
      </pc:sldChg>
      <pc:sldChg chg="addSp delSp modSp mod">
        <pc:chgData name="Cristina Albarran" userId="40f873e6d7ec333a" providerId="LiveId" clId="{F66EC864-7E2C-471A-95C6-B75F71F6404D}" dt="2024-10-20T19:10:48.082" v="1102" actId="20577"/>
        <pc:sldMkLst>
          <pc:docMk/>
          <pc:sldMk cId="449575309" sldId="272"/>
        </pc:sldMkLst>
        <pc:spChg chg="add mod">
          <ac:chgData name="Cristina Albarran" userId="40f873e6d7ec333a" providerId="LiveId" clId="{F66EC864-7E2C-471A-95C6-B75F71F6404D}" dt="2024-10-20T18:43:06.843" v="434" actId="1036"/>
          <ac:spMkLst>
            <pc:docMk/>
            <pc:sldMk cId="449575309" sldId="272"/>
            <ac:spMk id="5" creationId="{7465CB98-4797-A525-73B0-057BBFFF10C9}"/>
          </ac:spMkLst>
        </pc:spChg>
        <pc:spChg chg="mod">
          <ac:chgData name="Cristina Albarran" userId="40f873e6d7ec333a" providerId="LiveId" clId="{F66EC864-7E2C-471A-95C6-B75F71F6404D}" dt="2024-10-20T19:10:48.082" v="1102" actId="20577"/>
          <ac:spMkLst>
            <pc:docMk/>
            <pc:sldMk cId="449575309" sldId="272"/>
            <ac:spMk id="14" creationId="{ED8AAF7B-727F-F097-015F-09D4A3E64B4B}"/>
          </ac:spMkLst>
        </pc:spChg>
        <pc:spChg chg="del">
          <ac:chgData name="Cristina Albarran" userId="40f873e6d7ec333a" providerId="LiveId" clId="{F66EC864-7E2C-471A-95C6-B75F71F6404D}" dt="2024-10-20T18:42:58.893" v="431" actId="478"/>
          <ac:spMkLst>
            <pc:docMk/>
            <pc:sldMk cId="449575309" sldId="272"/>
            <ac:spMk id="16" creationId="{2DC930A1-BF00-EC4E-30E2-1B89C11274AA}"/>
          </ac:spMkLst>
        </pc:spChg>
        <pc:spChg chg="mod">
          <ac:chgData name="Cristina Albarran" userId="40f873e6d7ec333a" providerId="LiveId" clId="{F66EC864-7E2C-471A-95C6-B75F71F6404D}" dt="2024-10-20T18:44:57.036" v="475" actId="403"/>
          <ac:spMkLst>
            <pc:docMk/>
            <pc:sldMk cId="449575309" sldId="272"/>
            <ac:spMk id="18" creationId="{B7C1F8ED-5FE0-73C4-D760-341E7774CF46}"/>
          </ac:spMkLst>
        </pc:spChg>
        <pc:spChg chg="del">
          <ac:chgData name="Cristina Albarran" userId="40f873e6d7ec333a" providerId="LiveId" clId="{F66EC864-7E2C-471A-95C6-B75F71F6404D}" dt="2024-10-20T18:43:01.956" v="432" actId="478"/>
          <ac:spMkLst>
            <pc:docMk/>
            <pc:sldMk cId="449575309" sldId="272"/>
            <ac:spMk id="19" creationId="{46825C91-4355-F18C-7185-6C31814EA1E2}"/>
          </ac:spMkLst>
        </pc:spChg>
        <pc:spChg chg="add mod">
          <ac:chgData name="Cristina Albarran" userId="40f873e6d7ec333a" providerId="LiveId" clId="{F66EC864-7E2C-471A-95C6-B75F71F6404D}" dt="2024-10-20T18:43:06.843" v="434" actId="1036"/>
          <ac:spMkLst>
            <pc:docMk/>
            <pc:sldMk cId="449575309" sldId="272"/>
            <ac:spMk id="20" creationId="{F2E4CE23-352E-FFEE-F3A1-D883726C617F}"/>
          </ac:spMkLst>
        </pc:spChg>
      </pc:sldChg>
      <pc:sldChg chg="addSp delSp modSp mod">
        <pc:chgData name="Cristina Albarran" userId="40f873e6d7ec333a" providerId="LiveId" clId="{F66EC864-7E2C-471A-95C6-B75F71F6404D}" dt="2024-10-20T19:31:27.249" v="1564"/>
        <pc:sldMkLst>
          <pc:docMk/>
          <pc:sldMk cId="2965856687" sldId="273"/>
        </pc:sldMkLst>
        <pc:spChg chg="add mod">
          <ac:chgData name="Cristina Albarran" userId="40f873e6d7ec333a" providerId="LiveId" clId="{F66EC864-7E2C-471A-95C6-B75F71F6404D}" dt="2024-10-20T18:48:46.337" v="488"/>
          <ac:spMkLst>
            <pc:docMk/>
            <pc:sldMk cId="2965856687" sldId="273"/>
            <ac:spMk id="5" creationId="{35449263-27A3-D5A0-6DE6-B0049EDA4DC5}"/>
          </ac:spMkLst>
        </pc:spChg>
        <pc:spChg chg="mod">
          <ac:chgData name="Cristina Albarran" userId="40f873e6d7ec333a" providerId="LiveId" clId="{F66EC864-7E2C-471A-95C6-B75F71F6404D}" dt="2024-10-20T19:10:57.355" v="1105" actId="20577"/>
          <ac:spMkLst>
            <pc:docMk/>
            <pc:sldMk cId="2965856687" sldId="273"/>
            <ac:spMk id="14" creationId="{196573D1-A3A1-0448-C4A6-B70DD7290F9C}"/>
          </ac:spMkLst>
        </pc:spChg>
        <pc:spChg chg="del">
          <ac:chgData name="Cristina Albarran" userId="40f873e6d7ec333a" providerId="LiveId" clId="{F66EC864-7E2C-471A-95C6-B75F71F6404D}" dt="2024-10-20T18:48:42.054" v="486" actId="478"/>
          <ac:spMkLst>
            <pc:docMk/>
            <pc:sldMk cId="2965856687" sldId="273"/>
            <ac:spMk id="16" creationId="{02B864FF-96B4-DCC3-B869-4EF79C5D7F4E}"/>
          </ac:spMkLst>
        </pc:spChg>
        <pc:spChg chg="del">
          <ac:chgData name="Cristina Albarran" userId="40f873e6d7ec333a" providerId="LiveId" clId="{F66EC864-7E2C-471A-95C6-B75F71F6404D}" dt="2024-10-20T18:48:44.720" v="487" actId="478"/>
          <ac:spMkLst>
            <pc:docMk/>
            <pc:sldMk cId="2965856687" sldId="273"/>
            <ac:spMk id="19" creationId="{C8626A09-33AA-6322-CD5F-B935886168F6}"/>
          </ac:spMkLst>
        </pc:spChg>
        <pc:spChg chg="add mod">
          <ac:chgData name="Cristina Albarran" userId="40f873e6d7ec333a" providerId="LiveId" clId="{F66EC864-7E2C-471A-95C6-B75F71F6404D}" dt="2024-10-20T18:48:46.337" v="488"/>
          <ac:spMkLst>
            <pc:docMk/>
            <pc:sldMk cId="2965856687" sldId="273"/>
            <ac:spMk id="20" creationId="{68559473-A071-F278-CF01-A0D32962A525}"/>
          </ac:spMkLst>
        </pc:spChg>
        <pc:graphicFrameChg chg="mod">
          <ac:chgData name="Cristina Albarran" userId="40f873e6d7ec333a" providerId="LiveId" clId="{F66EC864-7E2C-471A-95C6-B75F71F6404D}" dt="2024-10-20T19:31:27.249" v="1564"/>
          <ac:graphicFrameMkLst>
            <pc:docMk/>
            <pc:sldMk cId="2965856687" sldId="273"/>
            <ac:graphicFrameMk id="18" creationId="{5D78A28B-56D1-A6CA-F700-555E2BD69080}"/>
          </ac:graphicFrameMkLst>
        </pc:graphicFrameChg>
      </pc:sldChg>
      <pc:sldChg chg="addSp delSp modSp mod">
        <pc:chgData name="Cristina Albarran" userId="40f873e6d7ec333a" providerId="LiveId" clId="{F66EC864-7E2C-471A-95C6-B75F71F6404D}" dt="2024-10-20T19:11:07.075" v="1108" actId="20577"/>
        <pc:sldMkLst>
          <pc:docMk/>
          <pc:sldMk cId="3678305639" sldId="274"/>
        </pc:sldMkLst>
        <pc:spChg chg="del mod">
          <ac:chgData name="Cristina Albarran" userId="40f873e6d7ec333a" providerId="LiveId" clId="{F66EC864-7E2C-471A-95C6-B75F71F6404D}" dt="2024-10-20T18:50:48.225" v="509" actId="478"/>
          <ac:spMkLst>
            <pc:docMk/>
            <pc:sldMk cId="3678305639" sldId="274"/>
            <ac:spMk id="5" creationId="{0A8EE0EE-A014-D60E-D812-39E7DB019C15}"/>
          </ac:spMkLst>
        </pc:spChg>
        <pc:spChg chg="mod">
          <ac:chgData name="Cristina Albarran" userId="40f873e6d7ec333a" providerId="LiveId" clId="{F66EC864-7E2C-471A-95C6-B75F71F6404D}" dt="2024-10-20T19:11:07.075" v="1108" actId="20577"/>
          <ac:spMkLst>
            <pc:docMk/>
            <pc:sldMk cId="3678305639" sldId="274"/>
            <ac:spMk id="14" creationId="{5044D052-B64D-52E2-0015-828FC945B223}"/>
          </ac:spMkLst>
        </pc:spChg>
        <pc:spChg chg="del mod">
          <ac:chgData name="Cristina Albarran" userId="40f873e6d7ec333a" providerId="LiveId" clId="{F66EC864-7E2C-471A-95C6-B75F71F6404D}" dt="2024-10-20T18:50:38.456" v="507" actId="478"/>
          <ac:spMkLst>
            <pc:docMk/>
            <pc:sldMk cId="3678305639" sldId="274"/>
            <ac:spMk id="15" creationId="{DC31FF8A-ED29-A99C-3A7C-A31D092962DD}"/>
          </ac:spMkLst>
        </pc:spChg>
        <pc:spChg chg="mod">
          <ac:chgData name="Cristina Albarran" userId="40f873e6d7ec333a" providerId="LiveId" clId="{F66EC864-7E2C-471A-95C6-B75F71F6404D}" dt="2024-10-20T18:50:18.129" v="504" actId="20577"/>
          <ac:spMkLst>
            <pc:docMk/>
            <pc:sldMk cId="3678305639" sldId="274"/>
            <ac:spMk id="16" creationId="{44B3E9FD-9C73-B199-0A3B-3C0A288F91A9}"/>
          </ac:spMkLst>
        </pc:spChg>
        <pc:spChg chg="add mod">
          <ac:chgData name="Cristina Albarran" userId="40f873e6d7ec333a" providerId="LiveId" clId="{F66EC864-7E2C-471A-95C6-B75F71F6404D}" dt="2024-10-20T18:51:06.224" v="510"/>
          <ac:spMkLst>
            <pc:docMk/>
            <pc:sldMk cId="3678305639" sldId="274"/>
            <ac:spMk id="18" creationId="{489A2D57-C34D-642F-6B19-390FB33A072F}"/>
          </ac:spMkLst>
        </pc:spChg>
        <pc:spChg chg="add mod">
          <ac:chgData name="Cristina Albarran" userId="40f873e6d7ec333a" providerId="LiveId" clId="{F66EC864-7E2C-471A-95C6-B75F71F6404D}" dt="2024-10-20T18:51:06.224" v="510"/>
          <ac:spMkLst>
            <pc:docMk/>
            <pc:sldMk cId="3678305639" sldId="274"/>
            <ac:spMk id="19" creationId="{0BF1F29D-F958-F865-6A21-B16BCB2CD1B9}"/>
          </ac:spMkLst>
        </pc:spChg>
      </pc:sldChg>
      <pc:sldChg chg="addSp delSp modSp mod modClrScheme delAnim chgLayout">
        <pc:chgData name="Cristina Albarran" userId="40f873e6d7ec333a" providerId="LiveId" clId="{F66EC864-7E2C-471A-95C6-B75F71F6404D}" dt="2024-10-20T19:30:44.639" v="1562" actId="20577"/>
        <pc:sldMkLst>
          <pc:docMk/>
          <pc:sldMk cId="938938494" sldId="275"/>
        </pc:sldMkLst>
        <pc:spChg chg="add mod">
          <ac:chgData name="Cristina Albarran" userId="40f873e6d7ec333a" providerId="LiveId" clId="{F66EC864-7E2C-471A-95C6-B75F71F6404D}" dt="2024-10-20T19:15:31.107" v="1144"/>
          <ac:spMkLst>
            <pc:docMk/>
            <pc:sldMk cId="938938494" sldId="275"/>
            <ac:spMk id="2" creationId="{F3E8046D-2682-D357-4F7F-F8D9D96762C0}"/>
          </ac:spMkLst>
        </pc:spChg>
        <pc:spChg chg="add mod">
          <ac:chgData name="Cristina Albarran" userId="40f873e6d7ec333a" providerId="LiveId" clId="{F66EC864-7E2C-471A-95C6-B75F71F6404D}" dt="2024-10-20T19:15:31.107" v="1144"/>
          <ac:spMkLst>
            <pc:docMk/>
            <pc:sldMk cId="938938494" sldId="275"/>
            <ac:spMk id="3" creationId="{A765B162-5FAC-E234-5E25-99A8C70D2E78}"/>
          </ac:spMkLst>
        </pc:spChg>
        <pc:spChg chg="mod">
          <ac:chgData name="Cristina Albarran" userId="40f873e6d7ec333a" providerId="LiveId" clId="{F66EC864-7E2C-471A-95C6-B75F71F6404D}" dt="2024-10-20T19:13:53.281" v="1130" actId="20577"/>
          <ac:spMkLst>
            <pc:docMk/>
            <pc:sldMk cId="938938494" sldId="275"/>
            <ac:spMk id="15" creationId="{B90BE7AC-FE74-39B8-489A-07A327A607EB}"/>
          </ac:spMkLst>
        </pc:spChg>
        <pc:spChg chg="del">
          <ac:chgData name="Cristina Albarran" userId="40f873e6d7ec333a" providerId="LiveId" clId="{F66EC864-7E2C-471A-95C6-B75F71F6404D}" dt="2024-10-20T19:13:46.053" v="1127" actId="478"/>
          <ac:spMkLst>
            <pc:docMk/>
            <pc:sldMk cId="938938494" sldId="275"/>
            <ac:spMk id="17" creationId="{4F931CEF-A814-F94E-361B-17B880C52B0B}"/>
          </ac:spMkLst>
        </pc:spChg>
        <pc:spChg chg="del">
          <ac:chgData name="Cristina Albarran" userId="40f873e6d7ec333a" providerId="LiveId" clId="{F66EC864-7E2C-471A-95C6-B75F71F6404D}" dt="2024-10-20T19:13:40.853" v="1126" actId="478"/>
          <ac:spMkLst>
            <pc:docMk/>
            <pc:sldMk cId="938938494" sldId="275"/>
            <ac:spMk id="18" creationId="{8254E55D-BDF9-2994-5ECC-AFF59403DC49}"/>
          </ac:spMkLst>
        </pc:spChg>
        <pc:spChg chg="del">
          <ac:chgData name="Cristina Albarran" userId="40f873e6d7ec333a" providerId="LiveId" clId="{F66EC864-7E2C-471A-95C6-B75F71F6404D}" dt="2024-10-20T19:13:40.853" v="1126" actId="478"/>
          <ac:spMkLst>
            <pc:docMk/>
            <pc:sldMk cId="938938494" sldId="275"/>
            <ac:spMk id="19" creationId="{9871A2F9-AC9F-FD99-A95F-5374A6CAC686}"/>
          </ac:spMkLst>
        </pc:spChg>
        <pc:spChg chg="del">
          <ac:chgData name="Cristina Albarran" userId="40f873e6d7ec333a" providerId="LiveId" clId="{F66EC864-7E2C-471A-95C6-B75F71F6404D}" dt="2024-10-20T19:13:33.821" v="1125" actId="478"/>
          <ac:spMkLst>
            <pc:docMk/>
            <pc:sldMk cId="938938494" sldId="275"/>
            <ac:spMk id="20" creationId="{7FBC9C3E-D32B-A69C-B5DE-AB461C3F7768}"/>
          </ac:spMkLst>
        </pc:spChg>
        <pc:spChg chg="del">
          <ac:chgData name="Cristina Albarran" userId="40f873e6d7ec333a" providerId="LiveId" clId="{F66EC864-7E2C-471A-95C6-B75F71F6404D}" dt="2024-10-20T19:13:40.853" v="1126" actId="478"/>
          <ac:spMkLst>
            <pc:docMk/>
            <pc:sldMk cId="938938494" sldId="275"/>
            <ac:spMk id="21" creationId="{8C3A6A66-2879-BE7B-226C-962377566117}"/>
          </ac:spMkLst>
        </pc:spChg>
        <pc:spChg chg="del">
          <ac:chgData name="Cristina Albarran" userId="40f873e6d7ec333a" providerId="LiveId" clId="{F66EC864-7E2C-471A-95C6-B75F71F6404D}" dt="2024-10-20T19:13:46.053" v="1127" actId="478"/>
          <ac:spMkLst>
            <pc:docMk/>
            <pc:sldMk cId="938938494" sldId="275"/>
            <ac:spMk id="23" creationId="{FEF82DB1-E4DD-852E-5B8A-83A1B7A2A849}"/>
          </ac:spMkLst>
        </pc:spChg>
        <pc:spChg chg="add mod ord">
          <ac:chgData name="Cristina Albarran" userId="40f873e6d7ec333a" providerId="LiveId" clId="{F66EC864-7E2C-471A-95C6-B75F71F6404D}" dt="2024-10-20T19:29:11.658" v="1444" actId="1076"/>
          <ac:spMkLst>
            <pc:docMk/>
            <pc:sldMk cId="938938494" sldId="275"/>
            <ac:spMk id="24" creationId="{B32EE670-9BD4-4B2F-7CCE-30B6735ED3B6}"/>
          </ac:spMkLst>
        </pc:spChg>
        <pc:spChg chg="add del mod ord">
          <ac:chgData name="Cristina Albarran" userId="40f873e6d7ec333a" providerId="LiveId" clId="{F66EC864-7E2C-471A-95C6-B75F71F6404D}" dt="2024-10-20T19:27:00.872" v="1326" actId="1032"/>
          <ac:spMkLst>
            <pc:docMk/>
            <pc:sldMk cId="938938494" sldId="275"/>
            <ac:spMk id="25" creationId="{24B34514-41FD-2BEB-7C20-7FB00675365B}"/>
          </ac:spMkLst>
        </pc:spChg>
        <pc:spChg chg="add del mod ord">
          <ac:chgData name="Cristina Albarran" userId="40f873e6d7ec333a" providerId="LiveId" clId="{F66EC864-7E2C-471A-95C6-B75F71F6404D}" dt="2024-10-20T19:29:25.678" v="1445" actId="1032"/>
          <ac:spMkLst>
            <pc:docMk/>
            <pc:sldMk cId="938938494" sldId="275"/>
            <ac:spMk id="27" creationId="{A4A62CC4-DCC1-EEA2-CEC3-34C2B433C08B}"/>
          </ac:spMkLst>
        </pc:spChg>
        <pc:graphicFrameChg chg="add mod ord modGraphic">
          <ac:chgData name="Cristina Albarran" userId="40f873e6d7ec333a" providerId="LiveId" clId="{F66EC864-7E2C-471A-95C6-B75F71F6404D}" dt="2024-10-20T19:28:56.028" v="1441" actId="14100"/>
          <ac:graphicFrameMkLst>
            <pc:docMk/>
            <pc:sldMk cId="938938494" sldId="275"/>
            <ac:graphicFrameMk id="26" creationId="{7E3DD64D-A5A7-8742-4061-D94B391D5B51}"/>
          </ac:graphicFrameMkLst>
        </pc:graphicFrameChg>
        <pc:graphicFrameChg chg="add mod modGraphic">
          <ac:chgData name="Cristina Albarran" userId="40f873e6d7ec333a" providerId="LiveId" clId="{F66EC864-7E2C-471A-95C6-B75F71F6404D}" dt="2024-10-20T19:30:44.639" v="1562" actId="20577"/>
          <ac:graphicFrameMkLst>
            <pc:docMk/>
            <pc:sldMk cId="938938494" sldId="275"/>
            <ac:graphicFrameMk id="28" creationId="{288E0060-BAE5-1658-E705-D650321154FF}"/>
          </ac:graphicFrameMkLst>
        </pc:graphicFrameChg>
        <pc:picChg chg="del">
          <ac:chgData name="Cristina Albarran" userId="40f873e6d7ec333a" providerId="LiveId" clId="{F66EC864-7E2C-471A-95C6-B75F71F6404D}" dt="2024-10-20T19:13:33.821" v="1125" actId="478"/>
          <ac:picMkLst>
            <pc:docMk/>
            <pc:sldMk cId="938938494" sldId="275"/>
            <ac:picMk id="22" creationId="{CA647CF4-33A0-B6F6-E76B-E9C6C4A67BD7}"/>
          </ac:picMkLst>
        </pc:picChg>
      </pc:sldChg>
      <pc:sldChg chg="addSp delSp modSp mod modClrScheme delAnim chgLayout">
        <pc:chgData name="Cristina Albarran" userId="40f873e6d7ec333a" providerId="LiveId" clId="{F66EC864-7E2C-471A-95C6-B75F71F6404D}" dt="2024-10-20T19:38:53.864" v="2064" actId="20577"/>
        <pc:sldMkLst>
          <pc:docMk/>
          <pc:sldMk cId="875768653" sldId="276"/>
        </pc:sldMkLst>
        <pc:spChg chg="mod">
          <ac:chgData name="Cristina Albarran" userId="40f873e6d7ec333a" providerId="LiveId" clId="{F66EC864-7E2C-471A-95C6-B75F71F6404D}" dt="2024-10-20T19:14:21.742" v="1135" actId="20577"/>
          <ac:spMkLst>
            <pc:docMk/>
            <pc:sldMk cId="875768653" sldId="276"/>
            <ac:spMk id="13" creationId="{2FF002EA-1671-5039-B524-E031CB3C0B4A}"/>
          </ac:spMkLst>
        </pc:spChg>
        <pc:spChg chg="del">
          <ac:chgData name="Cristina Albarran" userId="40f873e6d7ec333a" providerId="LiveId" clId="{F66EC864-7E2C-471A-95C6-B75F71F6404D}" dt="2024-10-20T19:14:13.360" v="1132" actId="478"/>
          <ac:spMkLst>
            <pc:docMk/>
            <pc:sldMk cId="875768653" sldId="276"/>
            <ac:spMk id="15" creationId="{047185FD-13F6-0926-74E0-3F923CEB551D}"/>
          </ac:spMkLst>
        </pc:spChg>
        <pc:spChg chg="del">
          <ac:chgData name="Cristina Albarran" userId="40f873e6d7ec333a" providerId="LiveId" clId="{F66EC864-7E2C-471A-95C6-B75F71F6404D}" dt="2024-10-20T19:14:05.238" v="1131" actId="478"/>
          <ac:spMkLst>
            <pc:docMk/>
            <pc:sldMk cId="875768653" sldId="276"/>
            <ac:spMk id="16" creationId="{D030D67B-FAD2-7F0B-CE06-608F70321B64}"/>
          </ac:spMkLst>
        </pc:spChg>
        <pc:spChg chg="del">
          <ac:chgData name="Cristina Albarran" userId="40f873e6d7ec333a" providerId="LiveId" clId="{F66EC864-7E2C-471A-95C6-B75F71F6404D}" dt="2024-10-20T19:14:05.238" v="1131" actId="478"/>
          <ac:spMkLst>
            <pc:docMk/>
            <pc:sldMk cId="875768653" sldId="276"/>
            <ac:spMk id="17" creationId="{A98BB7C5-60D7-C2C4-5F87-7FFBD70B2BAB}"/>
          </ac:spMkLst>
        </pc:spChg>
        <pc:spChg chg="del">
          <ac:chgData name="Cristina Albarran" userId="40f873e6d7ec333a" providerId="LiveId" clId="{F66EC864-7E2C-471A-95C6-B75F71F6404D}" dt="2024-10-20T19:14:13.360" v="1132" actId="478"/>
          <ac:spMkLst>
            <pc:docMk/>
            <pc:sldMk cId="875768653" sldId="276"/>
            <ac:spMk id="20" creationId="{BD63FFD1-C605-7EAC-E408-3B6112E6529A}"/>
          </ac:spMkLst>
        </pc:spChg>
        <pc:spChg chg="add mod">
          <ac:chgData name="Cristina Albarran" userId="40f873e6d7ec333a" providerId="LiveId" clId="{F66EC864-7E2C-471A-95C6-B75F71F6404D}" dt="2024-10-20T19:15:38.363" v="1145"/>
          <ac:spMkLst>
            <pc:docMk/>
            <pc:sldMk cId="875768653" sldId="276"/>
            <ac:spMk id="21" creationId="{14E5EA4E-4083-42CD-AC7C-36543DD49F39}"/>
          </ac:spMkLst>
        </pc:spChg>
        <pc:spChg chg="add mod">
          <ac:chgData name="Cristina Albarran" userId="40f873e6d7ec333a" providerId="LiveId" clId="{F66EC864-7E2C-471A-95C6-B75F71F6404D}" dt="2024-10-20T19:15:38.363" v="1145"/>
          <ac:spMkLst>
            <pc:docMk/>
            <pc:sldMk cId="875768653" sldId="276"/>
            <ac:spMk id="22" creationId="{F3BC615B-3B57-7EBE-0708-D5DB9B2ED620}"/>
          </ac:spMkLst>
        </pc:spChg>
        <pc:spChg chg="add del mod ord">
          <ac:chgData name="Cristina Albarran" userId="40f873e6d7ec333a" providerId="LiveId" clId="{F66EC864-7E2C-471A-95C6-B75F71F6404D}" dt="2024-10-20T19:34:06.144" v="1576" actId="478"/>
          <ac:spMkLst>
            <pc:docMk/>
            <pc:sldMk cId="875768653" sldId="276"/>
            <ac:spMk id="23" creationId="{6B18B5A6-6881-F713-055A-EE2D5E0D2CC5}"/>
          </ac:spMkLst>
        </pc:spChg>
        <pc:spChg chg="add del mod ord">
          <ac:chgData name="Cristina Albarran" userId="40f873e6d7ec333a" providerId="LiveId" clId="{F66EC864-7E2C-471A-95C6-B75F71F6404D}" dt="2024-10-20T19:33:27.220" v="1572" actId="1032"/>
          <ac:spMkLst>
            <pc:docMk/>
            <pc:sldMk cId="875768653" sldId="276"/>
            <ac:spMk id="24" creationId="{0CAA1C50-50BD-8800-2B73-077DBA6591B0}"/>
          </ac:spMkLst>
        </pc:spChg>
        <pc:spChg chg="add del mod ord">
          <ac:chgData name="Cristina Albarran" userId="40f873e6d7ec333a" providerId="LiveId" clId="{F66EC864-7E2C-471A-95C6-B75F71F6404D}" dt="2024-10-20T19:33:43.344" v="1573" actId="1032"/>
          <ac:spMkLst>
            <pc:docMk/>
            <pc:sldMk cId="875768653" sldId="276"/>
            <ac:spMk id="25" creationId="{9F1639ED-D910-F94D-00C1-3AF93920AF2C}"/>
          </ac:spMkLst>
        </pc:spChg>
        <pc:graphicFrameChg chg="del">
          <ac:chgData name="Cristina Albarran" userId="40f873e6d7ec333a" providerId="LiveId" clId="{F66EC864-7E2C-471A-95C6-B75F71F6404D}" dt="2024-10-20T19:14:05.238" v="1131" actId="478"/>
          <ac:graphicFrameMkLst>
            <pc:docMk/>
            <pc:sldMk cId="875768653" sldId="276"/>
            <ac:graphicFrameMk id="18" creationId="{BC2FD25D-8B5C-3560-3958-1140CBFA8AE0}"/>
          </ac:graphicFrameMkLst>
        </pc:graphicFrameChg>
        <pc:graphicFrameChg chg="del">
          <ac:chgData name="Cristina Albarran" userId="40f873e6d7ec333a" providerId="LiveId" clId="{F66EC864-7E2C-471A-95C6-B75F71F6404D}" dt="2024-10-20T19:14:05.238" v="1131" actId="478"/>
          <ac:graphicFrameMkLst>
            <pc:docMk/>
            <pc:sldMk cId="875768653" sldId="276"/>
            <ac:graphicFrameMk id="19" creationId="{1AA5E959-E4C3-5011-20FF-9569ABB36003}"/>
          </ac:graphicFrameMkLst>
        </pc:graphicFrameChg>
        <pc:graphicFrameChg chg="add mod modGraphic">
          <ac:chgData name="Cristina Albarran" userId="40f873e6d7ec333a" providerId="LiveId" clId="{F66EC864-7E2C-471A-95C6-B75F71F6404D}" dt="2024-10-20T19:36:41.970" v="1860" actId="20577"/>
          <ac:graphicFrameMkLst>
            <pc:docMk/>
            <pc:sldMk cId="875768653" sldId="276"/>
            <ac:graphicFrameMk id="26" creationId="{E57C0E11-2E7E-93F1-7C83-0659F48C391D}"/>
          </ac:graphicFrameMkLst>
        </pc:graphicFrameChg>
        <pc:graphicFrameChg chg="add mod modGraphic">
          <ac:chgData name="Cristina Albarran" userId="40f873e6d7ec333a" providerId="LiveId" clId="{F66EC864-7E2C-471A-95C6-B75F71F6404D}" dt="2024-10-20T19:38:53.864" v="2064" actId="20577"/>
          <ac:graphicFrameMkLst>
            <pc:docMk/>
            <pc:sldMk cId="875768653" sldId="276"/>
            <ac:graphicFrameMk id="27" creationId="{9ED7E2ED-BCF9-0411-1F83-3D88F12250C1}"/>
          </ac:graphicFrameMkLst>
        </pc:graphicFrameChg>
      </pc:sldChg>
      <pc:sldChg chg="del">
        <pc:chgData name="Cristina Albarran" userId="40f873e6d7ec333a" providerId="LiveId" clId="{F66EC864-7E2C-471A-95C6-B75F71F6404D}" dt="2024-10-20T18:46:58.491" v="478" actId="47"/>
        <pc:sldMkLst>
          <pc:docMk/>
          <pc:sldMk cId="974885616" sldId="277"/>
        </pc:sldMkLst>
      </pc:sldChg>
      <pc:sldChg chg="addSp delSp modSp mod modClrScheme chgLayout">
        <pc:chgData name="Cristina Albarran" userId="40f873e6d7ec333a" providerId="LiveId" clId="{F66EC864-7E2C-471A-95C6-B75F71F6404D}" dt="2024-10-20T19:57:31.265" v="2298" actId="20577"/>
        <pc:sldMkLst>
          <pc:docMk/>
          <pc:sldMk cId="3394389447" sldId="278"/>
        </pc:sldMkLst>
        <pc:spChg chg="add mod">
          <ac:chgData name="Cristina Albarran" userId="40f873e6d7ec333a" providerId="LiveId" clId="{F66EC864-7E2C-471A-95C6-B75F71F6404D}" dt="2024-10-20T19:15:44.686" v="1147" actId="1036"/>
          <ac:spMkLst>
            <pc:docMk/>
            <pc:sldMk cId="3394389447" sldId="278"/>
            <ac:spMk id="13" creationId="{D9EE4456-FEC1-BF23-9A4A-CAC18D6C398E}"/>
          </ac:spMkLst>
        </pc:spChg>
        <pc:spChg chg="del">
          <ac:chgData name="Cristina Albarran" userId="40f873e6d7ec333a" providerId="LiveId" clId="{F66EC864-7E2C-471A-95C6-B75F71F6404D}" dt="2024-10-20T19:14:43.281" v="1138" actId="478"/>
          <ac:spMkLst>
            <pc:docMk/>
            <pc:sldMk cId="3394389447" sldId="278"/>
            <ac:spMk id="15" creationId="{2D635858-E466-FAB9-C60F-9800CDD23123}"/>
          </ac:spMkLst>
        </pc:spChg>
        <pc:spChg chg="add mod">
          <ac:chgData name="Cristina Albarran" userId="40f873e6d7ec333a" providerId="LiveId" clId="{F66EC864-7E2C-471A-95C6-B75F71F6404D}" dt="2024-10-20T19:15:44.686" v="1147" actId="1036"/>
          <ac:spMkLst>
            <pc:docMk/>
            <pc:sldMk cId="3394389447" sldId="278"/>
            <ac:spMk id="16" creationId="{2ADB543C-3B3B-65FD-7792-9CAE02AE0E74}"/>
          </ac:spMkLst>
        </pc:spChg>
        <pc:spChg chg="add mod ord">
          <ac:chgData name="Cristina Albarran" userId="40f873e6d7ec333a" providerId="LiveId" clId="{F66EC864-7E2C-471A-95C6-B75F71F6404D}" dt="2024-10-20T19:39:29.532" v="2077" actId="20577"/>
          <ac:spMkLst>
            <pc:docMk/>
            <pc:sldMk cId="3394389447" sldId="278"/>
            <ac:spMk id="17" creationId="{9040E47C-DB21-0A5D-8379-0243942EC4CE}"/>
          </ac:spMkLst>
        </pc:spChg>
        <pc:spChg chg="add mod ord">
          <ac:chgData name="Cristina Albarran" userId="40f873e6d7ec333a" providerId="LiveId" clId="{F66EC864-7E2C-471A-95C6-B75F71F6404D}" dt="2024-10-20T19:57:31.265" v="2298" actId="20577"/>
          <ac:spMkLst>
            <pc:docMk/>
            <pc:sldMk cId="3394389447" sldId="278"/>
            <ac:spMk id="18" creationId="{39A50B9C-3777-E6A7-EFC9-EC9339C4C012}"/>
          </ac:spMkLst>
        </pc:spChg>
        <pc:spChg chg="del">
          <ac:chgData name="Cristina Albarran" userId="40f873e6d7ec333a" providerId="LiveId" clId="{F66EC864-7E2C-471A-95C6-B75F71F6404D}" dt="2024-10-20T19:14:46.154" v="1139" actId="478"/>
          <ac:spMkLst>
            <pc:docMk/>
            <pc:sldMk cId="3394389447" sldId="278"/>
            <ac:spMk id="31" creationId="{8A650AFB-CBB6-C887-BAFF-A9D36819BC8D}"/>
          </ac:spMkLst>
        </pc:spChg>
        <pc:spChg chg="mod">
          <ac:chgData name="Cristina Albarran" userId="40f873e6d7ec333a" providerId="LiveId" clId="{F66EC864-7E2C-471A-95C6-B75F71F6404D}" dt="2024-10-20T19:14:51.632" v="1142" actId="20577"/>
          <ac:spMkLst>
            <pc:docMk/>
            <pc:sldMk cId="3394389447" sldId="278"/>
            <ac:spMk id="32" creationId="{65731058-2D85-948D-B51D-E6F538A24D0A}"/>
          </ac:spMkLst>
        </pc:spChg>
        <pc:graphicFrameChg chg="del modGraphic">
          <ac:chgData name="Cristina Albarran" userId="40f873e6d7ec333a" providerId="LiveId" clId="{F66EC864-7E2C-471A-95C6-B75F71F6404D}" dt="2024-10-20T19:14:37.174" v="1137" actId="478"/>
          <ac:graphicFrameMkLst>
            <pc:docMk/>
            <pc:sldMk cId="3394389447" sldId="278"/>
            <ac:graphicFrameMk id="30" creationId="{950CD02F-A8EA-BD49-0330-8523E2A6366A}"/>
          </ac:graphicFrameMkLst>
        </pc:graphicFrameChg>
      </pc:sldChg>
      <pc:sldChg chg="addSp delSp modSp mod modClrScheme chgLayout">
        <pc:chgData name="Cristina Albarran" userId="40f873e6d7ec333a" providerId="LiveId" clId="{F66EC864-7E2C-471A-95C6-B75F71F6404D}" dt="2024-10-20T19:43:06.898" v="2145" actId="14100"/>
        <pc:sldMkLst>
          <pc:docMk/>
          <pc:sldMk cId="1948812103" sldId="279"/>
        </pc:sldMkLst>
        <pc:spChg chg="add mod">
          <ac:chgData name="Cristina Albarran" userId="40f873e6d7ec333a" providerId="LiveId" clId="{F66EC864-7E2C-471A-95C6-B75F71F6404D}" dt="2024-10-20T19:15:54.004" v="1149"/>
          <ac:spMkLst>
            <pc:docMk/>
            <pc:sldMk cId="1948812103" sldId="279"/>
            <ac:spMk id="13" creationId="{75382773-68EE-8DC1-BF91-4233C5FF1FAA}"/>
          </ac:spMkLst>
        </pc:spChg>
        <pc:spChg chg="del">
          <ac:chgData name="Cristina Albarran" userId="40f873e6d7ec333a" providerId="LiveId" clId="{F66EC864-7E2C-471A-95C6-B75F71F6404D}" dt="2024-10-20T19:15:52.747" v="1148" actId="478"/>
          <ac:spMkLst>
            <pc:docMk/>
            <pc:sldMk cId="1948812103" sldId="279"/>
            <ac:spMk id="15" creationId="{08A7EC89-4D08-8F52-415F-72AAEDC142E3}"/>
          </ac:spMkLst>
        </pc:spChg>
        <pc:spChg chg="del">
          <ac:chgData name="Cristina Albarran" userId="40f873e6d7ec333a" providerId="LiveId" clId="{F66EC864-7E2C-471A-95C6-B75F71F6404D}" dt="2024-10-20T19:16:11.329" v="1153" actId="478"/>
          <ac:spMkLst>
            <pc:docMk/>
            <pc:sldMk cId="1948812103" sldId="279"/>
            <ac:spMk id="16" creationId="{BE00F5CD-1FD1-0157-29AA-1EEF9C9562F9}"/>
          </ac:spMkLst>
        </pc:spChg>
        <pc:spChg chg="del mod ord">
          <ac:chgData name="Cristina Albarran" userId="40f873e6d7ec333a" providerId="LiveId" clId="{F66EC864-7E2C-471A-95C6-B75F71F6404D}" dt="2024-10-20T19:40:26.977" v="2135" actId="700"/>
          <ac:spMkLst>
            <pc:docMk/>
            <pc:sldMk cId="1948812103" sldId="279"/>
            <ac:spMk id="17" creationId="{D218B14D-9701-9D76-12F8-82FC5D7B0733}"/>
          </ac:spMkLst>
        </pc:spChg>
        <pc:spChg chg="del">
          <ac:chgData name="Cristina Albarran" userId="40f873e6d7ec333a" providerId="LiveId" clId="{F66EC864-7E2C-471A-95C6-B75F71F6404D}" dt="2024-10-20T19:15:52.747" v="1148" actId="478"/>
          <ac:spMkLst>
            <pc:docMk/>
            <pc:sldMk cId="1948812103" sldId="279"/>
            <ac:spMk id="18" creationId="{F7D834B9-2EDE-3968-3EA4-A661CC4CDE39}"/>
          </ac:spMkLst>
        </pc:spChg>
        <pc:spChg chg="mod">
          <ac:chgData name="Cristina Albarran" userId="40f873e6d7ec333a" providerId="LiveId" clId="{F66EC864-7E2C-471A-95C6-B75F71F6404D}" dt="2024-10-20T19:16:05.045" v="1152" actId="20577"/>
          <ac:spMkLst>
            <pc:docMk/>
            <pc:sldMk cId="1948812103" sldId="279"/>
            <ac:spMk id="19" creationId="{083FAE29-3147-DC64-1D93-71E7FE7FED91}"/>
          </ac:spMkLst>
        </pc:spChg>
        <pc:spChg chg="add mod">
          <ac:chgData name="Cristina Albarran" userId="40f873e6d7ec333a" providerId="LiveId" clId="{F66EC864-7E2C-471A-95C6-B75F71F6404D}" dt="2024-10-20T19:15:54.004" v="1149"/>
          <ac:spMkLst>
            <pc:docMk/>
            <pc:sldMk cId="1948812103" sldId="279"/>
            <ac:spMk id="20" creationId="{0839DBC3-7346-1BC3-7300-20F18E86B037}"/>
          </ac:spMkLst>
        </pc:spChg>
        <pc:spChg chg="add del mod ord">
          <ac:chgData name="Cristina Albarran" userId="40f873e6d7ec333a" providerId="LiveId" clId="{F66EC864-7E2C-471A-95C6-B75F71F6404D}" dt="2024-10-20T19:40:26.977" v="2135" actId="700"/>
          <ac:spMkLst>
            <pc:docMk/>
            <pc:sldMk cId="1948812103" sldId="279"/>
            <ac:spMk id="22" creationId="{CB6DEBEA-19C8-D7AB-CD18-7809C9848350}"/>
          </ac:spMkLst>
        </pc:spChg>
        <pc:spChg chg="add del mod ord">
          <ac:chgData name="Cristina Albarran" userId="40f873e6d7ec333a" providerId="LiveId" clId="{F66EC864-7E2C-471A-95C6-B75F71F6404D}" dt="2024-10-20T19:42:52.838" v="2142" actId="478"/>
          <ac:spMkLst>
            <pc:docMk/>
            <pc:sldMk cId="1948812103" sldId="279"/>
            <ac:spMk id="23" creationId="{0FF88E7A-389B-16B9-FB2D-DC4AB9841463}"/>
          </ac:spMkLst>
        </pc:spChg>
        <pc:spChg chg="add del mod ord">
          <ac:chgData name="Cristina Albarran" userId="40f873e6d7ec333a" providerId="LiveId" clId="{F66EC864-7E2C-471A-95C6-B75F71F6404D}" dt="2024-10-20T19:42:43.406" v="2138" actId="931"/>
          <ac:spMkLst>
            <pc:docMk/>
            <pc:sldMk cId="1948812103" sldId="279"/>
            <ac:spMk id="24" creationId="{E7D0B6D9-8110-FA4D-9FF5-4AFE023C6186}"/>
          </ac:spMkLst>
        </pc:spChg>
        <pc:picChg chg="add mod">
          <ac:chgData name="Cristina Albarran" userId="40f873e6d7ec333a" providerId="LiveId" clId="{F66EC864-7E2C-471A-95C6-B75F71F6404D}" dt="2024-10-20T19:43:06.898" v="2145" actId="14100"/>
          <ac:picMkLst>
            <pc:docMk/>
            <pc:sldMk cId="1948812103" sldId="279"/>
            <ac:picMk id="26" creationId="{41B10B8F-71E0-FA24-C641-BF3D3A6165A7}"/>
          </ac:picMkLst>
        </pc:picChg>
      </pc:sldChg>
      <pc:sldChg chg="addSp delSp modSp mod">
        <pc:chgData name="Cristina Albarran" userId="40f873e6d7ec333a" providerId="LiveId" clId="{F66EC864-7E2C-471A-95C6-B75F71F6404D}" dt="2024-10-20T19:43:52.219" v="2148" actId="962"/>
        <pc:sldMkLst>
          <pc:docMk/>
          <pc:sldMk cId="3555574504" sldId="280"/>
        </pc:sldMkLst>
        <pc:spChg chg="add mod">
          <ac:chgData name="Cristina Albarran" userId="40f873e6d7ec333a" providerId="LiveId" clId="{F66EC864-7E2C-471A-95C6-B75F71F6404D}" dt="2024-10-20T19:16:25.452" v="1155"/>
          <ac:spMkLst>
            <pc:docMk/>
            <pc:sldMk cId="3555574504" sldId="280"/>
            <ac:spMk id="13" creationId="{D51F18D4-8395-E438-50A4-5CFF4894161B}"/>
          </ac:spMkLst>
        </pc:spChg>
        <pc:spChg chg="del">
          <ac:chgData name="Cristina Albarran" userId="40f873e6d7ec333a" providerId="LiveId" clId="{F66EC864-7E2C-471A-95C6-B75F71F6404D}" dt="2024-10-20T19:16:23.736" v="1154" actId="478"/>
          <ac:spMkLst>
            <pc:docMk/>
            <pc:sldMk cId="3555574504" sldId="280"/>
            <ac:spMk id="15" creationId="{0EC8EE4C-28EF-2428-D7AE-B2F42F54B0E3}"/>
          </ac:spMkLst>
        </pc:spChg>
        <pc:spChg chg="add mod">
          <ac:chgData name="Cristina Albarran" userId="40f873e6d7ec333a" providerId="LiveId" clId="{F66EC864-7E2C-471A-95C6-B75F71F6404D}" dt="2024-10-20T19:16:25.452" v="1155"/>
          <ac:spMkLst>
            <pc:docMk/>
            <pc:sldMk cId="3555574504" sldId="280"/>
            <ac:spMk id="16" creationId="{69ABE793-70AC-01DA-F455-2DB2A427DF8F}"/>
          </ac:spMkLst>
        </pc:spChg>
        <pc:spChg chg="del">
          <ac:chgData name="Cristina Albarran" userId="40f873e6d7ec333a" providerId="LiveId" clId="{F66EC864-7E2C-471A-95C6-B75F71F6404D}" dt="2024-10-20T19:16:23.736" v="1154" actId="478"/>
          <ac:spMkLst>
            <pc:docMk/>
            <pc:sldMk cId="3555574504" sldId="280"/>
            <ac:spMk id="20" creationId="{840C8E95-A172-C65F-43A3-7EE45821E6BD}"/>
          </ac:spMkLst>
        </pc:spChg>
        <pc:spChg chg="mod">
          <ac:chgData name="Cristina Albarran" userId="40f873e6d7ec333a" providerId="LiveId" clId="{F66EC864-7E2C-471A-95C6-B75F71F6404D}" dt="2024-10-20T19:16:32.475" v="1158" actId="20577"/>
          <ac:spMkLst>
            <pc:docMk/>
            <pc:sldMk cId="3555574504" sldId="280"/>
            <ac:spMk id="21" creationId="{7022D1A6-50C2-E782-D559-EA53DA80FAB4}"/>
          </ac:spMkLst>
        </pc:spChg>
        <pc:graphicFrameChg chg="del">
          <ac:chgData name="Cristina Albarran" userId="40f873e6d7ec333a" providerId="LiveId" clId="{F66EC864-7E2C-471A-95C6-B75F71F6404D}" dt="2024-10-20T19:15:15.636" v="1143" actId="478"/>
          <ac:graphicFrameMkLst>
            <pc:docMk/>
            <pc:sldMk cId="3555574504" sldId="280"/>
            <ac:graphicFrameMk id="19" creationId="{4A2FCE71-C76F-428C-2CD9-101CE11DD050}"/>
          </ac:graphicFrameMkLst>
        </pc:graphicFrameChg>
        <pc:picChg chg="add mod">
          <ac:chgData name="Cristina Albarran" userId="40f873e6d7ec333a" providerId="LiveId" clId="{F66EC864-7E2C-471A-95C6-B75F71F6404D}" dt="2024-10-20T19:43:52.219" v="2148" actId="962"/>
          <ac:picMkLst>
            <pc:docMk/>
            <pc:sldMk cId="3555574504" sldId="280"/>
            <ac:picMk id="18" creationId="{E51A39EB-FAAB-16E4-B6D4-94F87ADBF461}"/>
          </ac:picMkLst>
        </pc:picChg>
      </pc:sldChg>
      <pc:sldChg chg="del">
        <pc:chgData name="Cristina Albarran" userId="40f873e6d7ec333a" providerId="LiveId" clId="{F66EC864-7E2C-471A-95C6-B75F71F6404D}" dt="2024-10-20T19:16:41.391" v="1159" actId="47"/>
        <pc:sldMkLst>
          <pc:docMk/>
          <pc:sldMk cId="1500413843" sldId="281"/>
        </pc:sldMkLst>
      </pc:sldChg>
      <pc:sldChg chg="addSp delSp modSp mod">
        <pc:chgData name="Cristina Albarran" userId="40f873e6d7ec333a" providerId="LiveId" clId="{F66EC864-7E2C-471A-95C6-B75F71F6404D}" dt="2024-10-20T19:46:32.905" v="2170"/>
        <pc:sldMkLst>
          <pc:docMk/>
          <pc:sldMk cId="3035709156" sldId="282"/>
        </pc:sldMkLst>
        <pc:spChg chg="del">
          <ac:chgData name="Cristina Albarran" userId="40f873e6d7ec333a" providerId="LiveId" clId="{F66EC864-7E2C-471A-95C6-B75F71F6404D}" dt="2024-10-20T19:18:34.933" v="1165" actId="478"/>
          <ac:spMkLst>
            <pc:docMk/>
            <pc:sldMk cId="3035709156" sldId="282"/>
            <ac:spMk id="15" creationId="{A7A61B52-50DA-CAA6-15A9-66090D47898B}"/>
          </ac:spMkLst>
        </pc:spChg>
        <pc:spChg chg="del">
          <ac:chgData name="Cristina Albarran" userId="40f873e6d7ec333a" providerId="LiveId" clId="{F66EC864-7E2C-471A-95C6-B75F71F6404D}" dt="2024-10-20T19:18:34.933" v="1165" actId="478"/>
          <ac:spMkLst>
            <pc:docMk/>
            <pc:sldMk cId="3035709156" sldId="282"/>
            <ac:spMk id="16" creationId="{560719EE-CA2F-CC0B-3A20-C7EB30B62BCF}"/>
          </ac:spMkLst>
        </pc:spChg>
        <pc:spChg chg="mod">
          <ac:chgData name="Cristina Albarran" userId="40f873e6d7ec333a" providerId="LiveId" clId="{F66EC864-7E2C-471A-95C6-B75F71F6404D}" dt="2024-10-20T19:18:40.290" v="1168" actId="20577"/>
          <ac:spMkLst>
            <pc:docMk/>
            <pc:sldMk cId="3035709156" sldId="282"/>
            <ac:spMk id="18" creationId="{117F207A-07B7-D3CF-BA9A-C7CF8374CBFF}"/>
          </ac:spMkLst>
        </pc:spChg>
        <pc:spChg chg="add mod">
          <ac:chgData name="Cristina Albarran" userId="40f873e6d7ec333a" providerId="LiveId" clId="{F66EC864-7E2C-471A-95C6-B75F71F6404D}" dt="2024-10-20T19:46:32.905" v="2170"/>
          <ac:spMkLst>
            <pc:docMk/>
            <pc:sldMk cId="3035709156" sldId="282"/>
            <ac:spMk id="22" creationId="{071397F2-33CF-6357-4081-B05598EEBD98}"/>
          </ac:spMkLst>
        </pc:spChg>
        <pc:spChg chg="add mod">
          <ac:chgData name="Cristina Albarran" userId="40f873e6d7ec333a" providerId="LiveId" clId="{F66EC864-7E2C-471A-95C6-B75F71F6404D}" dt="2024-10-20T19:46:32.905" v="2170"/>
          <ac:spMkLst>
            <pc:docMk/>
            <pc:sldMk cId="3035709156" sldId="282"/>
            <ac:spMk id="23" creationId="{33FBD7A0-E24C-5B5B-BFFD-EFD7538F3E6E}"/>
          </ac:spMkLst>
        </pc:spChg>
        <pc:graphicFrameChg chg="del modGraphic">
          <ac:chgData name="Cristina Albarran" userId="40f873e6d7ec333a" providerId="LiveId" clId="{F66EC864-7E2C-471A-95C6-B75F71F6404D}" dt="2024-10-20T19:16:48.779" v="1161" actId="478"/>
          <ac:graphicFrameMkLst>
            <pc:docMk/>
            <pc:sldMk cId="3035709156" sldId="282"/>
            <ac:graphicFrameMk id="17" creationId="{0317A0D9-ECE3-6A3D-0866-958BEC8EC5B0}"/>
          </ac:graphicFrameMkLst>
        </pc:graphicFrameChg>
        <pc:picChg chg="add mod">
          <ac:chgData name="Cristina Albarran" userId="40f873e6d7ec333a" providerId="LiveId" clId="{F66EC864-7E2C-471A-95C6-B75F71F6404D}" dt="2024-10-20T19:45:16.393" v="2163" actId="1076"/>
          <ac:picMkLst>
            <pc:docMk/>
            <pc:sldMk cId="3035709156" sldId="282"/>
            <ac:picMk id="19" creationId="{254C94A0-C12F-02C2-77EF-1A07E1FCF6EB}"/>
          </ac:picMkLst>
        </pc:picChg>
        <pc:picChg chg="add mod">
          <ac:chgData name="Cristina Albarran" userId="40f873e6d7ec333a" providerId="LiveId" clId="{F66EC864-7E2C-471A-95C6-B75F71F6404D}" dt="2024-10-20T19:45:21.809" v="2164" actId="1076"/>
          <ac:picMkLst>
            <pc:docMk/>
            <pc:sldMk cId="3035709156" sldId="282"/>
            <ac:picMk id="21" creationId="{7680A801-25A6-BADD-83B3-90242DFFE589}"/>
          </ac:picMkLst>
        </pc:picChg>
      </pc:sldChg>
      <pc:sldChg chg="addSp delSp modSp mod">
        <pc:chgData name="Cristina Albarran" userId="40f873e6d7ec333a" providerId="LiveId" clId="{F66EC864-7E2C-471A-95C6-B75F71F6404D}" dt="2024-10-20T19:46:36.687" v="2171"/>
        <pc:sldMkLst>
          <pc:docMk/>
          <pc:sldMk cId="560130474" sldId="283"/>
        </pc:sldMkLst>
        <pc:spChg chg="del mod">
          <ac:chgData name="Cristina Albarran" userId="40f873e6d7ec333a" providerId="LiveId" clId="{F66EC864-7E2C-471A-95C6-B75F71F6404D}" dt="2024-10-20T19:18:48.699" v="1170" actId="478"/>
          <ac:spMkLst>
            <pc:docMk/>
            <pc:sldMk cId="560130474" sldId="283"/>
            <ac:spMk id="15" creationId="{312C94EC-3B49-3FCC-333A-982E5C300A5F}"/>
          </ac:spMkLst>
        </pc:spChg>
        <pc:spChg chg="del">
          <ac:chgData name="Cristina Albarran" userId="40f873e6d7ec333a" providerId="LiveId" clId="{F66EC864-7E2C-471A-95C6-B75F71F6404D}" dt="2024-10-20T19:18:51.868" v="1171" actId="478"/>
          <ac:spMkLst>
            <pc:docMk/>
            <pc:sldMk cId="560130474" sldId="283"/>
            <ac:spMk id="16" creationId="{C370F038-CC32-B6CB-83AB-C1574D5D23DD}"/>
          </ac:spMkLst>
        </pc:spChg>
        <pc:spChg chg="mod">
          <ac:chgData name="Cristina Albarran" userId="40f873e6d7ec333a" providerId="LiveId" clId="{F66EC864-7E2C-471A-95C6-B75F71F6404D}" dt="2024-10-20T19:18:56.046" v="1174" actId="20577"/>
          <ac:spMkLst>
            <pc:docMk/>
            <pc:sldMk cId="560130474" sldId="283"/>
            <ac:spMk id="18" creationId="{FF9EB217-24D6-DF33-9E58-017C111FB699}"/>
          </ac:spMkLst>
        </pc:spChg>
        <pc:spChg chg="add mod">
          <ac:chgData name="Cristina Albarran" userId="40f873e6d7ec333a" providerId="LiveId" clId="{F66EC864-7E2C-471A-95C6-B75F71F6404D}" dt="2024-10-20T19:46:36.687" v="2171"/>
          <ac:spMkLst>
            <pc:docMk/>
            <pc:sldMk cId="560130474" sldId="283"/>
            <ac:spMk id="20" creationId="{2C20FABA-2CE9-8041-C42F-2FD4715FC9F1}"/>
          </ac:spMkLst>
        </pc:spChg>
        <pc:spChg chg="add mod">
          <ac:chgData name="Cristina Albarran" userId="40f873e6d7ec333a" providerId="LiveId" clId="{F66EC864-7E2C-471A-95C6-B75F71F6404D}" dt="2024-10-20T19:46:36.687" v="2171"/>
          <ac:spMkLst>
            <pc:docMk/>
            <pc:sldMk cId="560130474" sldId="283"/>
            <ac:spMk id="21" creationId="{F34DCF5D-2078-BE33-E13A-683725BF7C92}"/>
          </ac:spMkLst>
        </pc:spChg>
        <pc:graphicFrameChg chg="del">
          <ac:chgData name="Cristina Albarran" userId="40f873e6d7ec333a" providerId="LiveId" clId="{F66EC864-7E2C-471A-95C6-B75F71F6404D}" dt="2024-10-20T19:16:58.266" v="1162" actId="478"/>
          <ac:graphicFrameMkLst>
            <pc:docMk/>
            <pc:sldMk cId="560130474" sldId="283"/>
            <ac:graphicFrameMk id="17" creationId="{1699D474-6FEB-C26B-EF54-E8D592ACC859}"/>
          </ac:graphicFrameMkLst>
        </pc:graphicFrameChg>
        <pc:picChg chg="add mod">
          <ac:chgData name="Cristina Albarran" userId="40f873e6d7ec333a" providerId="LiveId" clId="{F66EC864-7E2C-471A-95C6-B75F71F6404D}" dt="2024-10-20T19:46:12.284" v="2169" actId="1076"/>
          <ac:picMkLst>
            <pc:docMk/>
            <pc:sldMk cId="560130474" sldId="283"/>
            <ac:picMk id="19" creationId="{36ABA1D0-9517-664D-DD7A-646F19CBCAF3}"/>
          </ac:picMkLst>
        </pc:picChg>
      </pc:sldChg>
      <pc:sldChg chg="addSp delSp modSp mod modClrScheme chgLayout">
        <pc:chgData name="Cristina Albarran" userId="40f873e6d7ec333a" providerId="LiveId" clId="{F66EC864-7E2C-471A-95C6-B75F71F6404D}" dt="2024-10-20T20:16:17.514" v="2428" actId="20577"/>
        <pc:sldMkLst>
          <pc:docMk/>
          <pc:sldMk cId="2757894316" sldId="286"/>
        </pc:sldMkLst>
        <pc:spChg chg="del">
          <ac:chgData name="Cristina Albarran" userId="40f873e6d7ec333a" providerId="LiveId" clId="{F66EC864-7E2C-471A-95C6-B75F71F6404D}" dt="2024-10-20T19:19:08.117" v="1175" actId="478"/>
          <ac:spMkLst>
            <pc:docMk/>
            <pc:sldMk cId="2757894316" sldId="286"/>
            <ac:spMk id="13" creationId="{CB69E6CA-4FBE-8400-A323-0146CAD2BC61}"/>
          </ac:spMkLst>
        </pc:spChg>
        <pc:spChg chg="del">
          <ac:chgData name="Cristina Albarran" userId="40f873e6d7ec333a" providerId="LiveId" clId="{F66EC864-7E2C-471A-95C6-B75F71F6404D}" dt="2024-10-20T19:19:10.637" v="1176" actId="478"/>
          <ac:spMkLst>
            <pc:docMk/>
            <pc:sldMk cId="2757894316" sldId="286"/>
            <ac:spMk id="14" creationId="{E805E069-4CAC-ECEB-730D-849BC8848D7A}"/>
          </ac:spMkLst>
        </pc:spChg>
        <pc:spChg chg="mod">
          <ac:chgData name="Cristina Albarran" userId="40f873e6d7ec333a" providerId="LiveId" clId="{F66EC864-7E2C-471A-95C6-B75F71F6404D}" dt="2024-10-20T19:19:14.747" v="1179" actId="20577"/>
          <ac:spMkLst>
            <pc:docMk/>
            <pc:sldMk cId="2757894316" sldId="286"/>
            <ac:spMk id="15" creationId="{D21E7625-91B1-681A-2BB3-9D051696C6D4}"/>
          </ac:spMkLst>
        </pc:spChg>
        <pc:spChg chg="del">
          <ac:chgData name="Cristina Albarran" userId="40f873e6d7ec333a" providerId="LiveId" clId="{F66EC864-7E2C-471A-95C6-B75F71F6404D}" dt="2024-10-20T19:17:12.099" v="1164" actId="478"/>
          <ac:spMkLst>
            <pc:docMk/>
            <pc:sldMk cId="2757894316" sldId="286"/>
            <ac:spMk id="19" creationId="{6956960C-B1DF-04BA-2762-5052A15781B1}"/>
          </ac:spMkLst>
        </pc:spChg>
        <pc:spChg chg="add mod">
          <ac:chgData name="Cristina Albarran" userId="40f873e6d7ec333a" providerId="LiveId" clId="{F66EC864-7E2C-471A-95C6-B75F71F6404D}" dt="2024-10-20T19:46:42.180" v="2172"/>
          <ac:spMkLst>
            <pc:docMk/>
            <pc:sldMk cId="2757894316" sldId="286"/>
            <ac:spMk id="20" creationId="{CB7F8DE3-578E-7D9C-0E21-D3FF96D88F3C}"/>
          </ac:spMkLst>
        </pc:spChg>
        <pc:spChg chg="add mod">
          <ac:chgData name="Cristina Albarran" userId="40f873e6d7ec333a" providerId="LiveId" clId="{F66EC864-7E2C-471A-95C6-B75F71F6404D}" dt="2024-10-20T19:46:42.180" v="2172"/>
          <ac:spMkLst>
            <pc:docMk/>
            <pc:sldMk cId="2757894316" sldId="286"/>
            <ac:spMk id="21" creationId="{B0F79AF0-F41F-5D12-EE90-756D0306A54E}"/>
          </ac:spMkLst>
        </pc:spChg>
        <pc:spChg chg="add mod ord">
          <ac:chgData name="Cristina Albarran" userId="40f873e6d7ec333a" providerId="LiveId" clId="{F66EC864-7E2C-471A-95C6-B75F71F6404D}" dt="2024-10-20T19:58:18.285" v="2303" actId="27636"/>
          <ac:spMkLst>
            <pc:docMk/>
            <pc:sldMk cId="2757894316" sldId="286"/>
            <ac:spMk id="22" creationId="{5D608E0D-90B8-9B65-55E6-269899E4802D}"/>
          </ac:spMkLst>
        </pc:spChg>
        <pc:spChg chg="add del mod ord">
          <ac:chgData name="Cristina Albarran" userId="40f873e6d7ec333a" providerId="LiveId" clId="{F66EC864-7E2C-471A-95C6-B75F71F6404D}" dt="2024-10-20T20:01:57.006" v="2313" actId="478"/>
          <ac:spMkLst>
            <pc:docMk/>
            <pc:sldMk cId="2757894316" sldId="286"/>
            <ac:spMk id="23" creationId="{EE1D2E93-44E5-C6EB-A784-4A2D02B3C45F}"/>
          </ac:spMkLst>
        </pc:spChg>
        <pc:spChg chg="add del mod">
          <ac:chgData name="Cristina Albarran" userId="40f873e6d7ec333a" providerId="LiveId" clId="{F66EC864-7E2C-471A-95C6-B75F71F6404D}" dt="2024-10-20T20:09:19.029" v="2336" actId="478"/>
          <ac:spMkLst>
            <pc:docMk/>
            <pc:sldMk cId="2757894316" sldId="286"/>
            <ac:spMk id="32" creationId="{F1E18C5E-CA01-CB14-0343-349DD439D86D}"/>
          </ac:spMkLst>
        </pc:spChg>
        <pc:spChg chg="add">
          <ac:chgData name="Cristina Albarran" userId="40f873e6d7ec333a" providerId="LiveId" clId="{F66EC864-7E2C-471A-95C6-B75F71F6404D}" dt="2024-10-20T20:09:59.810" v="2337"/>
          <ac:spMkLst>
            <pc:docMk/>
            <pc:sldMk cId="2757894316" sldId="286"/>
            <ac:spMk id="33" creationId="{9C06FD40-BA0F-58D0-A732-ED43A6E6F0D3}"/>
          </ac:spMkLst>
        </pc:spChg>
        <pc:spChg chg="add mod">
          <ac:chgData name="Cristina Albarran" userId="40f873e6d7ec333a" providerId="LiveId" clId="{F66EC864-7E2C-471A-95C6-B75F71F6404D}" dt="2024-10-20T20:13:43.185" v="2374" actId="404"/>
          <ac:spMkLst>
            <pc:docMk/>
            <pc:sldMk cId="2757894316" sldId="286"/>
            <ac:spMk id="36" creationId="{063E2882-7ACC-6FEB-D6E3-315784CDCD06}"/>
          </ac:spMkLst>
        </pc:spChg>
        <pc:spChg chg="add mod">
          <ac:chgData name="Cristina Albarran" userId="40f873e6d7ec333a" providerId="LiveId" clId="{F66EC864-7E2C-471A-95C6-B75F71F6404D}" dt="2024-10-20T20:15:00.770" v="2390" actId="313"/>
          <ac:spMkLst>
            <pc:docMk/>
            <pc:sldMk cId="2757894316" sldId="286"/>
            <ac:spMk id="37" creationId="{E02AA95B-20ED-9674-870D-236F7196534F}"/>
          </ac:spMkLst>
        </pc:spChg>
        <pc:spChg chg="add mod">
          <ac:chgData name="Cristina Albarran" userId="40f873e6d7ec333a" providerId="LiveId" clId="{F66EC864-7E2C-471A-95C6-B75F71F6404D}" dt="2024-10-20T20:15:42.762" v="2413" actId="255"/>
          <ac:spMkLst>
            <pc:docMk/>
            <pc:sldMk cId="2757894316" sldId="286"/>
            <ac:spMk id="39" creationId="{4CD4FFC1-969D-E60E-A9FA-EAFCAF6FC878}"/>
          </ac:spMkLst>
        </pc:spChg>
        <pc:spChg chg="add mod">
          <ac:chgData name="Cristina Albarran" userId="40f873e6d7ec333a" providerId="LiveId" clId="{F66EC864-7E2C-471A-95C6-B75F71F6404D}" dt="2024-10-20T20:16:17.514" v="2428" actId="20577"/>
          <ac:spMkLst>
            <pc:docMk/>
            <pc:sldMk cId="2757894316" sldId="286"/>
            <ac:spMk id="40" creationId="{70A27BD6-58BA-E7CF-A784-EF913FAE86CF}"/>
          </ac:spMkLst>
        </pc:spChg>
        <pc:graphicFrameChg chg="del">
          <ac:chgData name="Cristina Albarran" userId="40f873e6d7ec333a" providerId="LiveId" clId="{F66EC864-7E2C-471A-95C6-B75F71F6404D}" dt="2024-10-20T19:17:07.974" v="1163" actId="478"/>
          <ac:graphicFrameMkLst>
            <pc:docMk/>
            <pc:sldMk cId="2757894316" sldId="286"/>
            <ac:graphicFrameMk id="18" creationId="{3DCF11F1-3B32-AFFC-2CCA-B06A2055ED6E}"/>
          </ac:graphicFrameMkLst>
        </pc:graphicFrameChg>
        <pc:picChg chg="add mod">
          <ac:chgData name="Cristina Albarran" userId="40f873e6d7ec333a" providerId="LiveId" clId="{F66EC864-7E2C-471A-95C6-B75F71F6404D}" dt="2024-10-20T20:03:51.641" v="2316" actId="1076"/>
          <ac:picMkLst>
            <pc:docMk/>
            <pc:sldMk cId="2757894316" sldId="286"/>
            <ac:picMk id="25" creationId="{A0C0F238-4F88-27C1-E2FD-CBFCCED1356A}"/>
          </ac:picMkLst>
        </pc:picChg>
        <pc:picChg chg="add mod">
          <ac:chgData name="Cristina Albarran" userId="40f873e6d7ec333a" providerId="LiveId" clId="{F66EC864-7E2C-471A-95C6-B75F71F6404D}" dt="2024-10-20T20:13:59.388" v="2377" actId="1076"/>
          <ac:picMkLst>
            <pc:docMk/>
            <pc:sldMk cId="2757894316" sldId="286"/>
            <ac:picMk id="27" creationId="{89BA1A96-FC5F-69F6-0D8A-3800842E424D}"/>
          </ac:picMkLst>
        </pc:picChg>
        <pc:picChg chg="add mod">
          <ac:chgData name="Cristina Albarran" userId="40f873e6d7ec333a" providerId="LiveId" clId="{F66EC864-7E2C-471A-95C6-B75F71F6404D}" dt="2024-10-20T20:13:49.128" v="2375" actId="1076"/>
          <ac:picMkLst>
            <pc:docMk/>
            <pc:sldMk cId="2757894316" sldId="286"/>
            <ac:picMk id="29" creationId="{0CF145BF-6D8A-86BD-0DB5-424AE9A4BFFF}"/>
          </ac:picMkLst>
        </pc:picChg>
        <pc:picChg chg="add mod">
          <ac:chgData name="Cristina Albarran" userId="40f873e6d7ec333a" providerId="LiveId" clId="{F66EC864-7E2C-471A-95C6-B75F71F6404D}" dt="2024-10-20T20:08:15.702" v="2333" actId="1076"/>
          <ac:picMkLst>
            <pc:docMk/>
            <pc:sldMk cId="2757894316" sldId="286"/>
            <ac:picMk id="31" creationId="{22CB62FA-A7DB-5621-A90D-C06B191938BA}"/>
          </ac:picMkLst>
        </pc:picChg>
        <pc:picChg chg="add mod">
          <ac:chgData name="Cristina Albarran" userId="40f873e6d7ec333a" providerId="LiveId" clId="{F66EC864-7E2C-471A-95C6-B75F71F6404D}" dt="2024-10-20T20:13:56.017" v="2376" actId="1076"/>
          <ac:picMkLst>
            <pc:docMk/>
            <pc:sldMk cId="2757894316" sldId="286"/>
            <ac:picMk id="35" creationId="{BBB14F7A-AC95-E8E5-A29E-4EBEDFFE663D}"/>
          </ac:picMkLst>
        </pc:picChg>
      </pc:sldChg>
      <pc:sldChg chg="addSp delSp modSp new mod modClrScheme chgLayout">
        <pc:chgData name="Cristina Albarran" userId="40f873e6d7ec333a" providerId="LiveId" clId="{F66EC864-7E2C-471A-95C6-B75F71F6404D}" dt="2024-10-20T19:11:18.018" v="1111" actId="20577"/>
        <pc:sldMkLst>
          <pc:docMk/>
          <pc:sldMk cId="1923413281" sldId="287"/>
        </pc:sldMkLst>
        <pc:spChg chg="del">
          <ac:chgData name="Cristina Albarran" userId="40f873e6d7ec333a" providerId="LiveId" clId="{F66EC864-7E2C-471A-95C6-B75F71F6404D}" dt="2024-10-20T18:51:35.315" v="512" actId="700"/>
          <ac:spMkLst>
            <pc:docMk/>
            <pc:sldMk cId="1923413281" sldId="287"/>
            <ac:spMk id="2" creationId="{034F5C11-DC75-2848-A718-4C3DB96A4FC6}"/>
          </ac:spMkLst>
        </pc:spChg>
        <pc:spChg chg="del">
          <ac:chgData name="Cristina Albarran" userId="40f873e6d7ec333a" providerId="LiveId" clId="{F66EC864-7E2C-471A-95C6-B75F71F6404D}" dt="2024-10-20T18:51:35.315" v="512" actId="700"/>
          <ac:spMkLst>
            <pc:docMk/>
            <pc:sldMk cId="1923413281" sldId="287"/>
            <ac:spMk id="3" creationId="{0A00262D-A9F0-EC02-D756-C59CDF4AFC47}"/>
          </ac:spMkLst>
        </pc:spChg>
        <pc:spChg chg="mod">
          <ac:chgData name="Cristina Albarran" userId="40f873e6d7ec333a" providerId="LiveId" clId="{F66EC864-7E2C-471A-95C6-B75F71F6404D}" dt="2024-10-20T18:51:25.520" v="511"/>
          <ac:spMkLst>
            <pc:docMk/>
            <pc:sldMk cId="1923413281" sldId="287"/>
            <ac:spMk id="6" creationId="{35AC36A2-A97A-D52E-17BF-283B5D5FBB85}"/>
          </ac:spMkLst>
        </pc:spChg>
        <pc:spChg chg="mod">
          <ac:chgData name="Cristina Albarran" userId="40f873e6d7ec333a" providerId="LiveId" clId="{F66EC864-7E2C-471A-95C6-B75F71F6404D}" dt="2024-10-20T18:51:25.520" v="511"/>
          <ac:spMkLst>
            <pc:docMk/>
            <pc:sldMk cId="1923413281" sldId="287"/>
            <ac:spMk id="7" creationId="{8B9DF22E-927F-9E80-F3C2-DEE388D78DD6}"/>
          </ac:spMkLst>
        </pc:spChg>
        <pc:spChg chg="mod">
          <ac:chgData name="Cristina Albarran" userId="40f873e6d7ec333a" providerId="LiveId" clId="{F66EC864-7E2C-471A-95C6-B75F71F6404D}" dt="2024-10-20T18:51:25.520" v="511"/>
          <ac:spMkLst>
            <pc:docMk/>
            <pc:sldMk cId="1923413281" sldId="287"/>
            <ac:spMk id="13" creationId="{C667E8E1-ABD3-160F-2BAE-1F49AC7B1445}"/>
          </ac:spMkLst>
        </pc:spChg>
        <pc:spChg chg="add mod">
          <ac:chgData name="Cristina Albarran" userId="40f873e6d7ec333a" providerId="LiveId" clId="{F66EC864-7E2C-471A-95C6-B75F71F6404D}" dt="2024-10-20T19:11:18.018" v="1111" actId="20577"/>
          <ac:spMkLst>
            <pc:docMk/>
            <pc:sldMk cId="1923413281" sldId="287"/>
            <ac:spMk id="15" creationId="{BAFC1DAA-67FF-DC8E-E9DD-2D6489F47ACB}"/>
          </ac:spMkLst>
        </pc:spChg>
        <pc:spChg chg="add del mod">
          <ac:chgData name="Cristina Albarran" userId="40f873e6d7ec333a" providerId="LiveId" clId="{F66EC864-7E2C-471A-95C6-B75F71F6404D}" dt="2024-10-20T18:51:40.428" v="513" actId="478"/>
          <ac:spMkLst>
            <pc:docMk/>
            <pc:sldMk cId="1923413281" sldId="287"/>
            <ac:spMk id="16" creationId="{D83A7565-655E-6E5D-8F3E-B14D2259C82A}"/>
          </ac:spMkLst>
        </pc:spChg>
        <pc:spChg chg="add mod">
          <ac:chgData name="Cristina Albarran" userId="40f873e6d7ec333a" providerId="LiveId" clId="{F66EC864-7E2C-471A-95C6-B75F71F6404D}" dt="2024-10-20T18:51:25.520" v="511"/>
          <ac:spMkLst>
            <pc:docMk/>
            <pc:sldMk cId="1923413281" sldId="287"/>
            <ac:spMk id="17" creationId="{E628A6EC-8DE0-A218-0D3E-D5C604976F85}"/>
          </ac:spMkLst>
        </pc:spChg>
        <pc:spChg chg="add mod">
          <ac:chgData name="Cristina Albarran" userId="40f873e6d7ec333a" providerId="LiveId" clId="{F66EC864-7E2C-471A-95C6-B75F71F6404D}" dt="2024-10-20T18:51:25.520" v="511"/>
          <ac:spMkLst>
            <pc:docMk/>
            <pc:sldMk cId="1923413281" sldId="287"/>
            <ac:spMk id="18" creationId="{29CFF54E-E810-F2B8-E3D6-8816EF1D2641}"/>
          </ac:spMkLst>
        </pc:spChg>
        <pc:spChg chg="add del mod ord">
          <ac:chgData name="Cristina Albarran" userId="40f873e6d7ec333a" providerId="LiveId" clId="{F66EC864-7E2C-471A-95C6-B75F71F6404D}" dt="2024-10-20T18:52:15.644" v="515" actId="478"/>
          <ac:spMkLst>
            <pc:docMk/>
            <pc:sldMk cId="1923413281" sldId="287"/>
            <ac:spMk id="19" creationId="{D0C9709D-C348-2B48-9137-7C35ACFA5242}"/>
          </ac:spMkLst>
        </pc:spChg>
        <pc:spChg chg="add del mod ord">
          <ac:chgData name="Cristina Albarran" userId="40f873e6d7ec333a" providerId="LiveId" clId="{F66EC864-7E2C-471A-95C6-B75F71F6404D}" dt="2024-10-20T18:52:30.395" v="516" actId="1032"/>
          <ac:spMkLst>
            <pc:docMk/>
            <pc:sldMk cId="1923413281" sldId="287"/>
            <ac:spMk id="20" creationId="{0EFCEFCA-3DAE-F427-EC26-39AD85B7FDF8}"/>
          </ac:spMkLst>
        </pc:spChg>
        <pc:spChg chg="add del mod ord">
          <ac:chgData name="Cristina Albarran" userId="40f873e6d7ec333a" providerId="LiveId" clId="{F66EC864-7E2C-471A-95C6-B75F71F6404D}" dt="2024-10-20T18:52:42.999" v="517" actId="1032"/>
          <ac:spMkLst>
            <pc:docMk/>
            <pc:sldMk cId="1923413281" sldId="287"/>
            <ac:spMk id="21" creationId="{05B7DBD8-9D36-04C3-BF0F-B4B96FFB2B69}"/>
          </ac:spMkLst>
        </pc:spChg>
        <pc:spChg chg="add del mod">
          <ac:chgData name="Cristina Albarran" userId="40f873e6d7ec333a" providerId="LiveId" clId="{F66EC864-7E2C-471A-95C6-B75F71F6404D}" dt="2024-10-20T18:58:32.455" v="562" actId="478"/>
          <ac:spMkLst>
            <pc:docMk/>
            <pc:sldMk cId="1923413281" sldId="287"/>
            <ac:spMk id="25" creationId="{539B58C6-B55C-55E5-05A7-1900D8B13242}"/>
          </ac:spMkLst>
        </pc:spChg>
        <pc:grpChg chg="add mod">
          <ac:chgData name="Cristina Albarran" userId="40f873e6d7ec333a" providerId="LiveId" clId="{F66EC864-7E2C-471A-95C6-B75F71F6404D}" dt="2024-10-20T18:51:25.520" v="511"/>
          <ac:grpSpMkLst>
            <pc:docMk/>
            <pc:sldMk cId="1923413281" sldId="287"/>
            <ac:grpSpMk id="4" creationId="{3DCD16EA-F82B-8FBE-30FC-175D5D93F8D3}"/>
          </ac:grpSpMkLst>
        </pc:grpChg>
        <pc:grpChg chg="mod">
          <ac:chgData name="Cristina Albarran" userId="40f873e6d7ec333a" providerId="LiveId" clId="{F66EC864-7E2C-471A-95C6-B75F71F6404D}" dt="2024-10-20T18:51:25.520" v="511"/>
          <ac:grpSpMkLst>
            <pc:docMk/>
            <pc:sldMk cId="1923413281" sldId="287"/>
            <ac:grpSpMk id="9" creationId="{C73ECE41-44A6-41A5-D78F-51C39341CAE7}"/>
          </ac:grpSpMkLst>
        </pc:grpChg>
        <pc:graphicFrameChg chg="add mod modGraphic">
          <ac:chgData name="Cristina Albarran" userId="40f873e6d7ec333a" providerId="LiveId" clId="{F66EC864-7E2C-471A-95C6-B75F71F6404D}" dt="2024-10-20T19:02:19.363" v="631" actId="20577"/>
          <ac:graphicFrameMkLst>
            <pc:docMk/>
            <pc:sldMk cId="1923413281" sldId="287"/>
            <ac:graphicFrameMk id="22" creationId="{0202ECF8-EB5E-F0DE-B0C9-BDBF02877954}"/>
          </ac:graphicFrameMkLst>
        </pc:graphicFrameChg>
        <pc:graphicFrameChg chg="add del mod modGraphic">
          <ac:chgData name="Cristina Albarran" userId="40f873e6d7ec333a" providerId="LiveId" clId="{F66EC864-7E2C-471A-95C6-B75F71F6404D}" dt="2024-10-20T18:58:25.597" v="561" actId="478"/>
          <ac:graphicFrameMkLst>
            <pc:docMk/>
            <pc:sldMk cId="1923413281" sldId="287"/>
            <ac:graphicFrameMk id="23" creationId="{5BA1B411-A431-5B94-8FF7-716FA048C643}"/>
          </ac:graphicFrameMkLst>
        </pc:graphicFrameChg>
        <pc:picChg chg="mod">
          <ac:chgData name="Cristina Albarran" userId="40f873e6d7ec333a" providerId="LiveId" clId="{F66EC864-7E2C-471A-95C6-B75F71F6404D}" dt="2024-10-20T18:51:25.520" v="511"/>
          <ac:picMkLst>
            <pc:docMk/>
            <pc:sldMk cId="1923413281" sldId="287"/>
            <ac:picMk id="5" creationId="{8C4489C4-5008-A50F-5331-C896E84AA4A1}"/>
          </ac:picMkLst>
        </pc:picChg>
        <pc:picChg chg="mod">
          <ac:chgData name="Cristina Albarran" userId="40f873e6d7ec333a" providerId="LiveId" clId="{F66EC864-7E2C-471A-95C6-B75F71F6404D}" dt="2024-10-20T18:51:25.520" v="511"/>
          <ac:picMkLst>
            <pc:docMk/>
            <pc:sldMk cId="1923413281" sldId="287"/>
            <ac:picMk id="8" creationId="{DC5515F9-349A-F494-2A16-1EEC4F9B857D}"/>
          </ac:picMkLst>
        </pc:picChg>
        <pc:picChg chg="mod">
          <ac:chgData name="Cristina Albarran" userId="40f873e6d7ec333a" providerId="LiveId" clId="{F66EC864-7E2C-471A-95C6-B75F71F6404D}" dt="2024-10-20T18:51:25.520" v="511"/>
          <ac:picMkLst>
            <pc:docMk/>
            <pc:sldMk cId="1923413281" sldId="287"/>
            <ac:picMk id="10" creationId="{C4D166E2-CDC3-E750-6081-3C8DB0F096DD}"/>
          </ac:picMkLst>
        </pc:picChg>
        <pc:picChg chg="mod">
          <ac:chgData name="Cristina Albarran" userId="40f873e6d7ec333a" providerId="LiveId" clId="{F66EC864-7E2C-471A-95C6-B75F71F6404D}" dt="2024-10-20T18:51:25.520" v="511"/>
          <ac:picMkLst>
            <pc:docMk/>
            <pc:sldMk cId="1923413281" sldId="287"/>
            <ac:picMk id="11" creationId="{E6BFBF84-4825-A8A0-A972-2765BA08D0C3}"/>
          </ac:picMkLst>
        </pc:picChg>
        <pc:picChg chg="mod">
          <ac:chgData name="Cristina Albarran" userId="40f873e6d7ec333a" providerId="LiveId" clId="{F66EC864-7E2C-471A-95C6-B75F71F6404D}" dt="2024-10-20T18:51:25.520" v="511"/>
          <ac:picMkLst>
            <pc:docMk/>
            <pc:sldMk cId="1923413281" sldId="287"/>
            <ac:picMk id="12" creationId="{3C69BD06-6A43-5B72-1B06-DA553420727E}"/>
          </ac:picMkLst>
        </pc:picChg>
        <pc:picChg chg="mod">
          <ac:chgData name="Cristina Albarran" userId="40f873e6d7ec333a" providerId="LiveId" clId="{F66EC864-7E2C-471A-95C6-B75F71F6404D}" dt="2024-10-20T18:51:25.520" v="511"/>
          <ac:picMkLst>
            <pc:docMk/>
            <pc:sldMk cId="1923413281" sldId="287"/>
            <ac:picMk id="14" creationId="{44DB8CB2-5E78-58D5-80E8-5FA06B735FD0}"/>
          </ac:picMkLst>
        </pc:picChg>
      </pc:sldChg>
      <pc:sldChg chg="new del">
        <pc:chgData name="Cristina Albarran" userId="40f873e6d7ec333a" providerId="LiveId" clId="{F66EC864-7E2C-471A-95C6-B75F71F6404D}" dt="2024-10-20T19:03:28.181" v="634" actId="47"/>
        <pc:sldMkLst>
          <pc:docMk/>
          <pc:sldMk cId="1286817297" sldId="288"/>
        </pc:sldMkLst>
      </pc:sldChg>
      <pc:sldChg chg="modSp add mod">
        <pc:chgData name="Cristina Albarran" userId="40f873e6d7ec333a" providerId="LiveId" clId="{F66EC864-7E2C-471A-95C6-B75F71F6404D}" dt="2024-10-20T19:11:43.861" v="1115" actId="1036"/>
        <pc:sldMkLst>
          <pc:docMk/>
          <pc:sldMk cId="1779378683" sldId="289"/>
        </pc:sldMkLst>
        <pc:spChg chg="mod">
          <ac:chgData name="Cristina Albarran" userId="40f873e6d7ec333a" providerId="LiveId" clId="{F66EC864-7E2C-471A-95C6-B75F71F6404D}" dt="2024-10-20T19:08:58.710" v="1077" actId="1036"/>
          <ac:spMkLst>
            <pc:docMk/>
            <pc:sldMk cId="1779378683" sldId="289"/>
            <ac:spMk id="5" creationId="{1B647B53-B97E-D603-A54D-F316387F2EB1}"/>
          </ac:spMkLst>
        </pc:spChg>
        <pc:spChg chg="mod">
          <ac:chgData name="Cristina Albarran" userId="40f873e6d7ec333a" providerId="LiveId" clId="{F66EC864-7E2C-471A-95C6-B75F71F6404D}" dt="2024-10-20T19:11:43.861" v="1115" actId="1036"/>
          <ac:spMkLst>
            <pc:docMk/>
            <pc:sldMk cId="1779378683" sldId="289"/>
            <ac:spMk id="14" creationId="{E5DA5AA6-14AC-985F-E233-F9DA707714A4}"/>
          </ac:spMkLst>
        </pc:spChg>
        <pc:spChg chg="mod">
          <ac:chgData name="Cristina Albarran" userId="40f873e6d7ec333a" providerId="LiveId" clId="{F66EC864-7E2C-471A-95C6-B75F71F6404D}" dt="2024-10-20T19:03:44.700" v="649" actId="20577"/>
          <ac:spMkLst>
            <pc:docMk/>
            <pc:sldMk cId="1779378683" sldId="289"/>
            <ac:spMk id="17" creationId="{1A9ACFD1-2FC7-C9FE-B464-357FD49C0E8B}"/>
          </ac:spMkLst>
        </pc:spChg>
        <pc:spChg chg="mod">
          <ac:chgData name="Cristina Albarran" userId="40f873e6d7ec333a" providerId="LiveId" clId="{F66EC864-7E2C-471A-95C6-B75F71F6404D}" dt="2024-10-20T19:08:58.710" v="1077" actId="1036"/>
          <ac:spMkLst>
            <pc:docMk/>
            <pc:sldMk cId="1779378683" sldId="289"/>
            <ac:spMk id="20" creationId="{E9EE9690-98C0-6893-3691-075445EE353F}"/>
          </ac:spMkLst>
        </pc:spChg>
      </pc:sldChg>
      <pc:sldChg chg="addSp delSp modSp add mod">
        <pc:chgData name="Cristina Albarran" userId="40f873e6d7ec333a" providerId="LiveId" clId="{F66EC864-7E2C-471A-95C6-B75F71F6404D}" dt="2024-10-20T20:19:19.876" v="2433" actId="14100"/>
        <pc:sldMkLst>
          <pc:docMk/>
          <pc:sldMk cId="2124224737" sldId="290"/>
        </pc:sldMkLst>
        <pc:picChg chg="add mod">
          <ac:chgData name="Cristina Albarran" userId="40f873e6d7ec333a" providerId="LiveId" clId="{F66EC864-7E2C-471A-95C6-B75F71F6404D}" dt="2024-10-20T20:19:19.876" v="2433" actId="14100"/>
          <ac:picMkLst>
            <pc:docMk/>
            <pc:sldMk cId="2124224737" sldId="290"/>
            <ac:picMk id="15" creationId="{A6D2D0CB-8CC0-C441-CE76-91EAAC267CE0}"/>
          </ac:picMkLst>
        </pc:picChg>
        <pc:picChg chg="del">
          <ac:chgData name="Cristina Albarran" userId="40f873e6d7ec333a" providerId="LiveId" clId="{F66EC864-7E2C-471A-95C6-B75F71F6404D}" dt="2024-10-20T19:58:44.221" v="2305" actId="478"/>
          <ac:picMkLst>
            <pc:docMk/>
            <pc:sldMk cId="2124224737" sldId="290"/>
            <ac:picMk id="19" creationId="{114282B1-23B3-CBC0-33C6-F8C944916D0D}"/>
          </ac:picMkLst>
        </pc:picChg>
      </pc:sldChg>
      <pc:sldChg chg="addSp modSp add mod">
        <pc:chgData name="Cristina Albarran" userId="40f873e6d7ec333a" providerId="LiveId" clId="{F66EC864-7E2C-471A-95C6-B75F71F6404D}" dt="2024-10-20T20:20:51.553" v="2439" actId="14100"/>
        <pc:sldMkLst>
          <pc:docMk/>
          <pc:sldMk cId="4174318379" sldId="291"/>
        </pc:sldMkLst>
        <pc:picChg chg="add mod">
          <ac:chgData name="Cristina Albarran" userId="40f873e6d7ec333a" providerId="LiveId" clId="{F66EC864-7E2C-471A-95C6-B75F71F6404D}" dt="2024-10-20T20:20:51.553" v="2439" actId="14100"/>
          <ac:picMkLst>
            <pc:docMk/>
            <pc:sldMk cId="4174318379" sldId="291"/>
            <ac:picMk id="15" creationId="{B8CAA3CD-889E-69AB-EF35-2D5A131DB275}"/>
          </ac:picMkLst>
        </pc:picChg>
      </pc:sldChg>
      <pc:sldChg chg="addSp modSp add mod">
        <pc:chgData name="Cristina Albarran" userId="40f873e6d7ec333a" providerId="LiveId" clId="{F66EC864-7E2C-471A-95C6-B75F71F6404D}" dt="2024-10-20T20:21:59.165" v="2443" actId="14100"/>
        <pc:sldMkLst>
          <pc:docMk/>
          <pc:sldMk cId="2061888281" sldId="292"/>
        </pc:sldMkLst>
        <pc:picChg chg="add mod">
          <ac:chgData name="Cristina Albarran" userId="40f873e6d7ec333a" providerId="LiveId" clId="{F66EC864-7E2C-471A-95C6-B75F71F6404D}" dt="2024-10-20T20:21:59.165" v="2443" actId="14100"/>
          <ac:picMkLst>
            <pc:docMk/>
            <pc:sldMk cId="2061888281" sldId="292"/>
            <ac:picMk id="15" creationId="{B0E05EB5-5F72-CE22-4C21-B02130558744}"/>
          </ac:picMkLst>
        </pc:picChg>
      </pc:sldChg>
      <pc:sldChg chg="add del">
        <pc:chgData name="Cristina Albarran" userId="40f873e6d7ec333a" providerId="LiveId" clId="{F66EC864-7E2C-471A-95C6-B75F71F6404D}" dt="2024-10-20T20:22:06.176" v="2444" actId="47"/>
        <pc:sldMkLst>
          <pc:docMk/>
          <pc:sldMk cId="2813328640" sldId="2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A0E9E-9C6D-4AE2-8D1D-7D256C3626BA}" type="doc">
      <dgm:prSet loTypeId="urn:microsoft.com/office/officeart/2005/8/layout/target3" loCatId="list" qsTypeId="urn:microsoft.com/office/officeart/2005/8/quickstyle/simple3" qsCatId="simple" csTypeId="urn:microsoft.com/office/officeart/2005/8/colors/colorful5" csCatId="colorful" phldr="1"/>
      <dgm:spPr/>
      <dgm:t>
        <a:bodyPr/>
        <a:lstStyle/>
        <a:p>
          <a:endParaRPr lang="en-US"/>
        </a:p>
      </dgm:t>
    </dgm:pt>
    <dgm:pt modelId="{ADBD2AEE-E3F1-4CE5-AE40-06E0367EB285}">
      <dgm:prSet phldrT="[Texto]"/>
      <dgm:spPr/>
      <dgm:t>
        <a:bodyPr/>
        <a:lstStyle/>
        <a:p>
          <a:r>
            <a:rPr lang="en-US" dirty="0"/>
            <a:t>Falta de inversión para crecer</a:t>
          </a:r>
        </a:p>
      </dgm:t>
    </dgm:pt>
    <dgm:pt modelId="{919BE24B-FCBF-4F8A-B60E-3E01209BA563}" type="parTrans" cxnId="{FA8DE1BF-6EDC-4337-96B4-259D9D0C9444}">
      <dgm:prSet/>
      <dgm:spPr/>
      <dgm:t>
        <a:bodyPr/>
        <a:lstStyle/>
        <a:p>
          <a:endParaRPr lang="en-US"/>
        </a:p>
      </dgm:t>
    </dgm:pt>
    <dgm:pt modelId="{5FB88199-80BF-47F0-BF61-19559CB8C7A1}" type="sibTrans" cxnId="{FA8DE1BF-6EDC-4337-96B4-259D9D0C9444}">
      <dgm:prSet/>
      <dgm:spPr/>
      <dgm:t>
        <a:bodyPr/>
        <a:lstStyle/>
        <a:p>
          <a:endParaRPr lang="en-US"/>
        </a:p>
      </dgm:t>
    </dgm:pt>
    <dgm:pt modelId="{15484644-5152-4F40-9B8B-91455D0B5878}">
      <dgm:prSet phldrT="[Texto]" custT="1"/>
      <dgm:spPr/>
      <dgm:t>
        <a:bodyPr/>
        <a:lstStyle/>
        <a:p>
          <a:pPr marL="88900" indent="0" algn="l">
            <a:buNone/>
          </a:pPr>
          <a:r>
            <a:rPr lang="es-ES" sz="1400" dirty="0"/>
            <a:t>Crecer no es barato y requiere de financiamiento externo con que el proyecto tendría más posibilidades de ganar dimensión y consolidar su posición de mercado en el mediano plazo. </a:t>
          </a:r>
          <a:endParaRPr lang="en-US" sz="1400" dirty="0"/>
        </a:p>
      </dgm:t>
    </dgm:pt>
    <dgm:pt modelId="{BE6FAB96-C682-4BD5-8D5A-59E13BDF76D3}" type="parTrans" cxnId="{CF07A70F-1EAB-453F-8482-30B0821AB7BA}">
      <dgm:prSet/>
      <dgm:spPr/>
      <dgm:t>
        <a:bodyPr/>
        <a:lstStyle/>
        <a:p>
          <a:endParaRPr lang="en-US"/>
        </a:p>
      </dgm:t>
    </dgm:pt>
    <dgm:pt modelId="{A2932453-0023-4022-9B02-01A9D42850A5}" type="sibTrans" cxnId="{CF07A70F-1EAB-453F-8482-30B0821AB7BA}">
      <dgm:prSet/>
      <dgm:spPr/>
      <dgm:t>
        <a:bodyPr/>
        <a:lstStyle/>
        <a:p>
          <a:endParaRPr lang="en-US"/>
        </a:p>
      </dgm:t>
    </dgm:pt>
    <dgm:pt modelId="{D33B3CC5-6520-4101-A4D4-9E2C1D87F815}">
      <dgm:prSet phldrT="[Texto]"/>
      <dgm:spPr/>
      <dgm:t>
        <a:bodyPr/>
        <a:lstStyle/>
        <a:p>
          <a:r>
            <a:rPr lang="en-US" dirty="0"/>
            <a:t>Falta de </a:t>
          </a:r>
          <a:r>
            <a:rPr lang="en-US" dirty="0" err="1"/>
            <a:t>rentabilidad</a:t>
          </a:r>
          <a:endParaRPr lang="en-US" dirty="0"/>
        </a:p>
      </dgm:t>
    </dgm:pt>
    <dgm:pt modelId="{EA95265C-68CF-41ED-A3C0-A46018A1660A}" type="parTrans" cxnId="{F0FEF5DB-5418-40E5-9996-D7C751F526FF}">
      <dgm:prSet/>
      <dgm:spPr/>
      <dgm:t>
        <a:bodyPr/>
        <a:lstStyle/>
        <a:p>
          <a:endParaRPr lang="en-US"/>
        </a:p>
      </dgm:t>
    </dgm:pt>
    <dgm:pt modelId="{50D4D998-953F-47C4-98DC-9DA86C7530B9}" type="sibTrans" cxnId="{F0FEF5DB-5418-40E5-9996-D7C751F526FF}">
      <dgm:prSet/>
      <dgm:spPr/>
      <dgm:t>
        <a:bodyPr/>
        <a:lstStyle/>
        <a:p>
          <a:endParaRPr lang="en-US"/>
        </a:p>
      </dgm:t>
    </dgm:pt>
    <dgm:pt modelId="{972824AE-5125-421B-B090-E28262036796}">
      <dgm:prSet/>
      <dgm:spPr>
        <a:solidFill>
          <a:schemeClr val="accent6">
            <a:lumMod val="20000"/>
            <a:lumOff val="80000"/>
          </a:schemeClr>
        </a:solidFill>
      </dgm:spPr>
      <dgm:t>
        <a:bodyPr/>
        <a:lstStyle/>
        <a:p>
          <a:r>
            <a:rPr lang="en-US" dirty="0" err="1"/>
            <a:t>Quiebra</a:t>
          </a:r>
          <a:r>
            <a:rPr lang="en-US" dirty="0"/>
            <a:t> o </a:t>
          </a:r>
          <a:r>
            <a:rPr lang="en-US" dirty="0" err="1"/>
            <a:t>disolución</a:t>
          </a:r>
          <a:endParaRPr lang="en-US" dirty="0"/>
        </a:p>
      </dgm:t>
    </dgm:pt>
    <dgm:pt modelId="{BA8CD90D-7131-41E8-AF3F-2B96BA03E12C}" type="parTrans" cxnId="{3C99AA42-5255-43DA-B8AC-1D3234550538}">
      <dgm:prSet/>
      <dgm:spPr/>
      <dgm:t>
        <a:bodyPr/>
        <a:lstStyle/>
        <a:p>
          <a:endParaRPr lang="en-US"/>
        </a:p>
      </dgm:t>
    </dgm:pt>
    <dgm:pt modelId="{4AC3840B-4BBC-42A5-91B9-D1466E0AEA5F}" type="sibTrans" cxnId="{3C99AA42-5255-43DA-B8AC-1D3234550538}">
      <dgm:prSet/>
      <dgm:spPr/>
      <dgm:t>
        <a:bodyPr/>
        <a:lstStyle/>
        <a:p>
          <a:endParaRPr lang="en-US"/>
        </a:p>
      </dgm:t>
    </dgm:pt>
    <dgm:pt modelId="{DBFE54CF-1458-41B3-B62C-84E9816E8984}">
      <dgm:prSet/>
      <dgm:spPr/>
      <dgm:t>
        <a:bodyPr/>
        <a:lstStyle/>
        <a:p>
          <a:pPr algn="l"/>
          <a:r>
            <a:rPr lang="es-MX" dirty="0"/>
            <a:t>Cuando la situación de la empresa es insostenible y el único camino es el cierre de actividades, más allá de los procedimientos mercantiles de disolución y liquidación de una empresa plasmados en el código mercantil, se deja de lado que la empresa, debe hacer una evaluación financiera para hacer un uso eficiente del dinero, reducir las pérdidas o recuperar la inversión.</a:t>
          </a:r>
          <a:endParaRPr lang="en-US" dirty="0"/>
        </a:p>
      </dgm:t>
    </dgm:pt>
    <dgm:pt modelId="{60CD59E3-C014-45A8-AAF2-55CBBE37DC9A}" type="parTrans" cxnId="{55173D84-4D2E-4FD3-A419-5356109465F8}">
      <dgm:prSet/>
      <dgm:spPr/>
      <dgm:t>
        <a:bodyPr/>
        <a:lstStyle/>
        <a:p>
          <a:endParaRPr lang="en-US"/>
        </a:p>
      </dgm:t>
    </dgm:pt>
    <dgm:pt modelId="{DF8B9336-E842-4CAB-A622-0C673B56C31D}" type="sibTrans" cxnId="{55173D84-4D2E-4FD3-A419-5356109465F8}">
      <dgm:prSet/>
      <dgm:spPr/>
      <dgm:t>
        <a:bodyPr/>
        <a:lstStyle/>
        <a:p>
          <a:endParaRPr lang="en-US"/>
        </a:p>
      </dgm:t>
    </dgm:pt>
    <dgm:pt modelId="{C6A641CE-B0BF-42D6-8199-8E14E0C72240}">
      <dgm:prSet phldrT="[Texto]" custT="1"/>
      <dgm:spPr/>
      <dgm:t>
        <a:bodyPr/>
        <a:lstStyle/>
        <a:p>
          <a:pPr marL="88900" indent="0" algn="just">
            <a:buNone/>
          </a:pPr>
          <a:r>
            <a:rPr lang="en-US" sz="1400" dirty="0"/>
            <a:t>La </a:t>
          </a:r>
          <a:r>
            <a:rPr lang="en-US" sz="1400" dirty="0" err="1"/>
            <a:t>relación</a:t>
          </a:r>
          <a:r>
            <a:rPr lang="en-US" sz="1400" dirty="0"/>
            <a:t> entre </a:t>
          </a:r>
          <a:r>
            <a:rPr lang="en-US" sz="1400" dirty="0" err="1"/>
            <a:t>riesgo</a:t>
          </a:r>
          <a:r>
            <a:rPr lang="en-US" sz="1400" dirty="0"/>
            <a:t> y </a:t>
          </a:r>
          <a:r>
            <a:rPr lang="en-US" sz="1400" dirty="0" err="1"/>
            <a:t>rentabilidad</a:t>
          </a:r>
          <a:r>
            <a:rPr lang="en-US" sz="1400" dirty="0"/>
            <a:t> </a:t>
          </a:r>
          <a:r>
            <a:rPr lang="en-US" sz="1400" dirty="0" err="1"/>
            <a:t>tiene</a:t>
          </a:r>
          <a:r>
            <a:rPr lang="en-US" sz="1400" dirty="0"/>
            <a:t> un </a:t>
          </a:r>
          <a:r>
            <a:rPr lang="en-US" sz="1400" dirty="0" err="1"/>
            <a:t>costo</a:t>
          </a:r>
          <a:r>
            <a:rPr lang="en-US" sz="1400" dirty="0"/>
            <a:t> para la </a:t>
          </a:r>
          <a:r>
            <a:rPr lang="en-US" sz="1400" dirty="0" err="1"/>
            <a:t>empresa</a:t>
          </a:r>
          <a:r>
            <a:rPr lang="en-US" sz="1400" dirty="0"/>
            <a:t> </a:t>
          </a:r>
          <a:r>
            <a:rPr lang="en-US" sz="1400" dirty="0" err="1"/>
            <a:t>en</a:t>
          </a:r>
          <a:r>
            <a:rPr lang="en-US" sz="1400" dirty="0"/>
            <a:t> </a:t>
          </a:r>
          <a:r>
            <a:rPr lang="en-US" sz="1400" dirty="0" err="1"/>
            <a:t>cuanto</a:t>
          </a:r>
          <a:r>
            <a:rPr lang="en-US" sz="1400" dirty="0"/>
            <a:t> a </a:t>
          </a:r>
          <a:r>
            <a:rPr lang="en-US" sz="1400" dirty="0" err="1"/>
            <a:t>su</a:t>
          </a:r>
          <a:r>
            <a:rPr lang="en-US" sz="1400" dirty="0"/>
            <a:t> </a:t>
          </a:r>
          <a:r>
            <a:rPr lang="en-US" sz="1400" dirty="0" err="1"/>
            <a:t>capacidad</a:t>
          </a:r>
          <a:r>
            <a:rPr lang="en-US" sz="1400" dirty="0"/>
            <a:t> de </a:t>
          </a:r>
          <a:r>
            <a:rPr lang="en-US" sz="1400" dirty="0" err="1"/>
            <a:t>generar</a:t>
          </a:r>
          <a:r>
            <a:rPr lang="en-US" sz="1400" dirty="0"/>
            <a:t> </a:t>
          </a:r>
          <a:r>
            <a:rPr lang="en-US" sz="1400" dirty="0" err="1"/>
            <a:t>ganancias</a:t>
          </a:r>
          <a:r>
            <a:rPr lang="en-US" sz="1400" dirty="0"/>
            <a:t>. A mayor </a:t>
          </a:r>
          <a:r>
            <a:rPr lang="en-US" sz="1400" dirty="0" err="1"/>
            <a:t>liquidez</a:t>
          </a:r>
          <a:r>
            <a:rPr lang="en-US" sz="1400" dirty="0"/>
            <a:t> o </a:t>
          </a:r>
          <a:r>
            <a:rPr lang="en-US" sz="1400" dirty="0" err="1"/>
            <a:t>prolongación</a:t>
          </a:r>
          <a:r>
            <a:rPr lang="en-US" sz="1400" dirty="0"/>
            <a:t> del </a:t>
          </a:r>
          <a:r>
            <a:rPr lang="en-US" sz="1400" dirty="0" err="1"/>
            <a:t>plazo</a:t>
          </a:r>
          <a:r>
            <a:rPr lang="en-US" sz="1400" dirty="0"/>
            <a:t> de la inversion, </a:t>
          </a:r>
          <a:r>
            <a:rPr lang="en-US" sz="1400" dirty="0" err="1"/>
            <a:t>aumenta</a:t>
          </a:r>
          <a:r>
            <a:rPr lang="en-US" sz="1400" dirty="0"/>
            <a:t> </a:t>
          </a:r>
          <a:r>
            <a:rPr lang="en-US" sz="1400" dirty="0" err="1"/>
            <a:t>su</a:t>
          </a:r>
          <a:r>
            <a:rPr lang="en-US" sz="1400" dirty="0"/>
            <a:t> </a:t>
          </a:r>
          <a:r>
            <a:rPr lang="en-US" sz="1400" dirty="0" err="1"/>
            <a:t>costo</a:t>
          </a:r>
          <a:r>
            <a:rPr lang="en-US" sz="1400" dirty="0"/>
            <a:t>.</a:t>
          </a:r>
        </a:p>
      </dgm:t>
    </dgm:pt>
    <dgm:pt modelId="{CE12A76B-C535-42C6-AF57-78EDC0AFE20C}" type="parTrans" cxnId="{AFF243D2-D543-4574-A302-A5FCAF902B1F}">
      <dgm:prSet/>
      <dgm:spPr/>
      <dgm:t>
        <a:bodyPr/>
        <a:lstStyle/>
        <a:p>
          <a:endParaRPr lang="en-US"/>
        </a:p>
      </dgm:t>
    </dgm:pt>
    <dgm:pt modelId="{5C4AA2B4-0042-4C17-BA11-465A5AA8270B}" type="sibTrans" cxnId="{AFF243D2-D543-4574-A302-A5FCAF902B1F}">
      <dgm:prSet/>
      <dgm:spPr/>
      <dgm:t>
        <a:bodyPr/>
        <a:lstStyle/>
        <a:p>
          <a:endParaRPr lang="en-US"/>
        </a:p>
      </dgm:t>
    </dgm:pt>
    <dgm:pt modelId="{AC5D84D9-857B-473D-A8BF-FED6862D67BB}">
      <dgm:prSet phldrT="[Texto]" custT="1"/>
      <dgm:spPr/>
      <dgm:t>
        <a:bodyPr/>
        <a:lstStyle/>
        <a:p>
          <a:pPr marL="114300" indent="0" algn="r">
            <a:buNone/>
          </a:pPr>
          <a:r>
            <a:rPr lang="en-US" sz="1400" dirty="0"/>
            <a:t>(</a:t>
          </a:r>
          <a:r>
            <a:rPr lang="es-MX" sz="1400" dirty="0"/>
            <a:t>Hoyos Iruarrizaga, 2022)</a:t>
          </a:r>
          <a:endParaRPr lang="en-US" sz="1400" dirty="0"/>
        </a:p>
      </dgm:t>
    </dgm:pt>
    <dgm:pt modelId="{BF441F6C-2DEA-4330-BB4C-2B551DE8F59A}" type="parTrans" cxnId="{932B7B04-231A-4AFE-AE11-9ED48B814716}">
      <dgm:prSet/>
      <dgm:spPr/>
      <dgm:t>
        <a:bodyPr/>
        <a:lstStyle/>
        <a:p>
          <a:endParaRPr lang="es-MX"/>
        </a:p>
      </dgm:t>
    </dgm:pt>
    <dgm:pt modelId="{D223FD3A-A63E-4F44-B1BC-D2E652A33AE7}" type="sibTrans" cxnId="{932B7B04-231A-4AFE-AE11-9ED48B814716}">
      <dgm:prSet/>
      <dgm:spPr/>
      <dgm:t>
        <a:bodyPr/>
        <a:lstStyle/>
        <a:p>
          <a:endParaRPr lang="es-MX"/>
        </a:p>
      </dgm:t>
    </dgm:pt>
    <dgm:pt modelId="{3FBB2493-EF7A-494C-98B0-214A6CEEEFF4}">
      <dgm:prSet phldrT="[Texto]" custT="1"/>
      <dgm:spPr/>
      <dgm:t>
        <a:bodyPr/>
        <a:lstStyle/>
        <a:p>
          <a:pPr marL="114300" indent="0" algn="r">
            <a:buNone/>
          </a:pPr>
          <a:r>
            <a:rPr lang="en-US" sz="1400" dirty="0"/>
            <a:t>(</a:t>
          </a:r>
          <a:r>
            <a:rPr lang="es-MX" sz="1400" dirty="0"/>
            <a:t>Van </a:t>
          </a:r>
          <a:r>
            <a:rPr lang="es-MX" sz="1400" dirty="0" err="1"/>
            <a:t>Horne</a:t>
          </a:r>
          <a:r>
            <a:rPr lang="es-MX" sz="1400" dirty="0"/>
            <a:t> y </a:t>
          </a:r>
          <a:r>
            <a:rPr lang="es-MX" sz="1400" dirty="0" err="1"/>
            <a:t>Wachowicz</a:t>
          </a:r>
          <a:r>
            <a:rPr lang="es-MX" sz="1400" dirty="0"/>
            <a:t>, 2010)</a:t>
          </a:r>
          <a:endParaRPr lang="en-US" sz="1100" dirty="0"/>
        </a:p>
      </dgm:t>
    </dgm:pt>
    <dgm:pt modelId="{F0C3FE61-8E8B-428B-B283-B92A1C3DCB7E}" type="sibTrans" cxnId="{38B43657-5215-457D-80B1-87D4F74D6F6E}">
      <dgm:prSet/>
      <dgm:spPr/>
      <dgm:t>
        <a:bodyPr/>
        <a:lstStyle/>
        <a:p>
          <a:endParaRPr lang="en-US"/>
        </a:p>
      </dgm:t>
    </dgm:pt>
    <dgm:pt modelId="{E61481E8-B1FC-4C7F-9B0F-E34F9590861B}" type="parTrans" cxnId="{38B43657-5215-457D-80B1-87D4F74D6F6E}">
      <dgm:prSet/>
      <dgm:spPr/>
      <dgm:t>
        <a:bodyPr/>
        <a:lstStyle/>
        <a:p>
          <a:endParaRPr lang="en-US"/>
        </a:p>
      </dgm:t>
    </dgm:pt>
    <dgm:pt modelId="{22E4DD6E-7F44-4611-B36F-1CBF177E7548}" type="pres">
      <dgm:prSet presAssocID="{4D2A0E9E-9C6D-4AE2-8D1D-7D256C3626BA}" presName="Name0" presStyleCnt="0">
        <dgm:presLayoutVars>
          <dgm:chMax val="7"/>
          <dgm:dir/>
          <dgm:animLvl val="lvl"/>
          <dgm:resizeHandles val="exact"/>
        </dgm:presLayoutVars>
      </dgm:prSet>
      <dgm:spPr/>
    </dgm:pt>
    <dgm:pt modelId="{9AB6E608-1F57-4FD5-86D6-F86AC802CA33}" type="pres">
      <dgm:prSet presAssocID="{ADBD2AEE-E3F1-4CE5-AE40-06E0367EB285}" presName="circle1" presStyleLbl="node1" presStyleIdx="0" presStyleCnt="3"/>
      <dgm:spPr/>
    </dgm:pt>
    <dgm:pt modelId="{96252999-E04E-40FA-988E-1D6B18E16EC4}" type="pres">
      <dgm:prSet presAssocID="{ADBD2AEE-E3F1-4CE5-AE40-06E0367EB285}" presName="space" presStyleCnt="0"/>
      <dgm:spPr/>
    </dgm:pt>
    <dgm:pt modelId="{577902D3-1C07-47F8-9656-B1B4B4982209}" type="pres">
      <dgm:prSet presAssocID="{ADBD2AEE-E3F1-4CE5-AE40-06E0367EB285}" presName="rect1" presStyleLbl="alignAcc1" presStyleIdx="0" presStyleCnt="3"/>
      <dgm:spPr/>
    </dgm:pt>
    <dgm:pt modelId="{8C9AD273-DD9D-47A7-9CB2-B5C7BC6C8BA5}" type="pres">
      <dgm:prSet presAssocID="{D33B3CC5-6520-4101-A4D4-9E2C1D87F815}" presName="vertSpace2" presStyleLbl="node1" presStyleIdx="0" presStyleCnt="3"/>
      <dgm:spPr/>
    </dgm:pt>
    <dgm:pt modelId="{E374C5EC-27D8-46CD-B13B-89ABF8D0C189}" type="pres">
      <dgm:prSet presAssocID="{D33B3CC5-6520-4101-A4D4-9E2C1D87F815}" presName="circle2" presStyleLbl="node1" presStyleIdx="1" presStyleCnt="3"/>
      <dgm:spPr/>
    </dgm:pt>
    <dgm:pt modelId="{26420FCD-1619-4029-8EA7-D2F2F270CB2D}" type="pres">
      <dgm:prSet presAssocID="{D33B3CC5-6520-4101-A4D4-9E2C1D87F815}" presName="rect2" presStyleLbl="alignAcc1" presStyleIdx="1" presStyleCnt="3"/>
      <dgm:spPr/>
    </dgm:pt>
    <dgm:pt modelId="{00E50525-4934-4E72-AC7E-CB766C09395D}" type="pres">
      <dgm:prSet presAssocID="{972824AE-5125-421B-B090-E28262036796}" presName="vertSpace3" presStyleLbl="node1" presStyleIdx="1" presStyleCnt="3"/>
      <dgm:spPr/>
    </dgm:pt>
    <dgm:pt modelId="{EF967708-FF67-401C-9586-F00B89FDA82D}" type="pres">
      <dgm:prSet presAssocID="{972824AE-5125-421B-B090-E28262036796}" presName="circle3" presStyleLbl="node1" presStyleIdx="2" presStyleCnt="3"/>
      <dgm:spPr/>
    </dgm:pt>
    <dgm:pt modelId="{92174585-4C21-4E72-BE59-691034975AA9}" type="pres">
      <dgm:prSet presAssocID="{972824AE-5125-421B-B090-E28262036796}" presName="rect3" presStyleLbl="alignAcc1" presStyleIdx="2" presStyleCnt="3"/>
      <dgm:spPr/>
    </dgm:pt>
    <dgm:pt modelId="{45316242-4338-4441-9EBA-16700336546B}" type="pres">
      <dgm:prSet presAssocID="{ADBD2AEE-E3F1-4CE5-AE40-06E0367EB285}" presName="rect1ParTx" presStyleLbl="alignAcc1" presStyleIdx="2" presStyleCnt="3">
        <dgm:presLayoutVars>
          <dgm:chMax val="1"/>
          <dgm:bulletEnabled val="1"/>
        </dgm:presLayoutVars>
      </dgm:prSet>
      <dgm:spPr/>
    </dgm:pt>
    <dgm:pt modelId="{1FC70FD8-F2FA-4620-853B-C5807EA02292}" type="pres">
      <dgm:prSet presAssocID="{ADBD2AEE-E3F1-4CE5-AE40-06E0367EB285}" presName="rect1ChTx" presStyleLbl="alignAcc1" presStyleIdx="2" presStyleCnt="3">
        <dgm:presLayoutVars>
          <dgm:bulletEnabled val="1"/>
        </dgm:presLayoutVars>
      </dgm:prSet>
      <dgm:spPr/>
    </dgm:pt>
    <dgm:pt modelId="{14434535-97A3-411A-96B4-B852984B963C}" type="pres">
      <dgm:prSet presAssocID="{D33B3CC5-6520-4101-A4D4-9E2C1D87F815}" presName="rect2ParTx" presStyleLbl="alignAcc1" presStyleIdx="2" presStyleCnt="3">
        <dgm:presLayoutVars>
          <dgm:chMax val="1"/>
          <dgm:bulletEnabled val="1"/>
        </dgm:presLayoutVars>
      </dgm:prSet>
      <dgm:spPr/>
    </dgm:pt>
    <dgm:pt modelId="{419483DE-910C-4021-A8ED-40054EBBC43D}" type="pres">
      <dgm:prSet presAssocID="{D33B3CC5-6520-4101-A4D4-9E2C1D87F815}" presName="rect2ChTx" presStyleLbl="alignAcc1" presStyleIdx="2" presStyleCnt="3">
        <dgm:presLayoutVars>
          <dgm:bulletEnabled val="1"/>
        </dgm:presLayoutVars>
      </dgm:prSet>
      <dgm:spPr/>
    </dgm:pt>
    <dgm:pt modelId="{B3225034-F2DB-4B62-8B9F-1FA3883E4CBB}" type="pres">
      <dgm:prSet presAssocID="{972824AE-5125-421B-B090-E28262036796}" presName="rect3ParTx" presStyleLbl="alignAcc1" presStyleIdx="2" presStyleCnt="3">
        <dgm:presLayoutVars>
          <dgm:chMax val="1"/>
          <dgm:bulletEnabled val="1"/>
        </dgm:presLayoutVars>
      </dgm:prSet>
      <dgm:spPr/>
    </dgm:pt>
    <dgm:pt modelId="{951F4DAC-BCD2-4D63-A729-683456D5E29D}" type="pres">
      <dgm:prSet presAssocID="{972824AE-5125-421B-B090-E28262036796}" presName="rect3ChTx" presStyleLbl="alignAcc1" presStyleIdx="2" presStyleCnt="3">
        <dgm:presLayoutVars>
          <dgm:bulletEnabled val="1"/>
        </dgm:presLayoutVars>
      </dgm:prSet>
      <dgm:spPr/>
    </dgm:pt>
  </dgm:ptLst>
  <dgm:cxnLst>
    <dgm:cxn modelId="{932B7B04-231A-4AFE-AE11-9ED48B814716}" srcId="{ADBD2AEE-E3F1-4CE5-AE40-06E0367EB285}" destId="{AC5D84D9-857B-473D-A8BF-FED6862D67BB}" srcOrd="1" destOrd="0" parTransId="{BF441F6C-2DEA-4330-BB4C-2B551DE8F59A}" sibTransId="{D223FD3A-A63E-4F44-B1BC-D2E652A33AE7}"/>
    <dgm:cxn modelId="{C88A2605-3F57-453A-87E6-77C6B73F149E}" type="presOf" srcId="{972824AE-5125-421B-B090-E28262036796}" destId="{92174585-4C21-4E72-BE59-691034975AA9}" srcOrd="0" destOrd="0" presId="urn:microsoft.com/office/officeart/2005/8/layout/target3"/>
    <dgm:cxn modelId="{5164D406-01F0-4F4A-947D-31B8B22729AC}" type="presOf" srcId="{ADBD2AEE-E3F1-4CE5-AE40-06E0367EB285}" destId="{577902D3-1C07-47F8-9656-B1B4B4982209}" srcOrd="0" destOrd="0" presId="urn:microsoft.com/office/officeart/2005/8/layout/target3"/>
    <dgm:cxn modelId="{2853540C-B6EA-4AC8-ACC2-27BE76C04F59}" type="presOf" srcId="{D33B3CC5-6520-4101-A4D4-9E2C1D87F815}" destId="{14434535-97A3-411A-96B4-B852984B963C}" srcOrd="1" destOrd="0" presId="urn:microsoft.com/office/officeart/2005/8/layout/target3"/>
    <dgm:cxn modelId="{CF07A70F-1EAB-453F-8482-30B0821AB7BA}" srcId="{ADBD2AEE-E3F1-4CE5-AE40-06E0367EB285}" destId="{15484644-5152-4F40-9B8B-91455D0B5878}" srcOrd="0" destOrd="0" parTransId="{BE6FAB96-C682-4BD5-8D5A-59E13BDF76D3}" sibTransId="{A2932453-0023-4022-9B02-01A9D42850A5}"/>
    <dgm:cxn modelId="{3C99AA42-5255-43DA-B8AC-1D3234550538}" srcId="{4D2A0E9E-9C6D-4AE2-8D1D-7D256C3626BA}" destId="{972824AE-5125-421B-B090-E28262036796}" srcOrd="2" destOrd="0" parTransId="{BA8CD90D-7131-41E8-AF3F-2B96BA03E12C}" sibTransId="{4AC3840B-4BBC-42A5-91B9-D1466E0AEA5F}"/>
    <dgm:cxn modelId="{176E8B43-B046-44B1-B00C-79DE94A570E4}" type="presOf" srcId="{C6A641CE-B0BF-42D6-8199-8E14E0C72240}" destId="{419483DE-910C-4021-A8ED-40054EBBC43D}" srcOrd="0" destOrd="0" presId="urn:microsoft.com/office/officeart/2005/8/layout/target3"/>
    <dgm:cxn modelId="{38B43657-5215-457D-80B1-87D4F74D6F6E}" srcId="{D33B3CC5-6520-4101-A4D4-9E2C1D87F815}" destId="{3FBB2493-EF7A-494C-98B0-214A6CEEEFF4}" srcOrd="1" destOrd="0" parTransId="{E61481E8-B1FC-4C7F-9B0F-E34F9590861B}" sibTransId="{F0C3FE61-8E8B-428B-B283-B92A1C3DCB7E}"/>
    <dgm:cxn modelId="{3E16D578-4095-430A-97A7-B89A5763C138}" type="presOf" srcId="{15484644-5152-4F40-9B8B-91455D0B5878}" destId="{1FC70FD8-F2FA-4620-853B-C5807EA02292}" srcOrd="0" destOrd="0" presId="urn:microsoft.com/office/officeart/2005/8/layout/target3"/>
    <dgm:cxn modelId="{F98A777B-6678-497D-A4ED-166F909E4273}" type="presOf" srcId="{972824AE-5125-421B-B090-E28262036796}" destId="{B3225034-F2DB-4B62-8B9F-1FA3883E4CBB}" srcOrd="1" destOrd="0" presId="urn:microsoft.com/office/officeart/2005/8/layout/target3"/>
    <dgm:cxn modelId="{55173D84-4D2E-4FD3-A419-5356109465F8}" srcId="{972824AE-5125-421B-B090-E28262036796}" destId="{DBFE54CF-1458-41B3-B62C-84E9816E8984}" srcOrd="0" destOrd="0" parTransId="{60CD59E3-C014-45A8-AAF2-55CBBE37DC9A}" sibTransId="{DF8B9336-E842-4CAB-A622-0C673B56C31D}"/>
    <dgm:cxn modelId="{EE57FB95-4B6C-4D4B-B1E3-48BF04FE4FFE}" type="presOf" srcId="{DBFE54CF-1458-41B3-B62C-84E9816E8984}" destId="{951F4DAC-BCD2-4D63-A729-683456D5E29D}" srcOrd="0" destOrd="0" presId="urn:microsoft.com/office/officeart/2005/8/layout/target3"/>
    <dgm:cxn modelId="{FA8DE1BF-6EDC-4337-96B4-259D9D0C9444}" srcId="{4D2A0E9E-9C6D-4AE2-8D1D-7D256C3626BA}" destId="{ADBD2AEE-E3F1-4CE5-AE40-06E0367EB285}" srcOrd="0" destOrd="0" parTransId="{919BE24B-FCBF-4F8A-B60E-3E01209BA563}" sibTransId="{5FB88199-80BF-47F0-BF61-19559CB8C7A1}"/>
    <dgm:cxn modelId="{F1DB33C9-3B86-4078-8E80-FD7DBD02CE56}" type="presOf" srcId="{ADBD2AEE-E3F1-4CE5-AE40-06E0367EB285}" destId="{45316242-4338-4441-9EBA-16700336546B}" srcOrd="1" destOrd="0" presId="urn:microsoft.com/office/officeart/2005/8/layout/target3"/>
    <dgm:cxn modelId="{AFF243D2-D543-4574-A302-A5FCAF902B1F}" srcId="{D33B3CC5-6520-4101-A4D4-9E2C1D87F815}" destId="{C6A641CE-B0BF-42D6-8199-8E14E0C72240}" srcOrd="0" destOrd="0" parTransId="{CE12A76B-C535-42C6-AF57-78EDC0AFE20C}" sibTransId="{5C4AA2B4-0042-4C17-BA11-465A5AA8270B}"/>
    <dgm:cxn modelId="{78C49DD2-0BA7-44D0-9616-1AB9EBA537E6}" type="presOf" srcId="{4D2A0E9E-9C6D-4AE2-8D1D-7D256C3626BA}" destId="{22E4DD6E-7F44-4611-B36F-1CBF177E7548}" srcOrd="0" destOrd="0" presId="urn:microsoft.com/office/officeart/2005/8/layout/target3"/>
    <dgm:cxn modelId="{F0FEF5DB-5418-40E5-9996-D7C751F526FF}" srcId="{4D2A0E9E-9C6D-4AE2-8D1D-7D256C3626BA}" destId="{D33B3CC5-6520-4101-A4D4-9E2C1D87F815}" srcOrd="1" destOrd="0" parTransId="{EA95265C-68CF-41ED-A3C0-A46018A1660A}" sibTransId="{50D4D998-953F-47C4-98DC-9DA86C7530B9}"/>
    <dgm:cxn modelId="{CCD52EE8-489A-44C6-B9F0-87AF84C928A8}" type="presOf" srcId="{AC5D84D9-857B-473D-A8BF-FED6862D67BB}" destId="{1FC70FD8-F2FA-4620-853B-C5807EA02292}" srcOrd="0" destOrd="1" presId="urn:microsoft.com/office/officeart/2005/8/layout/target3"/>
    <dgm:cxn modelId="{D8292BEB-3567-4DDE-91A7-645FD464C98B}" type="presOf" srcId="{D33B3CC5-6520-4101-A4D4-9E2C1D87F815}" destId="{26420FCD-1619-4029-8EA7-D2F2F270CB2D}" srcOrd="0" destOrd="0" presId="urn:microsoft.com/office/officeart/2005/8/layout/target3"/>
    <dgm:cxn modelId="{2EAA8CFF-7B1C-4D8A-9D57-AB41FCF86C34}" type="presOf" srcId="{3FBB2493-EF7A-494C-98B0-214A6CEEEFF4}" destId="{419483DE-910C-4021-A8ED-40054EBBC43D}" srcOrd="0" destOrd="1" presId="urn:microsoft.com/office/officeart/2005/8/layout/target3"/>
    <dgm:cxn modelId="{B30EF1E5-FF7A-4709-9DFC-3BB25FAB42EF}" type="presParOf" srcId="{22E4DD6E-7F44-4611-B36F-1CBF177E7548}" destId="{9AB6E608-1F57-4FD5-86D6-F86AC802CA33}" srcOrd="0" destOrd="0" presId="urn:microsoft.com/office/officeart/2005/8/layout/target3"/>
    <dgm:cxn modelId="{76AD8C87-5FBB-4ACD-AF20-0F4118F736E3}" type="presParOf" srcId="{22E4DD6E-7F44-4611-B36F-1CBF177E7548}" destId="{96252999-E04E-40FA-988E-1D6B18E16EC4}" srcOrd="1" destOrd="0" presId="urn:microsoft.com/office/officeart/2005/8/layout/target3"/>
    <dgm:cxn modelId="{330E7B3E-BDCF-4F00-9CAC-7C1A04CB6E7D}" type="presParOf" srcId="{22E4DD6E-7F44-4611-B36F-1CBF177E7548}" destId="{577902D3-1C07-47F8-9656-B1B4B4982209}" srcOrd="2" destOrd="0" presId="urn:microsoft.com/office/officeart/2005/8/layout/target3"/>
    <dgm:cxn modelId="{A48CE93F-715A-4A2D-931A-D8A3584E7775}" type="presParOf" srcId="{22E4DD6E-7F44-4611-B36F-1CBF177E7548}" destId="{8C9AD273-DD9D-47A7-9CB2-B5C7BC6C8BA5}" srcOrd="3" destOrd="0" presId="urn:microsoft.com/office/officeart/2005/8/layout/target3"/>
    <dgm:cxn modelId="{50214333-0308-4B11-A94F-94C2E790C5B4}" type="presParOf" srcId="{22E4DD6E-7F44-4611-B36F-1CBF177E7548}" destId="{E374C5EC-27D8-46CD-B13B-89ABF8D0C189}" srcOrd="4" destOrd="0" presId="urn:microsoft.com/office/officeart/2005/8/layout/target3"/>
    <dgm:cxn modelId="{62EFCCA1-C107-478F-9EAE-C562A1C789C3}" type="presParOf" srcId="{22E4DD6E-7F44-4611-B36F-1CBF177E7548}" destId="{26420FCD-1619-4029-8EA7-D2F2F270CB2D}" srcOrd="5" destOrd="0" presId="urn:microsoft.com/office/officeart/2005/8/layout/target3"/>
    <dgm:cxn modelId="{10F29779-0E9D-42AD-ACBA-D51505300B1A}" type="presParOf" srcId="{22E4DD6E-7F44-4611-B36F-1CBF177E7548}" destId="{00E50525-4934-4E72-AC7E-CB766C09395D}" srcOrd="6" destOrd="0" presId="urn:microsoft.com/office/officeart/2005/8/layout/target3"/>
    <dgm:cxn modelId="{498EE91D-A018-4BA7-A5B7-4F14B6F5481A}" type="presParOf" srcId="{22E4DD6E-7F44-4611-B36F-1CBF177E7548}" destId="{EF967708-FF67-401C-9586-F00B89FDA82D}" srcOrd="7" destOrd="0" presId="urn:microsoft.com/office/officeart/2005/8/layout/target3"/>
    <dgm:cxn modelId="{AA5FAD48-3762-4891-9498-D93B1CC19722}" type="presParOf" srcId="{22E4DD6E-7F44-4611-B36F-1CBF177E7548}" destId="{92174585-4C21-4E72-BE59-691034975AA9}" srcOrd="8" destOrd="0" presId="urn:microsoft.com/office/officeart/2005/8/layout/target3"/>
    <dgm:cxn modelId="{24E86388-3066-4DAF-B8CA-2F805A1341CD}" type="presParOf" srcId="{22E4DD6E-7F44-4611-B36F-1CBF177E7548}" destId="{45316242-4338-4441-9EBA-16700336546B}" srcOrd="9" destOrd="0" presId="urn:microsoft.com/office/officeart/2005/8/layout/target3"/>
    <dgm:cxn modelId="{D5179454-468F-4038-855A-ED6868D798A8}" type="presParOf" srcId="{22E4DD6E-7F44-4611-B36F-1CBF177E7548}" destId="{1FC70FD8-F2FA-4620-853B-C5807EA02292}" srcOrd="10" destOrd="0" presId="urn:microsoft.com/office/officeart/2005/8/layout/target3"/>
    <dgm:cxn modelId="{2850B1E6-13FD-4FA4-8CCD-647E01FAF68C}" type="presParOf" srcId="{22E4DD6E-7F44-4611-B36F-1CBF177E7548}" destId="{14434535-97A3-411A-96B4-B852984B963C}" srcOrd="11" destOrd="0" presId="urn:microsoft.com/office/officeart/2005/8/layout/target3"/>
    <dgm:cxn modelId="{D21164CE-B8DE-40A8-8955-4D093A3B1BCB}" type="presParOf" srcId="{22E4DD6E-7F44-4611-B36F-1CBF177E7548}" destId="{419483DE-910C-4021-A8ED-40054EBBC43D}" srcOrd="12" destOrd="0" presId="urn:microsoft.com/office/officeart/2005/8/layout/target3"/>
    <dgm:cxn modelId="{A2B093B6-8CF3-48AB-B0FB-61F39785AE12}" type="presParOf" srcId="{22E4DD6E-7F44-4611-B36F-1CBF177E7548}" destId="{B3225034-F2DB-4B62-8B9F-1FA3883E4CBB}" srcOrd="13" destOrd="0" presId="urn:microsoft.com/office/officeart/2005/8/layout/target3"/>
    <dgm:cxn modelId="{85EAAF29-C6ED-41A1-89B2-1E2B0CB1CDBC}" type="presParOf" srcId="{22E4DD6E-7F44-4611-B36F-1CBF177E7548}" destId="{951F4DAC-BCD2-4D63-A729-683456D5E29D}" srcOrd="14"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D9474-16B2-4FC7-9CE0-BDE0C2FD78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C5931363-8CD0-4A7A-B2C2-00F2D68E8E79}">
      <dgm:prSet phldrT="[Texto]"/>
      <dgm:spPr/>
      <dgm:t>
        <a:bodyPr/>
        <a:lstStyle/>
        <a:p>
          <a:r>
            <a:rPr lang="es-MX" dirty="0"/>
            <a:t>Inversión en intangibles</a:t>
          </a:r>
          <a:endParaRPr lang="fr-FR" dirty="0"/>
        </a:p>
      </dgm:t>
    </dgm:pt>
    <dgm:pt modelId="{5C1D350F-0725-4A11-B4AB-90EFB61E211A}" type="parTrans" cxnId="{C92C579D-0F0C-45BB-A4C7-A64DAF25F604}">
      <dgm:prSet/>
      <dgm:spPr/>
      <dgm:t>
        <a:bodyPr/>
        <a:lstStyle/>
        <a:p>
          <a:endParaRPr lang="fr-FR"/>
        </a:p>
      </dgm:t>
    </dgm:pt>
    <dgm:pt modelId="{A3EB5905-A0DF-4A07-B09A-9147BD302C3D}" type="sibTrans" cxnId="{C92C579D-0F0C-45BB-A4C7-A64DAF25F604}">
      <dgm:prSet/>
      <dgm:spPr/>
      <dgm:t>
        <a:bodyPr/>
        <a:lstStyle/>
        <a:p>
          <a:endParaRPr lang="fr-FR"/>
        </a:p>
      </dgm:t>
    </dgm:pt>
    <dgm:pt modelId="{2CD22425-E459-4DF6-B8FB-33202E38CC12}">
      <dgm:prSet phldrT="[Texto]"/>
      <dgm:spPr/>
      <dgm:t>
        <a:bodyPr/>
        <a:lstStyle/>
        <a:p>
          <a:r>
            <a:rPr lang="es-MX" dirty="0"/>
            <a:t>Modelo de Negocio</a:t>
          </a:r>
          <a:endParaRPr lang="fr-FR" dirty="0"/>
        </a:p>
      </dgm:t>
    </dgm:pt>
    <dgm:pt modelId="{E798802F-0C4E-4264-868D-140BE23AB8AB}" type="parTrans" cxnId="{7162EE00-4292-4494-8E79-C7DED295185E}">
      <dgm:prSet/>
      <dgm:spPr/>
      <dgm:t>
        <a:bodyPr/>
        <a:lstStyle/>
        <a:p>
          <a:endParaRPr lang="fr-FR"/>
        </a:p>
      </dgm:t>
    </dgm:pt>
    <dgm:pt modelId="{51055891-2F07-472A-9DE0-CF45C5FA72C1}" type="sibTrans" cxnId="{7162EE00-4292-4494-8E79-C7DED295185E}">
      <dgm:prSet/>
      <dgm:spPr/>
      <dgm:t>
        <a:bodyPr/>
        <a:lstStyle/>
        <a:p>
          <a:endParaRPr lang="fr-FR"/>
        </a:p>
      </dgm:t>
    </dgm:pt>
    <dgm:pt modelId="{23413761-E69B-41D7-8899-0A6DFDB62F77}">
      <dgm:prSet phldrT="[Texto]"/>
      <dgm:spPr/>
      <dgm:t>
        <a:bodyPr/>
        <a:lstStyle/>
        <a:p>
          <a:r>
            <a:rPr lang="es-MX" dirty="0"/>
            <a:t>Externan actividades</a:t>
          </a:r>
          <a:endParaRPr lang="fr-FR" dirty="0"/>
        </a:p>
      </dgm:t>
    </dgm:pt>
    <dgm:pt modelId="{A1CB094C-B487-441F-A184-9EE64AF38A36}" type="parTrans" cxnId="{BEBA4AFC-CA23-413D-9C61-2743F408892D}">
      <dgm:prSet/>
      <dgm:spPr/>
      <dgm:t>
        <a:bodyPr/>
        <a:lstStyle/>
        <a:p>
          <a:endParaRPr lang="fr-FR"/>
        </a:p>
      </dgm:t>
    </dgm:pt>
    <dgm:pt modelId="{D7664F1F-3226-474E-968B-AAB7ABC9AA83}" type="sibTrans" cxnId="{BEBA4AFC-CA23-413D-9C61-2743F408892D}">
      <dgm:prSet/>
      <dgm:spPr/>
      <dgm:t>
        <a:bodyPr/>
        <a:lstStyle/>
        <a:p>
          <a:endParaRPr lang="fr-FR"/>
        </a:p>
      </dgm:t>
    </dgm:pt>
    <dgm:pt modelId="{0555290A-FE13-4040-A084-C771D713FA84}">
      <dgm:prSet phldrT="[Texto]"/>
      <dgm:spPr/>
      <dgm:t>
        <a:bodyPr/>
        <a:lstStyle/>
        <a:p>
          <a:r>
            <a:rPr lang="es-MX" dirty="0"/>
            <a:t>Disrupción en otras industrias</a:t>
          </a:r>
          <a:endParaRPr lang="fr-FR" dirty="0"/>
        </a:p>
      </dgm:t>
    </dgm:pt>
    <dgm:pt modelId="{99334843-D7EC-41BC-9191-74DF74CABFDC}" type="parTrans" cxnId="{ABF1E32D-D8E1-4B7A-92EA-4EDF14FFCBA4}">
      <dgm:prSet/>
      <dgm:spPr/>
      <dgm:t>
        <a:bodyPr/>
        <a:lstStyle/>
        <a:p>
          <a:endParaRPr lang="fr-FR"/>
        </a:p>
      </dgm:t>
    </dgm:pt>
    <dgm:pt modelId="{12F31D94-4D75-4901-B4B4-C9095D6048BD}" type="sibTrans" cxnId="{ABF1E32D-D8E1-4B7A-92EA-4EDF14FFCBA4}">
      <dgm:prSet/>
      <dgm:spPr/>
      <dgm:t>
        <a:bodyPr/>
        <a:lstStyle/>
        <a:p>
          <a:endParaRPr lang="fr-FR"/>
        </a:p>
      </dgm:t>
    </dgm:pt>
    <dgm:pt modelId="{50CBFB47-D4E2-4422-99AA-96D3C09E29A3}">
      <dgm:prSet phldrT="[Texto]"/>
      <dgm:spPr/>
      <dgm:t>
        <a:bodyPr/>
        <a:lstStyle/>
        <a:p>
          <a:r>
            <a:rPr lang="es-MX" dirty="0"/>
            <a:t>Recolección de datos</a:t>
          </a:r>
          <a:endParaRPr lang="fr-FR" dirty="0"/>
        </a:p>
      </dgm:t>
    </dgm:pt>
    <dgm:pt modelId="{CDABB628-6D47-4E5B-9F9F-E80F61D1A9B1}" type="parTrans" cxnId="{81854199-8862-4F04-968C-31943EA78CFC}">
      <dgm:prSet/>
      <dgm:spPr/>
      <dgm:t>
        <a:bodyPr/>
        <a:lstStyle/>
        <a:p>
          <a:endParaRPr lang="fr-FR"/>
        </a:p>
      </dgm:t>
    </dgm:pt>
    <dgm:pt modelId="{8769556C-14C8-4331-8A81-CA9A431D4E53}" type="sibTrans" cxnId="{81854199-8862-4F04-968C-31943EA78CFC}">
      <dgm:prSet/>
      <dgm:spPr/>
      <dgm:t>
        <a:bodyPr/>
        <a:lstStyle/>
        <a:p>
          <a:endParaRPr lang="fr-FR"/>
        </a:p>
      </dgm:t>
    </dgm:pt>
    <dgm:pt modelId="{4E3DEC90-4EF8-4659-A9F8-1153350921DD}" type="pres">
      <dgm:prSet presAssocID="{B20D9474-16B2-4FC7-9CE0-BDE0C2FD78EE}" presName="diagram" presStyleCnt="0">
        <dgm:presLayoutVars>
          <dgm:dir/>
          <dgm:resizeHandles val="exact"/>
        </dgm:presLayoutVars>
      </dgm:prSet>
      <dgm:spPr/>
    </dgm:pt>
    <dgm:pt modelId="{740F7125-608D-449E-B28C-513B8013394A}" type="pres">
      <dgm:prSet presAssocID="{C5931363-8CD0-4A7A-B2C2-00F2D68E8E79}" presName="node" presStyleLbl="node1" presStyleIdx="0" presStyleCnt="5">
        <dgm:presLayoutVars>
          <dgm:bulletEnabled val="1"/>
        </dgm:presLayoutVars>
      </dgm:prSet>
      <dgm:spPr/>
    </dgm:pt>
    <dgm:pt modelId="{BB1C9F1C-0818-4500-ADFE-C3195B8024D3}" type="pres">
      <dgm:prSet presAssocID="{A3EB5905-A0DF-4A07-B09A-9147BD302C3D}" presName="sibTrans" presStyleCnt="0"/>
      <dgm:spPr/>
    </dgm:pt>
    <dgm:pt modelId="{76624C53-83DC-4C0F-9859-F7D92CC3CE7F}" type="pres">
      <dgm:prSet presAssocID="{2CD22425-E459-4DF6-B8FB-33202E38CC12}" presName="node" presStyleLbl="node1" presStyleIdx="1" presStyleCnt="5">
        <dgm:presLayoutVars>
          <dgm:bulletEnabled val="1"/>
        </dgm:presLayoutVars>
      </dgm:prSet>
      <dgm:spPr/>
    </dgm:pt>
    <dgm:pt modelId="{EEDD6D28-6E8F-49BD-ABAB-360958DC9E0F}" type="pres">
      <dgm:prSet presAssocID="{51055891-2F07-472A-9DE0-CF45C5FA72C1}" presName="sibTrans" presStyleCnt="0"/>
      <dgm:spPr/>
    </dgm:pt>
    <dgm:pt modelId="{9F990BCA-9AD5-471C-A1B3-AAC8F47C442E}" type="pres">
      <dgm:prSet presAssocID="{23413761-E69B-41D7-8899-0A6DFDB62F77}" presName="node" presStyleLbl="node1" presStyleIdx="2" presStyleCnt="5">
        <dgm:presLayoutVars>
          <dgm:bulletEnabled val="1"/>
        </dgm:presLayoutVars>
      </dgm:prSet>
      <dgm:spPr/>
    </dgm:pt>
    <dgm:pt modelId="{D1082705-DB21-4A3B-B3B4-6F273E318BF6}" type="pres">
      <dgm:prSet presAssocID="{D7664F1F-3226-474E-968B-AAB7ABC9AA83}" presName="sibTrans" presStyleCnt="0"/>
      <dgm:spPr/>
    </dgm:pt>
    <dgm:pt modelId="{A7DFD13C-DFF0-4B24-9B72-202C438BA738}" type="pres">
      <dgm:prSet presAssocID="{0555290A-FE13-4040-A084-C771D713FA84}" presName="node" presStyleLbl="node1" presStyleIdx="3" presStyleCnt="5">
        <dgm:presLayoutVars>
          <dgm:bulletEnabled val="1"/>
        </dgm:presLayoutVars>
      </dgm:prSet>
      <dgm:spPr/>
    </dgm:pt>
    <dgm:pt modelId="{DF71E59C-8E21-4E13-BF3E-D918C81C678C}" type="pres">
      <dgm:prSet presAssocID="{12F31D94-4D75-4901-B4B4-C9095D6048BD}" presName="sibTrans" presStyleCnt="0"/>
      <dgm:spPr/>
    </dgm:pt>
    <dgm:pt modelId="{4314F7F3-57FA-4640-B457-CF1F7FE80235}" type="pres">
      <dgm:prSet presAssocID="{50CBFB47-D4E2-4422-99AA-96D3C09E29A3}" presName="node" presStyleLbl="node1" presStyleIdx="4" presStyleCnt="5">
        <dgm:presLayoutVars>
          <dgm:bulletEnabled val="1"/>
        </dgm:presLayoutVars>
      </dgm:prSet>
      <dgm:spPr/>
    </dgm:pt>
  </dgm:ptLst>
  <dgm:cxnLst>
    <dgm:cxn modelId="{7162EE00-4292-4494-8E79-C7DED295185E}" srcId="{B20D9474-16B2-4FC7-9CE0-BDE0C2FD78EE}" destId="{2CD22425-E459-4DF6-B8FB-33202E38CC12}" srcOrd="1" destOrd="0" parTransId="{E798802F-0C4E-4264-868D-140BE23AB8AB}" sibTransId="{51055891-2F07-472A-9DE0-CF45C5FA72C1}"/>
    <dgm:cxn modelId="{3D94DD2D-1983-40E3-A501-34A781F8DBA1}" type="presOf" srcId="{B20D9474-16B2-4FC7-9CE0-BDE0C2FD78EE}" destId="{4E3DEC90-4EF8-4659-A9F8-1153350921DD}" srcOrd="0" destOrd="0" presId="urn:microsoft.com/office/officeart/2005/8/layout/default"/>
    <dgm:cxn modelId="{ABF1E32D-D8E1-4B7A-92EA-4EDF14FFCBA4}" srcId="{B20D9474-16B2-4FC7-9CE0-BDE0C2FD78EE}" destId="{0555290A-FE13-4040-A084-C771D713FA84}" srcOrd="3" destOrd="0" parTransId="{99334843-D7EC-41BC-9191-74DF74CABFDC}" sibTransId="{12F31D94-4D75-4901-B4B4-C9095D6048BD}"/>
    <dgm:cxn modelId="{79AE4F3E-350A-4547-8DEB-CC4B1BD8008E}" type="presOf" srcId="{0555290A-FE13-4040-A084-C771D713FA84}" destId="{A7DFD13C-DFF0-4B24-9B72-202C438BA738}" srcOrd="0" destOrd="0" presId="urn:microsoft.com/office/officeart/2005/8/layout/default"/>
    <dgm:cxn modelId="{4A6BD359-609E-4D02-B973-6CB4B4141049}" type="presOf" srcId="{C5931363-8CD0-4A7A-B2C2-00F2D68E8E79}" destId="{740F7125-608D-449E-B28C-513B8013394A}" srcOrd="0" destOrd="0" presId="urn:microsoft.com/office/officeart/2005/8/layout/default"/>
    <dgm:cxn modelId="{9FC4EE7F-415F-4946-BBE0-7F1B999FEC7E}" type="presOf" srcId="{50CBFB47-D4E2-4422-99AA-96D3C09E29A3}" destId="{4314F7F3-57FA-4640-B457-CF1F7FE80235}" srcOrd="0" destOrd="0" presId="urn:microsoft.com/office/officeart/2005/8/layout/default"/>
    <dgm:cxn modelId="{34386091-52CD-4B03-8A4D-0E9497DBA5DA}" type="presOf" srcId="{2CD22425-E459-4DF6-B8FB-33202E38CC12}" destId="{76624C53-83DC-4C0F-9859-F7D92CC3CE7F}" srcOrd="0" destOrd="0" presId="urn:microsoft.com/office/officeart/2005/8/layout/default"/>
    <dgm:cxn modelId="{81854199-8862-4F04-968C-31943EA78CFC}" srcId="{B20D9474-16B2-4FC7-9CE0-BDE0C2FD78EE}" destId="{50CBFB47-D4E2-4422-99AA-96D3C09E29A3}" srcOrd="4" destOrd="0" parTransId="{CDABB628-6D47-4E5B-9F9F-E80F61D1A9B1}" sibTransId="{8769556C-14C8-4331-8A81-CA9A431D4E53}"/>
    <dgm:cxn modelId="{C92C579D-0F0C-45BB-A4C7-A64DAF25F604}" srcId="{B20D9474-16B2-4FC7-9CE0-BDE0C2FD78EE}" destId="{C5931363-8CD0-4A7A-B2C2-00F2D68E8E79}" srcOrd="0" destOrd="0" parTransId="{5C1D350F-0725-4A11-B4AB-90EFB61E211A}" sibTransId="{A3EB5905-A0DF-4A07-B09A-9147BD302C3D}"/>
    <dgm:cxn modelId="{EC384CC6-53DF-43AA-B197-5F0EC3D7C375}" type="presOf" srcId="{23413761-E69B-41D7-8899-0A6DFDB62F77}" destId="{9F990BCA-9AD5-471C-A1B3-AAC8F47C442E}" srcOrd="0" destOrd="0" presId="urn:microsoft.com/office/officeart/2005/8/layout/default"/>
    <dgm:cxn modelId="{BEBA4AFC-CA23-413D-9C61-2743F408892D}" srcId="{B20D9474-16B2-4FC7-9CE0-BDE0C2FD78EE}" destId="{23413761-E69B-41D7-8899-0A6DFDB62F77}" srcOrd="2" destOrd="0" parTransId="{A1CB094C-B487-441F-A184-9EE64AF38A36}" sibTransId="{D7664F1F-3226-474E-968B-AAB7ABC9AA83}"/>
    <dgm:cxn modelId="{CBF84849-242C-4538-B44C-C8CA424FDF7B}" type="presParOf" srcId="{4E3DEC90-4EF8-4659-A9F8-1153350921DD}" destId="{740F7125-608D-449E-B28C-513B8013394A}" srcOrd="0" destOrd="0" presId="urn:microsoft.com/office/officeart/2005/8/layout/default"/>
    <dgm:cxn modelId="{FCD01EDF-D3D0-471A-AE9A-2463A5F73131}" type="presParOf" srcId="{4E3DEC90-4EF8-4659-A9F8-1153350921DD}" destId="{BB1C9F1C-0818-4500-ADFE-C3195B8024D3}" srcOrd="1" destOrd="0" presId="urn:microsoft.com/office/officeart/2005/8/layout/default"/>
    <dgm:cxn modelId="{2AA102AA-C1B8-45E1-B9FD-E5A4E9D3CD66}" type="presParOf" srcId="{4E3DEC90-4EF8-4659-A9F8-1153350921DD}" destId="{76624C53-83DC-4C0F-9859-F7D92CC3CE7F}" srcOrd="2" destOrd="0" presId="urn:microsoft.com/office/officeart/2005/8/layout/default"/>
    <dgm:cxn modelId="{FE82E0D7-41D4-426D-9FE4-1F67737A8D91}" type="presParOf" srcId="{4E3DEC90-4EF8-4659-A9F8-1153350921DD}" destId="{EEDD6D28-6E8F-49BD-ABAB-360958DC9E0F}" srcOrd="3" destOrd="0" presId="urn:microsoft.com/office/officeart/2005/8/layout/default"/>
    <dgm:cxn modelId="{79AC271B-37F5-4716-9116-957A26325042}" type="presParOf" srcId="{4E3DEC90-4EF8-4659-A9F8-1153350921DD}" destId="{9F990BCA-9AD5-471C-A1B3-AAC8F47C442E}" srcOrd="4" destOrd="0" presId="urn:microsoft.com/office/officeart/2005/8/layout/default"/>
    <dgm:cxn modelId="{DFA67684-ACAF-4719-AD9A-BF0793CD7944}" type="presParOf" srcId="{4E3DEC90-4EF8-4659-A9F8-1153350921DD}" destId="{D1082705-DB21-4A3B-B3B4-6F273E318BF6}" srcOrd="5" destOrd="0" presId="urn:microsoft.com/office/officeart/2005/8/layout/default"/>
    <dgm:cxn modelId="{F39D7AD0-0B27-4887-8F90-91148518A495}" type="presParOf" srcId="{4E3DEC90-4EF8-4659-A9F8-1153350921DD}" destId="{A7DFD13C-DFF0-4B24-9B72-202C438BA738}" srcOrd="6" destOrd="0" presId="urn:microsoft.com/office/officeart/2005/8/layout/default"/>
    <dgm:cxn modelId="{35F92F7C-5E41-4081-BD53-7ED68A3525BB}" type="presParOf" srcId="{4E3DEC90-4EF8-4659-A9F8-1153350921DD}" destId="{DF71E59C-8E21-4E13-BF3E-D918C81C678C}" srcOrd="7" destOrd="0" presId="urn:microsoft.com/office/officeart/2005/8/layout/default"/>
    <dgm:cxn modelId="{CED3F327-DF41-48DB-9064-E84F1FE74B21}" type="presParOf" srcId="{4E3DEC90-4EF8-4659-A9F8-1153350921DD}" destId="{4314F7F3-57FA-4640-B457-CF1F7FE80235}" srcOrd="8"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2C92D0-4F0C-45B9-9B98-07833FA8B52F}" type="doc">
      <dgm:prSet loTypeId="urn:microsoft.com/office/officeart/2005/8/layout/vProcess5" loCatId="process" qsTypeId="urn:microsoft.com/office/officeart/2005/8/quickstyle/simple3" qsCatId="simple" csTypeId="urn:microsoft.com/office/officeart/2005/8/colors/accent1_5" csCatId="accent1" phldr="1"/>
      <dgm:spPr/>
      <dgm:t>
        <a:bodyPr/>
        <a:lstStyle/>
        <a:p>
          <a:endParaRPr lang="en-US"/>
        </a:p>
      </dgm:t>
    </dgm:pt>
    <dgm:pt modelId="{2E9402A0-3208-4BCE-B7CA-C4DF39CA8D0B}">
      <dgm:prSet/>
      <dgm:spPr/>
      <dgm:t>
        <a:bodyPr/>
        <a:lstStyle/>
        <a:p>
          <a:pPr algn="just"/>
          <a:r>
            <a:rPr lang="es-MX" dirty="0"/>
            <a:t>Identificar las características de las </a:t>
          </a:r>
          <a:r>
            <a:rPr lang="es-MX" dirty="0" err="1"/>
            <a:t>EIBT’s</a:t>
          </a:r>
          <a:r>
            <a:rPr lang="es-MX" dirty="0"/>
            <a:t> que influyen al realizar la evaluación financiera a través de entrevistas con expertos.</a:t>
          </a:r>
          <a:endParaRPr lang="en-US" dirty="0"/>
        </a:p>
      </dgm:t>
    </dgm:pt>
    <dgm:pt modelId="{2292966D-F050-4A22-9A9A-F9E4D8EBDDBA}" type="parTrans" cxnId="{F5094228-B006-4174-86BE-C9B273E84358}">
      <dgm:prSet/>
      <dgm:spPr/>
      <dgm:t>
        <a:bodyPr/>
        <a:lstStyle/>
        <a:p>
          <a:endParaRPr lang="en-US"/>
        </a:p>
      </dgm:t>
    </dgm:pt>
    <dgm:pt modelId="{6DB9C691-93AA-4F43-AA67-506558600470}" type="sibTrans" cxnId="{F5094228-B006-4174-86BE-C9B273E84358}">
      <dgm:prSet/>
      <dgm:spPr/>
      <dgm:t>
        <a:bodyPr/>
        <a:lstStyle/>
        <a:p>
          <a:endParaRPr lang="en-US"/>
        </a:p>
      </dgm:t>
    </dgm:pt>
    <dgm:pt modelId="{A4B3155A-15D7-4616-A78C-FF9E79E114D2}">
      <dgm:prSet/>
      <dgm:spPr/>
      <dgm:t>
        <a:bodyPr/>
        <a:lstStyle/>
        <a:p>
          <a:pPr algn="just"/>
          <a:r>
            <a:rPr lang="es-MX" dirty="0"/>
            <a:t>Evaluar las estrategias de crecimiento </a:t>
          </a:r>
          <a:r>
            <a:rPr lang="es-ES" dirty="0"/>
            <a:t>y/o rentabilidad</a:t>
          </a:r>
          <a:r>
            <a:rPr lang="es-MX" dirty="0"/>
            <a:t> en las </a:t>
          </a:r>
          <a:r>
            <a:rPr lang="es-MX" dirty="0" err="1"/>
            <a:t>EIBT’s</a:t>
          </a:r>
          <a:r>
            <a:rPr lang="es-MX" dirty="0"/>
            <a:t> a través de estudios de caso.</a:t>
          </a:r>
          <a:endParaRPr lang="en-US" dirty="0"/>
        </a:p>
      </dgm:t>
    </dgm:pt>
    <dgm:pt modelId="{846FDFF0-4B5D-453F-99C6-677E1FA9DE07}" type="parTrans" cxnId="{05106DF9-1E2A-4EE9-B3C8-E85E8AA60D66}">
      <dgm:prSet/>
      <dgm:spPr/>
      <dgm:t>
        <a:bodyPr/>
        <a:lstStyle/>
        <a:p>
          <a:endParaRPr lang="en-US"/>
        </a:p>
      </dgm:t>
    </dgm:pt>
    <dgm:pt modelId="{0AD314D9-3B77-415F-98E6-5732A56AF4A7}" type="sibTrans" cxnId="{05106DF9-1E2A-4EE9-B3C8-E85E8AA60D66}">
      <dgm:prSet/>
      <dgm:spPr/>
      <dgm:t>
        <a:bodyPr/>
        <a:lstStyle/>
        <a:p>
          <a:endParaRPr lang="en-US"/>
        </a:p>
      </dgm:t>
    </dgm:pt>
    <dgm:pt modelId="{1085B553-F08D-4871-9409-E103082DBB07}">
      <dgm:prSet/>
      <dgm:spPr/>
      <dgm:t>
        <a:bodyPr/>
        <a:lstStyle/>
        <a:p>
          <a:pPr algn="just"/>
          <a:r>
            <a:rPr lang="es-ES" dirty="0"/>
            <a:t>Establecer estándares de rentabilidad financiera para la gestión de las Empresas de Base Tecnológica dentro IES.</a:t>
          </a:r>
          <a:endParaRPr lang="en-US" dirty="0"/>
        </a:p>
      </dgm:t>
    </dgm:pt>
    <dgm:pt modelId="{AB1FBC2D-E5E6-43A0-9BD8-8CEA735C33A4}" type="parTrans" cxnId="{E1C3ED6D-0979-4D5F-8388-E127FAA3D196}">
      <dgm:prSet/>
      <dgm:spPr/>
      <dgm:t>
        <a:bodyPr/>
        <a:lstStyle/>
        <a:p>
          <a:endParaRPr lang="en-US"/>
        </a:p>
      </dgm:t>
    </dgm:pt>
    <dgm:pt modelId="{0A4CBBAA-5E01-4D52-B7F9-9719A16EE0AC}" type="sibTrans" cxnId="{E1C3ED6D-0979-4D5F-8388-E127FAA3D196}">
      <dgm:prSet/>
      <dgm:spPr/>
      <dgm:t>
        <a:bodyPr/>
        <a:lstStyle/>
        <a:p>
          <a:endParaRPr lang="en-US"/>
        </a:p>
      </dgm:t>
    </dgm:pt>
    <dgm:pt modelId="{6D00B058-3998-40A5-9818-532AD64548F2}">
      <dgm:prSet/>
      <dgm:spPr/>
      <dgm:t>
        <a:bodyPr/>
        <a:lstStyle/>
        <a:p>
          <a:pPr algn="just"/>
          <a:r>
            <a:rPr lang="es-ES" dirty="0"/>
            <a:t>Comparar la rentabilidad financiera de las Empresas de Innovación y </a:t>
          </a:r>
          <a:r>
            <a:rPr lang="es-ES" dirty="0" err="1"/>
            <a:t>BaseTecnológica</a:t>
          </a:r>
          <a:r>
            <a:rPr lang="es-ES" dirty="0"/>
            <a:t> desarrollados en IES de México utilizando un </a:t>
          </a:r>
          <a:r>
            <a:rPr lang="es-ES" dirty="0" err="1"/>
            <a:t>análisisestadístico</a:t>
          </a:r>
          <a:r>
            <a:rPr lang="es-ES" dirty="0"/>
            <a:t> de los indicadores</a:t>
          </a:r>
          <a:endParaRPr lang="en-US" dirty="0"/>
        </a:p>
      </dgm:t>
    </dgm:pt>
    <dgm:pt modelId="{7D41B218-4BE4-4085-A224-8EBFA15B2E5B}" type="parTrans" cxnId="{B01199D8-A99B-4328-AEF4-FE212AB0E044}">
      <dgm:prSet/>
      <dgm:spPr/>
      <dgm:t>
        <a:bodyPr/>
        <a:lstStyle/>
        <a:p>
          <a:endParaRPr lang="fr-FR"/>
        </a:p>
      </dgm:t>
    </dgm:pt>
    <dgm:pt modelId="{075158E1-A627-4875-8B12-47859E6C0D6A}" type="sibTrans" cxnId="{B01199D8-A99B-4328-AEF4-FE212AB0E044}">
      <dgm:prSet/>
      <dgm:spPr/>
      <dgm:t>
        <a:bodyPr/>
        <a:lstStyle/>
        <a:p>
          <a:endParaRPr lang="fr-FR"/>
        </a:p>
      </dgm:t>
    </dgm:pt>
    <dgm:pt modelId="{A965BD0B-B594-4EA9-B99D-489E2FA5A8C0}" type="pres">
      <dgm:prSet presAssocID="{3D2C92D0-4F0C-45B9-9B98-07833FA8B52F}" presName="outerComposite" presStyleCnt="0">
        <dgm:presLayoutVars>
          <dgm:chMax val="5"/>
          <dgm:dir/>
          <dgm:resizeHandles val="exact"/>
        </dgm:presLayoutVars>
      </dgm:prSet>
      <dgm:spPr/>
    </dgm:pt>
    <dgm:pt modelId="{43E145DC-FF81-46FC-93FB-B376B5DD2DA9}" type="pres">
      <dgm:prSet presAssocID="{3D2C92D0-4F0C-45B9-9B98-07833FA8B52F}" presName="dummyMaxCanvas" presStyleCnt="0">
        <dgm:presLayoutVars/>
      </dgm:prSet>
      <dgm:spPr/>
    </dgm:pt>
    <dgm:pt modelId="{89BE8CB0-78E4-4374-9B9A-A1EB8E0F6D3B}" type="pres">
      <dgm:prSet presAssocID="{3D2C92D0-4F0C-45B9-9B98-07833FA8B52F}" presName="FourNodes_1" presStyleLbl="node1" presStyleIdx="0" presStyleCnt="4">
        <dgm:presLayoutVars>
          <dgm:bulletEnabled val="1"/>
        </dgm:presLayoutVars>
      </dgm:prSet>
      <dgm:spPr/>
    </dgm:pt>
    <dgm:pt modelId="{F25DA835-607A-48B3-81CE-9A89FEFEB476}" type="pres">
      <dgm:prSet presAssocID="{3D2C92D0-4F0C-45B9-9B98-07833FA8B52F}" presName="FourNodes_2" presStyleLbl="node1" presStyleIdx="1" presStyleCnt="4">
        <dgm:presLayoutVars>
          <dgm:bulletEnabled val="1"/>
        </dgm:presLayoutVars>
      </dgm:prSet>
      <dgm:spPr/>
    </dgm:pt>
    <dgm:pt modelId="{638494FF-5AE6-4932-A0B6-85566C2CDAA2}" type="pres">
      <dgm:prSet presAssocID="{3D2C92D0-4F0C-45B9-9B98-07833FA8B52F}" presName="FourNodes_3" presStyleLbl="node1" presStyleIdx="2" presStyleCnt="4">
        <dgm:presLayoutVars>
          <dgm:bulletEnabled val="1"/>
        </dgm:presLayoutVars>
      </dgm:prSet>
      <dgm:spPr/>
    </dgm:pt>
    <dgm:pt modelId="{641C8877-6F4B-48EB-9177-F4E71A950329}" type="pres">
      <dgm:prSet presAssocID="{3D2C92D0-4F0C-45B9-9B98-07833FA8B52F}" presName="FourNodes_4" presStyleLbl="node1" presStyleIdx="3" presStyleCnt="4">
        <dgm:presLayoutVars>
          <dgm:bulletEnabled val="1"/>
        </dgm:presLayoutVars>
      </dgm:prSet>
      <dgm:spPr/>
    </dgm:pt>
    <dgm:pt modelId="{68FD51FB-F69A-434B-8D9C-BB84651DE987}" type="pres">
      <dgm:prSet presAssocID="{3D2C92D0-4F0C-45B9-9B98-07833FA8B52F}" presName="FourConn_1-2" presStyleLbl="fgAccFollowNode1" presStyleIdx="0" presStyleCnt="3">
        <dgm:presLayoutVars>
          <dgm:bulletEnabled val="1"/>
        </dgm:presLayoutVars>
      </dgm:prSet>
      <dgm:spPr/>
    </dgm:pt>
    <dgm:pt modelId="{48B891ED-3E06-46EE-A3D0-F9385BB33922}" type="pres">
      <dgm:prSet presAssocID="{3D2C92D0-4F0C-45B9-9B98-07833FA8B52F}" presName="FourConn_2-3" presStyleLbl="fgAccFollowNode1" presStyleIdx="1" presStyleCnt="3">
        <dgm:presLayoutVars>
          <dgm:bulletEnabled val="1"/>
        </dgm:presLayoutVars>
      </dgm:prSet>
      <dgm:spPr/>
    </dgm:pt>
    <dgm:pt modelId="{8869C796-5BB3-4783-8E7F-7D6FECE70833}" type="pres">
      <dgm:prSet presAssocID="{3D2C92D0-4F0C-45B9-9B98-07833FA8B52F}" presName="FourConn_3-4" presStyleLbl="fgAccFollowNode1" presStyleIdx="2" presStyleCnt="3">
        <dgm:presLayoutVars>
          <dgm:bulletEnabled val="1"/>
        </dgm:presLayoutVars>
      </dgm:prSet>
      <dgm:spPr/>
    </dgm:pt>
    <dgm:pt modelId="{4DC2AE92-1926-4025-94EF-6311EAD68AED}" type="pres">
      <dgm:prSet presAssocID="{3D2C92D0-4F0C-45B9-9B98-07833FA8B52F}" presName="FourNodes_1_text" presStyleLbl="node1" presStyleIdx="3" presStyleCnt="4">
        <dgm:presLayoutVars>
          <dgm:bulletEnabled val="1"/>
        </dgm:presLayoutVars>
      </dgm:prSet>
      <dgm:spPr/>
    </dgm:pt>
    <dgm:pt modelId="{DFA2A5BC-47EA-4A27-9A79-6AF3FFEB504F}" type="pres">
      <dgm:prSet presAssocID="{3D2C92D0-4F0C-45B9-9B98-07833FA8B52F}" presName="FourNodes_2_text" presStyleLbl="node1" presStyleIdx="3" presStyleCnt="4">
        <dgm:presLayoutVars>
          <dgm:bulletEnabled val="1"/>
        </dgm:presLayoutVars>
      </dgm:prSet>
      <dgm:spPr/>
    </dgm:pt>
    <dgm:pt modelId="{E48B505D-B2B8-4704-A4C5-5E2A9A40CC87}" type="pres">
      <dgm:prSet presAssocID="{3D2C92D0-4F0C-45B9-9B98-07833FA8B52F}" presName="FourNodes_3_text" presStyleLbl="node1" presStyleIdx="3" presStyleCnt="4">
        <dgm:presLayoutVars>
          <dgm:bulletEnabled val="1"/>
        </dgm:presLayoutVars>
      </dgm:prSet>
      <dgm:spPr/>
    </dgm:pt>
    <dgm:pt modelId="{94104D7A-E76A-495D-8010-F79C7E46F23B}" type="pres">
      <dgm:prSet presAssocID="{3D2C92D0-4F0C-45B9-9B98-07833FA8B52F}" presName="FourNodes_4_text" presStyleLbl="node1" presStyleIdx="3" presStyleCnt="4">
        <dgm:presLayoutVars>
          <dgm:bulletEnabled val="1"/>
        </dgm:presLayoutVars>
      </dgm:prSet>
      <dgm:spPr/>
    </dgm:pt>
  </dgm:ptLst>
  <dgm:cxnLst>
    <dgm:cxn modelId="{902F9C02-92E0-49D3-AA92-D64040713191}" type="presOf" srcId="{6D00B058-3998-40A5-9818-532AD64548F2}" destId="{E48B505D-B2B8-4704-A4C5-5E2A9A40CC87}" srcOrd="1" destOrd="0" presId="urn:microsoft.com/office/officeart/2005/8/layout/vProcess5"/>
    <dgm:cxn modelId="{E45B1B04-69D8-404F-ACFE-D2199F9FF411}" type="presOf" srcId="{2E9402A0-3208-4BCE-B7CA-C4DF39CA8D0B}" destId="{89BE8CB0-78E4-4374-9B9A-A1EB8E0F6D3B}" srcOrd="0" destOrd="0" presId="urn:microsoft.com/office/officeart/2005/8/layout/vProcess5"/>
    <dgm:cxn modelId="{F5094228-B006-4174-86BE-C9B273E84358}" srcId="{3D2C92D0-4F0C-45B9-9B98-07833FA8B52F}" destId="{2E9402A0-3208-4BCE-B7CA-C4DF39CA8D0B}" srcOrd="0" destOrd="0" parTransId="{2292966D-F050-4A22-9A9A-F9E4D8EBDDBA}" sibTransId="{6DB9C691-93AA-4F43-AA67-506558600470}"/>
    <dgm:cxn modelId="{51699D3E-1A76-49D3-A005-D5D57CFEEB76}" type="presOf" srcId="{1085B553-F08D-4871-9409-E103082DBB07}" destId="{641C8877-6F4B-48EB-9177-F4E71A950329}" srcOrd="0" destOrd="0" presId="urn:microsoft.com/office/officeart/2005/8/layout/vProcess5"/>
    <dgm:cxn modelId="{E1C3ED6D-0979-4D5F-8388-E127FAA3D196}" srcId="{3D2C92D0-4F0C-45B9-9B98-07833FA8B52F}" destId="{1085B553-F08D-4871-9409-E103082DBB07}" srcOrd="3" destOrd="0" parTransId="{AB1FBC2D-E5E6-43A0-9BD8-8CEA735C33A4}" sibTransId="{0A4CBBAA-5E01-4D52-B7F9-9719A16EE0AC}"/>
    <dgm:cxn modelId="{5F8B297B-02DF-4422-A905-25D1264FCF58}" type="presOf" srcId="{3D2C92D0-4F0C-45B9-9B98-07833FA8B52F}" destId="{A965BD0B-B594-4EA9-B99D-489E2FA5A8C0}" srcOrd="0" destOrd="0" presId="urn:microsoft.com/office/officeart/2005/8/layout/vProcess5"/>
    <dgm:cxn modelId="{447ED88F-5AB3-4323-9A16-64607CB1F69F}" type="presOf" srcId="{2E9402A0-3208-4BCE-B7CA-C4DF39CA8D0B}" destId="{4DC2AE92-1926-4025-94EF-6311EAD68AED}" srcOrd="1" destOrd="0" presId="urn:microsoft.com/office/officeart/2005/8/layout/vProcess5"/>
    <dgm:cxn modelId="{34895DA3-D957-4A20-AC6A-D113DF8E4FF3}" type="presOf" srcId="{0AD314D9-3B77-415F-98E6-5732A56AF4A7}" destId="{48B891ED-3E06-46EE-A3D0-F9385BB33922}" srcOrd="0" destOrd="0" presId="urn:microsoft.com/office/officeart/2005/8/layout/vProcess5"/>
    <dgm:cxn modelId="{A9C390A7-09BF-4AF9-A131-85A9133A002A}" type="presOf" srcId="{1085B553-F08D-4871-9409-E103082DBB07}" destId="{94104D7A-E76A-495D-8010-F79C7E46F23B}" srcOrd="1" destOrd="0" presId="urn:microsoft.com/office/officeart/2005/8/layout/vProcess5"/>
    <dgm:cxn modelId="{2E8A7DB3-5388-4FB5-B85D-3A80541DA6F1}" type="presOf" srcId="{075158E1-A627-4875-8B12-47859E6C0D6A}" destId="{8869C796-5BB3-4783-8E7F-7D6FECE70833}" srcOrd="0" destOrd="0" presId="urn:microsoft.com/office/officeart/2005/8/layout/vProcess5"/>
    <dgm:cxn modelId="{4E29E6B9-F169-4B4C-A143-4683A907C459}" type="presOf" srcId="{6D00B058-3998-40A5-9818-532AD64548F2}" destId="{638494FF-5AE6-4932-A0B6-85566C2CDAA2}" srcOrd="0" destOrd="0" presId="urn:microsoft.com/office/officeart/2005/8/layout/vProcess5"/>
    <dgm:cxn modelId="{B95A47BA-BC3A-48BA-8EF8-2676F6DE366D}" type="presOf" srcId="{A4B3155A-15D7-4616-A78C-FF9E79E114D2}" destId="{F25DA835-607A-48B3-81CE-9A89FEFEB476}" srcOrd="0" destOrd="0" presId="urn:microsoft.com/office/officeart/2005/8/layout/vProcess5"/>
    <dgm:cxn modelId="{5A5BB0BA-A39B-45DE-80EB-09A0F88AF819}" type="presOf" srcId="{A4B3155A-15D7-4616-A78C-FF9E79E114D2}" destId="{DFA2A5BC-47EA-4A27-9A79-6AF3FFEB504F}" srcOrd="1" destOrd="0" presId="urn:microsoft.com/office/officeart/2005/8/layout/vProcess5"/>
    <dgm:cxn modelId="{B01199D8-A99B-4328-AEF4-FE212AB0E044}" srcId="{3D2C92D0-4F0C-45B9-9B98-07833FA8B52F}" destId="{6D00B058-3998-40A5-9818-532AD64548F2}" srcOrd="2" destOrd="0" parTransId="{7D41B218-4BE4-4085-A224-8EBFA15B2E5B}" sibTransId="{075158E1-A627-4875-8B12-47859E6C0D6A}"/>
    <dgm:cxn modelId="{2D6DDEF5-B942-4AA6-835D-ADBE16761B58}" type="presOf" srcId="{6DB9C691-93AA-4F43-AA67-506558600470}" destId="{68FD51FB-F69A-434B-8D9C-BB84651DE987}" srcOrd="0" destOrd="0" presId="urn:microsoft.com/office/officeart/2005/8/layout/vProcess5"/>
    <dgm:cxn modelId="{05106DF9-1E2A-4EE9-B3C8-E85E8AA60D66}" srcId="{3D2C92D0-4F0C-45B9-9B98-07833FA8B52F}" destId="{A4B3155A-15D7-4616-A78C-FF9E79E114D2}" srcOrd="1" destOrd="0" parTransId="{846FDFF0-4B5D-453F-99C6-677E1FA9DE07}" sibTransId="{0AD314D9-3B77-415F-98E6-5732A56AF4A7}"/>
    <dgm:cxn modelId="{5B80668D-3864-4F81-BA4B-B7CF732657A2}" type="presParOf" srcId="{A965BD0B-B594-4EA9-B99D-489E2FA5A8C0}" destId="{43E145DC-FF81-46FC-93FB-B376B5DD2DA9}" srcOrd="0" destOrd="0" presId="urn:microsoft.com/office/officeart/2005/8/layout/vProcess5"/>
    <dgm:cxn modelId="{922AC9C3-54A3-4D73-BB02-7CEAE3B7A7BE}" type="presParOf" srcId="{A965BD0B-B594-4EA9-B99D-489E2FA5A8C0}" destId="{89BE8CB0-78E4-4374-9B9A-A1EB8E0F6D3B}" srcOrd="1" destOrd="0" presId="urn:microsoft.com/office/officeart/2005/8/layout/vProcess5"/>
    <dgm:cxn modelId="{4A3E0FD1-FF5F-4149-9241-2027DC86D8AE}" type="presParOf" srcId="{A965BD0B-B594-4EA9-B99D-489E2FA5A8C0}" destId="{F25DA835-607A-48B3-81CE-9A89FEFEB476}" srcOrd="2" destOrd="0" presId="urn:microsoft.com/office/officeart/2005/8/layout/vProcess5"/>
    <dgm:cxn modelId="{3BF1A345-7D01-48F7-B20C-193E93FC06DE}" type="presParOf" srcId="{A965BD0B-B594-4EA9-B99D-489E2FA5A8C0}" destId="{638494FF-5AE6-4932-A0B6-85566C2CDAA2}" srcOrd="3" destOrd="0" presId="urn:microsoft.com/office/officeart/2005/8/layout/vProcess5"/>
    <dgm:cxn modelId="{4952B363-44A2-46D6-A029-474B1262512B}" type="presParOf" srcId="{A965BD0B-B594-4EA9-B99D-489E2FA5A8C0}" destId="{641C8877-6F4B-48EB-9177-F4E71A950329}" srcOrd="4" destOrd="0" presId="urn:microsoft.com/office/officeart/2005/8/layout/vProcess5"/>
    <dgm:cxn modelId="{52806048-8625-4DC3-B0C3-1DA38252820E}" type="presParOf" srcId="{A965BD0B-B594-4EA9-B99D-489E2FA5A8C0}" destId="{68FD51FB-F69A-434B-8D9C-BB84651DE987}" srcOrd="5" destOrd="0" presId="urn:microsoft.com/office/officeart/2005/8/layout/vProcess5"/>
    <dgm:cxn modelId="{AA094E68-81CD-4A1A-80D2-B5E3A7CF55BC}" type="presParOf" srcId="{A965BD0B-B594-4EA9-B99D-489E2FA5A8C0}" destId="{48B891ED-3E06-46EE-A3D0-F9385BB33922}" srcOrd="6" destOrd="0" presId="urn:microsoft.com/office/officeart/2005/8/layout/vProcess5"/>
    <dgm:cxn modelId="{DE4C180C-2832-4A56-BEC0-5AB5897EBA5D}" type="presParOf" srcId="{A965BD0B-B594-4EA9-B99D-489E2FA5A8C0}" destId="{8869C796-5BB3-4783-8E7F-7D6FECE70833}" srcOrd="7" destOrd="0" presId="urn:microsoft.com/office/officeart/2005/8/layout/vProcess5"/>
    <dgm:cxn modelId="{69812A14-7225-4B7D-B191-326E3FDCCA39}" type="presParOf" srcId="{A965BD0B-B594-4EA9-B99D-489E2FA5A8C0}" destId="{4DC2AE92-1926-4025-94EF-6311EAD68AED}" srcOrd="8" destOrd="0" presId="urn:microsoft.com/office/officeart/2005/8/layout/vProcess5"/>
    <dgm:cxn modelId="{3455C965-EFA6-4CE1-AFB8-1646BB08924A}" type="presParOf" srcId="{A965BD0B-B594-4EA9-B99D-489E2FA5A8C0}" destId="{DFA2A5BC-47EA-4A27-9A79-6AF3FFEB504F}" srcOrd="9" destOrd="0" presId="urn:microsoft.com/office/officeart/2005/8/layout/vProcess5"/>
    <dgm:cxn modelId="{7A512A09-5435-48E8-B2BF-D16836490CD2}" type="presParOf" srcId="{A965BD0B-B594-4EA9-B99D-489E2FA5A8C0}" destId="{E48B505D-B2B8-4704-A4C5-5E2A9A40CC87}" srcOrd="10" destOrd="0" presId="urn:microsoft.com/office/officeart/2005/8/layout/vProcess5"/>
    <dgm:cxn modelId="{C0D359C1-0D9A-4CDB-A510-321389C4A0FC}" type="presParOf" srcId="{A965BD0B-B594-4EA9-B99D-489E2FA5A8C0}" destId="{94104D7A-E76A-495D-8010-F79C7E46F23B}" srcOrd="11" destOrd="0" presId="urn:microsoft.com/office/officeart/2005/8/layout/v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F0ECDF-F1CF-4B54-B3D2-9569A9F193E1}"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fr-FR"/>
        </a:p>
      </dgm:t>
    </dgm:pt>
    <dgm:pt modelId="{1DA23B40-6952-41C8-BB8C-1610F75C8505}">
      <dgm:prSet phldrT="[Texto]"/>
      <dgm:spPr/>
      <dgm:t>
        <a:bodyPr/>
        <a:lstStyle/>
        <a:p>
          <a:r>
            <a:rPr lang="fr-FR" dirty="0"/>
            <a:t>GARCÍA BERMEJO (1984)</a:t>
          </a:r>
        </a:p>
      </dgm:t>
    </dgm:pt>
    <dgm:pt modelId="{9222EE26-0908-4E7A-B796-3EE8FFC4E8C7}" type="parTrans" cxnId="{7576C247-1C07-4F50-823F-815E4123697E}">
      <dgm:prSet/>
      <dgm:spPr/>
      <dgm:t>
        <a:bodyPr/>
        <a:lstStyle/>
        <a:p>
          <a:endParaRPr lang="fr-FR"/>
        </a:p>
      </dgm:t>
    </dgm:pt>
    <dgm:pt modelId="{A00BA88F-BDDE-4571-B036-D2C74F5106FE}" type="sibTrans" cxnId="{7576C247-1C07-4F50-823F-815E4123697E}">
      <dgm:prSet/>
      <dgm:spPr/>
      <dgm:t>
        <a:bodyPr/>
        <a:lstStyle/>
        <a:p>
          <a:endParaRPr lang="fr-FR"/>
        </a:p>
      </dgm:t>
    </dgm:pt>
    <dgm:pt modelId="{CE7E446D-C621-4ED3-9922-D2B1FEA08D58}">
      <dgm:prSet phldrT="[Texto]"/>
      <dgm:spPr/>
      <dgm:t>
        <a:bodyPr/>
        <a:lstStyle/>
        <a:p>
          <a:r>
            <a:rPr lang="fr-FR" dirty="0"/>
            <a:t>RIVERA GODOY (2012)</a:t>
          </a:r>
        </a:p>
      </dgm:t>
    </dgm:pt>
    <dgm:pt modelId="{3BD06883-7EB5-49A9-8178-BA38563C5A1F}" type="parTrans" cxnId="{ACBB33C2-9F58-4BC3-985F-93E3A6C47F9A}">
      <dgm:prSet/>
      <dgm:spPr/>
      <dgm:t>
        <a:bodyPr/>
        <a:lstStyle/>
        <a:p>
          <a:endParaRPr lang="fr-FR"/>
        </a:p>
      </dgm:t>
    </dgm:pt>
    <dgm:pt modelId="{6D80E0B5-89CE-421A-B388-EED7F88EA166}" type="sibTrans" cxnId="{ACBB33C2-9F58-4BC3-985F-93E3A6C47F9A}">
      <dgm:prSet/>
      <dgm:spPr/>
      <dgm:t>
        <a:bodyPr/>
        <a:lstStyle/>
        <a:p>
          <a:endParaRPr lang="fr-FR"/>
        </a:p>
      </dgm:t>
    </dgm:pt>
    <dgm:pt modelId="{94958582-5F19-4B26-83D2-4DF534AE2FE7}">
      <dgm:prSet phldrT="[Texto]"/>
      <dgm:spPr/>
      <dgm:t>
        <a:bodyPr/>
        <a:lstStyle/>
        <a:p>
          <a:r>
            <a:rPr lang="fr-FR" dirty="0"/>
            <a:t>FESTEL ET AL. (2013)</a:t>
          </a:r>
        </a:p>
      </dgm:t>
    </dgm:pt>
    <dgm:pt modelId="{514329A7-6D38-455F-B9F1-9FA97B369973}" type="parTrans" cxnId="{1F6B6553-CADD-4F3E-B874-F4CAE598FCCB}">
      <dgm:prSet/>
      <dgm:spPr/>
      <dgm:t>
        <a:bodyPr/>
        <a:lstStyle/>
        <a:p>
          <a:endParaRPr lang="fr-FR"/>
        </a:p>
      </dgm:t>
    </dgm:pt>
    <dgm:pt modelId="{E3688538-DE4C-4BDA-98B3-5E545EA9C060}" type="sibTrans" cxnId="{1F6B6553-CADD-4F3E-B874-F4CAE598FCCB}">
      <dgm:prSet/>
      <dgm:spPr/>
      <dgm:t>
        <a:bodyPr/>
        <a:lstStyle/>
        <a:p>
          <a:endParaRPr lang="fr-FR"/>
        </a:p>
      </dgm:t>
    </dgm:pt>
    <dgm:pt modelId="{F219DFA2-701B-4B3E-B94B-E8141471C366}">
      <dgm:prSet/>
      <dgm:spPr/>
      <dgm:t>
        <a:bodyPr/>
        <a:lstStyle/>
        <a:p>
          <a:r>
            <a:rPr lang="fr-FR" dirty="0" err="1"/>
            <a:t>Propone</a:t>
          </a:r>
          <a:r>
            <a:rPr lang="fr-FR" dirty="0"/>
            <a:t> </a:t>
          </a:r>
          <a:r>
            <a:rPr lang="fr-FR" dirty="0" err="1"/>
            <a:t>una</a:t>
          </a:r>
          <a:r>
            <a:rPr lang="fr-FR" dirty="0"/>
            <a:t> </a:t>
          </a:r>
          <a:r>
            <a:rPr lang="fr-FR" dirty="0" err="1"/>
            <a:t>estructura</a:t>
          </a:r>
          <a:r>
            <a:rPr lang="fr-FR" dirty="0"/>
            <a:t> </a:t>
          </a:r>
          <a:r>
            <a:rPr lang="fr-FR" dirty="0" err="1"/>
            <a:t>modular</a:t>
          </a:r>
          <a:r>
            <a:rPr lang="fr-FR" dirty="0"/>
            <a:t> para </a:t>
          </a:r>
          <a:r>
            <a:rPr lang="fr-FR" dirty="0" err="1"/>
            <a:t>simuladores</a:t>
          </a:r>
          <a:r>
            <a:rPr lang="fr-FR" dirty="0"/>
            <a:t> </a:t>
          </a:r>
          <a:r>
            <a:rPr lang="fr-FR" dirty="0" err="1"/>
            <a:t>financieros</a:t>
          </a:r>
          <a:endParaRPr lang="fr-FR" dirty="0"/>
        </a:p>
      </dgm:t>
    </dgm:pt>
    <dgm:pt modelId="{4700A22F-ABD2-4EB8-8972-35F63913CE3C}" type="parTrans" cxnId="{D3288BA4-2B9E-4C2A-A75D-4736B6733ED3}">
      <dgm:prSet/>
      <dgm:spPr/>
      <dgm:t>
        <a:bodyPr/>
        <a:lstStyle/>
        <a:p>
          <a:endParaRPr lang="fr-FR"/>
        </a:p>
      </dgm:t>
    </dgm:pt>
    <dgm:pt modelId="{60272A49-2A98-4C3D-AB29-69A9D6795E1C}" type="sibTrans" cxnId="{D3288BA4-2B9E-4C2A-A75D-4736B6733ED3}">
      <dgm:prSet/>
      <dgm:spPr/>
      <dgm:t>
        <a:bodyPr/>
        <a:lstStyle/>
        <a:p>
          <a:endParaRPr lang="fr-FR"/>
        </a:p>
      </dgm:t>
    </dgm:pt>
    <dgm:pt modelId="{23F0F175-7A47-4111-A3CE-59F9C05AA26B}">
      <dgm:prSet phldrT="[Texto]"/>
      <dgm:spPr/>
      <dgm:t>
        <a:bodyPr/>
        <a:lstStyle/>
        <a:p>
          <a:r>
            <a:rPr lang="es-ES"/>
            <a:t>Presenta un modelo para evaluarlos efectos de la innovación sobre lacreación de valor económico</a:t>
          </a:r>
          <a:endParaRPr lang="fr-FR" dirty="0"/>
        </a:p>
      </dgm:t>
    </dgm:pt>
    <dgm:pt modelId="{C968879F-2EB4-47B7-8A7A-43380A00A14D}" type="parTrans" cxnId="{6187418A-286A-42C4-9521-C268FA390FA1}">
      <dgm:prSet/>
      <dgm:spPr/>
      <dgm:t>
        <a:bodyPr/>
        <a:lstStyle/>
        <a:p>
          <a:endParaRPr lang="fr-FR"/>
        </a:p>
      </dgm:t>
    </dgm:pt>
    <dgm:pt modelId="{C08351FD-AE82-44CC-91CD-B48736AC5DC1}" type="sibTrans" cxnId="{6187418A-286A-42C4-9521-C268FA390FA1}">
      <dgm:prSet/>
      <dgm:spPr/>
      <dgm:t>
        <a:bodyPr/>
        <a:lstStyle/>
        <a:p>
          <a:endParaRPr lang="fr-FR"/>
        </a:p>
      </dgm:t>
    </dgm:pt>
    <dgm:pt modelId="{E37BDF33-88D4-4610-A4C4-DE657E7F7D74}">
      <dgm:prSet phldrT="[Texto]"/>
      <dgm:spPr/>
      <dgm:t>
        <a:bodyPr/>
        <a:lstStyle/>
        <a:p>
          <a:r>
            <a:rPr lang="es-ES" dirty="0"/>
            <a:t>Construye un modelo de evaluación con un enfoque multidimensional, que </a:t>
          </a:r>
          <a:r>
            <a:rPr lang="fr-FR" dirty="0"/>
            <a:t>en </a:t>
          </a:r>
          <a:r>
            <a:rPr lang="fr-FR" dirty="0" err="1"/>
            <a:t>teoría</a:t>
          </a:r>
          <a:r>
            <a:rPr lang="fr-FR" dirty="0"/>
            <a:t>, </a:t>
          </a:r>
          <a:r>
            <a:rPr lang="fr-FR" dirty="0" err="1"/>
            <a:t>permite</a:t>
          </a:r>
          <a:r>
            <a:rPr lang="fr-FR" dirty="0"/>
            <a:t> </a:t>
          </a:r>
          <a:r>
            <a:rPr lang="fr-FR" dirty="0" err="1"/>
            <a:t>evaluar</a:t>
          </a:r>
          <a:r>
            <a:rPr lang="fr-FR" dirty="0"/>
            <a:t> </a:t>
          </a:r>
          <a:r>
            <a:rPr lang="fr-FR" dirty="0" err="1"/>
            <a:t>emprendimientos</a:t>
          </a:r>
          <a:r>
            <a:rPr lang="fr-FR" dirty="0"/>
            <a:t> </a:t>
          </a:r>
          <a:r>
            <a:rPr lang="fr-FR" dirty="0" err="1"/>
            <a:t>incluso</a:t>
          </a:r>
          <a:r>
            <a:rPr lang="fr-FR" dirty="0"/>
            <a:t> </a:t>
          </a:r>
          <a:r>
            <a:rPr lang="fr-FR" dirty="0" err="1"/>
            <a:t>cuando</a:t>
          </a:r>
          <a:r>
            <a:rPr lang="fr-FR" dirty="0"/>
            <a:t> no </a:t>
          </a:r>
          <a:r>
            <a:rPr lang="es-ES" dirty="0"/>
            <a:t>hay empresas comparables y cuando el emprendedor no ha diversificado</a:t>
          </a:r>
          <a:endParaRPr lang="fr-FR" dirty="0"/>
        </a:p>
      </dgm:t>
    </dgm:pt>
    <dgm:pt modelId="{843526B0-27E9-4D36-8F48-19A674799287}" type="parTrans" cxnId="{3F444226-9560-4BBE-8ED9-7596EF675484}">
      <dgm:prSet/>
      <dgm:spPr/>
      <dgm:t>
        <a:bodyPr/>
        <a:lstStyle/>
        <a:p>
          <a:endParaRPr lang="fr-FR"/>
        </a:p>
      </dgm:t>
    </dgm:pt>
    <dgm:pt modelId="{D11585F4-23F9-4221-B8A4-EF8B889D167C}" type="sibTrans" cxnId="{3F444226-9560-4BBE-8ED9-7596EF675484}">
      <dgm:prSet/>
      <dgm:spPr/>
      <dgm:t>
        <a:bodyPr/>
        <a:lstStyle/>
        <a:p>
          <a:endParaRPr lang="fr-FR"/>
        </a:p>
      </dgm:t>
    </dgm:pt>
    <dgm:pt modelId="{7848AEF2-BC49-473A-8308-12314E52BAB0}">
      <dgm:prSet/>
      <dgm:spPr/>
      <dgm:t>
        <a:bodyPr/>
        <a:lstStyle/>
        <a:p>
          <a:r>
            <a:rPr lang="es-ES" dirty="0"/>
            <a:t>Utiliza el método de descuento del flujo de efectivo en una hoja de Excel para calcular el valor de la empresa </a:t>
          </a:r>
          <a:r>
            <a:rPr lang="fr-FR" dirty="0" err="1"/>
            <a:t>tecnológica</a:t>
          </a:r>
          <a:endParaRPr lang="fr-FR" dirty="0"/>
        </a:p>
      </dgm:t>
    </dgm:pt>
    <dgm:pt modelId="{FEB8274D-A983-4181-A901-2B6EF4002C9C}" type="parTrans" cxnId="{53A34DB3-51F4-4805-A7EB-93F28FDC27B1}">
      <dgm:prSet/>
      <dgm:spPr/>
      <dgm:t>
        <a:bodyPr/>
        <a:lstStyle/>
        <a:p>
          <a:endParaRPr lang="fr-FR"/>
        </a:p>
      </dgm:t>
    </dgm:pt>
    <dgm:pt modelId="{29626495-73AC-493C-988E-623311AD3CD3}" type="sibTrans" cxnId="{53A34DB3-51F4-4805-A7EB-93F28FDC27B1}">
      <dgm:prSet/>
      <dgm:spPr/>
      <dgm:t>
        <a:bodyPr/>
        <a:lstStyle/>
        <a:p>
          <a:endParaRPr lang="fr-FR"/>
        </a:p>
      </dgm:t>
    </dgm:pt>
    <dgm:pt modelId="{D8CF78FB-12C2-43E2-9452-7EA12B207A4C}">
      <dgm:prSet phldrT="[Texto]"/>
      <dgm:spPr/>
      <dgm:t>
        <a:bodyPr/>
        <a:lstStyle/>
        <a:p>
          <a:r>
            <a:rPr lang="fr-FR" dirty="0"/>
            <a:t>VIVANCO Y MÉNDEZ (2017)</a:t>
          </a:r>
        </a:p>
      </dgm:t>
    </dgm:pt>
    <dgm:pt modelId="{2FBEA164-F3D2-4F60-9B57-D2A00AD0E692}" type="parTrans" cxnId="{5B5C7228-ED19-438F-BE35-EE375C5C8917}">
      <dgm:prSet/>
      <dgm:spPr/>
      <dgm:t>
        <a:bodyPr/>
        <a:lstStyle/>
        <a:p>
          <a:endParaRPr lang="fr-FR"/>
        </a:p>
      </dgm:t>
    </dgm:pt>
    <dgm:pt modelId="{0DADDCAE-7B87-4F37-B415-6AAD60005B84}" type="sibTrans" cxnId="{5B5C7228-ED19-438F-BE35-EE375C5C8917}">
      <dgm:prSet/>
      <dgm:spPr/>
      <dgm:t>
        <a:bodyPr/>
        <a:lstStyle/>
        <a:p>
          <a:endParaRPr lang="fr-FR"/>
        </a:p>
      </dgm:t>
    </dgm:pt>
    <dgm:pt modelId="{3D1E4479-C182-4060-88AE-A0C024F8FCC5}">
      <dgm:prSet phldrT="[Texto]"/>
      <dgm:spPr/>
      <dgm:t>
        <a:bodyPr/>
        <a:lstStyle/>
        <a:p>
          <a:r>
            <a:rPr lang="es-ES"/>
            <a:t>Presenta un modelo que considerano solo el costo de comprar latecnología, sino el tiempo que laempresa tarda en adoptarla</a:t>
          </a:r>
          <a:endParaRPr lang="fr-FR" dirty="0"/>
        </a:p>
      </dgm:t>
    </dgm:pt>
    <dgm:pt modelId="{CB6748B6-7D75-4EA5-A12B-182763C680B3}" type="parTrans" cxnId="{5C6C429A-23DF-415A-9C30-95F200FA0FBE}">
      <dgm:prSet/>
      <dgm:spPr/>
      <dgm:t>
        <a:bodyPr/>
        <a:lstStyle/>
        <a:p>
          <a:endParaRPr lang="fr-FR"/>
        </a:p>
      </dgm:t>
    </dgm:pt>
    <dgm:pt modelId="{B218AED4-9DB9-457A-AF7D-FA631D3FF8DA}" type="sibTrans" cxnId="{5C6C429A-23DF-415A-9C30-95F200FA0FBE}">
      <dgm:prSet/>
      <dgm:spPr/>
      <dgm:t>
        <a:bodyPr/>
        <a:lstStyle/>
        <a:p>
          <a:endParaRPr lang="fr-FR"/>
        </a:p>
      </dgm:t>
    </dgm:pt>
    <dgm:pt modelId="{8AA17365-6B86-4008-B0E4-E369CC54E60B}">
      <dgm:prSet phldrT="[Texto]"/>
      <dgm:spPr/>
      <dgm:t>
        <a:bodyPr/>
        <a:lstStyle/>
        <a:p>
          <a:r>
            <a:rPr lang="es-MX" dirty="0"/>
            <a:t>MONGRUT Y JUAREZ (2018)</a:t>
          </a:r>
          <a:endParaRPr lang="fr-FR" dirty="0"/>
        </a:p>
      </dgm:t>
    </dgm:pt>
    <dgm:pt modelId="{EFF32233-668A-4092-8D55-EC0727F3C49A}" type="parTrans" cxnId="{CC6AB9F2-A4D1-411B-8F49-3BD395A38EB7}">
      <dgm:prSet/>
      <dgm:spPr/>
      <dgm:t>
        <a:bodyPr/>
        <a:lstStyle/>
        <a:p>
          <a:endParaRPr lang="fr-FR"/>
        </a:p>
      </dgm:t>
    </dgm:pt>
    <dgm:pt modelId="{8350EB25-FCD3-47A6-8B5A-E4FEE49AFBB4}" type="sibTrans" cxnId="{CC6AB9F2-A4D1-411B-8F49-3BD395A38EB7}">
      <dgm:prSet/>
      <dgm:spPr/>
      <dgm:t>
        <a:bodyPr/>
        <a:lstStyle/>
        <a:p>
          <a:endParaRPr lang="fr-FR"/>
        </a:p>
      </dgm:t>
    </dgm:pt>
    <dgm:pt modelId="{F54CE70C-7E6C-4DBE-A604-476B923E46B2}" type="pres">
      <dgm:prSet presAssocID="{17F0ECDF-F1CF-4B54-B3D2-9569A9F193E1}" presName="Name0" presStyleCnt="0">
        <dgm:presLayoutVars>
          <dgm:dir/>
          <dgm:animLvl val="lvl"/>
          <dgm:resizeHandles val="exact"/>
        </dgm:presLayoutVars>
      </dgm:prSet>
      <dgm:spPr/>
    </dgm:pt>
    <dgm:pt modelId="{DB16ABBF-74BA-4DAB-9FDE-03B266879199}" type="pres">
      <dgm:prSet presAssocID="{1DA23B40-6952-41C8-BB8C-1610F75C8505}" presName="composite" presStyleCnt="0"/>
      <dgm:spPr/>
    </dgm:pt>
    <dgm:pt modelId="{AAB9DCB4-6EFA-43CD-9547-B3F43E702031}" type="pres">
      <dgm:prSet presAssocID="{1DA23B40-6952-41C8-BB8C-1610F75C8505}" presName="parTx" presStyleLbl="alignNode1" presStyleIdx="0" presStyleCnt="5">
        <dgm:presLayoutVars>
          <dgm:chMax val="0"/>
          <dgm:chPref val="0"/>
          <dgm:bulletEnabled val="1"/>
        </dgm:presLayoutVars>
      </dgm:prSet>
      <dgm:spPr/>
    </dgm:pt>
    <dgm:pt modelId="{97FBF48B-1EFC-432A-B02F-DB2C24C5DA1E}" type="pres">
      <dgm:prSet presAssocID="{1DA23B40-6952-41C8-BB8C-1610F75C8505}" presName="desTx" presStyleLbl="alignAccFollowNode1" presStyleIdx="0" presStyleCnt="5">
        <dgm:presLayoutVars>
          <dgm:bulletEnabled val="1"/>
        </dgm:presLayoutVars>
      </dgm:prSet>
      <dgm:spPr/>
    </dgm:pt>
    <dgm:pt modelId="{F4403F73-9A8D-4B4D-A81B-6A76B15B6A32}" type="pres">
      <dgm:prSet presAssocID="{A00BA88F-BDDE-4571-B036-D2C74F5106FE}" presName="space" presStyleCnt="0"/>
      <dgm:spPr/>
    </dgm:pt>
    <dgm:pt modelId="{3BB3BE6E-FFE9-4CE0-A3EE-D4CA8B913E53}" type="pres">
      <dgm:prSet presAssocID="{CE7E446D-C621-4ED3-9922-D2B1FEA08D58}" presName="composite" presStyleCnt="0"/>
      <dgm:spPr/>
    </dgm:pt>
    <dgm:pt modelId="{6038C151-BBAF-4F12-9D92-7BF9DB971592}" type="pres">
      <dgm:prSet presAssocID="{CE7E446D-C621-4ED3-9922-D2B1FEA08D58}" presName="parTx" presStyleLbl="alignNode1" presStyleIdx="1" presStyleCnt="5">
        <dgm:presLayoutVars>
          <dgm:chMax val="0"/>
          <dgm:chPref val="0"/>
          <dgm:bulletEnabled val="1"/>
        </dgm:presLayoutVars>
      </dgm:prSet>
      <dgm:spPr/>
    </dgm:pt>
    <dgm:pt modelId="{235D611A-5A3B-4277-B54C-D369BD66EFEE}" type="pres">
      <dgm:prSet presAssocID="{CE7E446D-C621-4ED3-9922-D2B1FEA08D58}" presName="desTx" presStyleLbl="alignAccFollowNode1" presStyleIdx="1" presStyleCnt="5">
        <dgm:presLayoutVars>
          <dgm:bulletEnabled val="1"/>
        </dgm:presLayoutVars>
      </dgm:prSet>
      <dgm:spPr/>
    </dgm:pt>
    <dgm:pt modelId="{FDECD9BD-28B5-4EFC-8E60-55905E4C018B}" type="pres">
      <dgm:prSet presAssocID="{6D80E0B5-89CE-421A-B388-EED7F88EA166}" presName="space" presStyleCnt="0"/>
      <dgm:spPr/>
    </dgm:pt>
    <dgm:pt modelId="{38F71E68-90C7-471C-824C-E0C18A89CE9A}" type="pres">
      <dgm:prSet presAssocID="{94958582-5F19-4B26-83D2-4DF534AE2FE7}" presName="composite" presStyleCnt="0"/>
      <dgm:spPr/>
    </dgm:pt>
    <dgm:pt modelId="{0B553AE2-AD52-4209-AED6-E619A2E99E41}" type="pres">
      <dgm:prSet presAssocID="{94958582-5F19-4B26-83D2-4DF534AE2FE7}" presName="parTx" presStyleLbl="alignNode1" presStyleIdx="2" presStyleCnt="5">
        <dgm:presLayoutVars>
          <dgm:chMax val="0"/>
          <dgm:chPref val="0"/>
          <dgm:bulletEnabled val="1"/>
        </dgm:presLayoutVars>
      </dgm:prSet>
      <dgm:spPr/>
    </dgm:pt>
    <dgm:pt modelId="{0443A9CF-AC74-4EBE-A0F6-92748162B828}" type="pres">
      <dgm:prSet presAssocID="{94958582-5F19-4B26-83D2-4DF534AE2FE7}" presName="desTx" presStyleLbl="alignAccFollowNode1" presStyleIdx="2" presStyleCnt="5">
        <dgm:presLayoutVars>
          <dgm:bulletEnabled val="1"/>
        </dgm:presLayoutVars>
      </dgm:prSet>
      <dgm:spPr/>
    </dgm:pt>
    <dgm:pt modelId="{7281E61A-EE1B-4317-A601-6D67E5F76115}" type="pres">
      <dgm:prSet presAssocID="{E3688538-DE4C-4BDA-98B3-5E545EA9C060}" presName="space" presStyleCnt="0"/>
      <dgm:spPr/>
    </dgm:pt>
    <dgm:pt modelId="{839473A5-3C9E-49E3-A83D-98B763F56D84}" type="pres">
      <dgm:prSet presAssocID="{D8CF78FB-12C2-43E2-9452-7EA12B207A4C}" presName="composite" presStyleCnt="0"/>
      <dgm:spPr/>
    </dgm:pt>
    <dgm:pt modelId="{8628C9BF-46A8-457D-B9E5-8DADEAF40737}" type="pres">
      <dgm:prSet presAssocID="{D8CF78FB-12C2-43E2-9452-7EA12B207A4C}" presName="parTx" presStyleLbl="alignNode1" presStyleIdx="3" presStyleCnt="5">
        <dgm:presLayoutVars>
          <dgm:chMax val="0"/>
          <dgm:chPref val="0"/>
          <dgm:bulletEnabled val="1"/>
        </dgm:presLayoutVars>
      </dgm:prSet>
      <dgm:spPr/>
    </dgm:pt>
    <dgm:pt modelId="{FD9A42A4-5F5F-4734-BC07-01CE082F23AF}" type="pres">
      <dgm:prSet presAssocID="{D8CF78FB-12C2-43E2-9452-7EA12B207A4C}" presName="desTx" presStyleLbl="alignAccFollowNode1" presStyleIdx="3" presStyleCnt="5">
        <dgm:presLayoutVars>
          <dgm:bulletEnabled val="1"/>
        </dgm:presLayoutVars>
      </dgm:prSet>
      <dgm:spPr/>
    </dgm:pt>
    <dgm:pt modelId="{820215FE-6B1D-4C3B-AC47-88FE3D885702}" type="pres">
      <dgm:prSet presAssocID="{0DADDCAE-7B87-4F37-B415-6AAD60005B84}" presName="space" presStyleCnt="0"/>
      <dgm:spPr/>
    </dgm:pt>
    <dgm:pt modelId="{2CBB497E-FE46-4772-A5F8-8CB7EC953D19}" type="pres">
      <dgm:prSet presAssocID="{8AA17365-6B86-4008-B0E4-E369CC54E60B}" presName="composite" presStyleCnt="0"/>
      <dgm:spPr/>
    </dgm:pt>
    <dgm:pt modelId="{F723BB94-E85B-46CF-9390-68761BCED062}" type="pres">
      <dgm:prSet presAssocID="{8AA17365-6B86-4008-B0E4-E369CC54E60B}" presName="parTx" presStyleLbl="alignNode1" presStyleIdx="4" presStyleCnt="5">
        <dgm:presLayoutVars>
          <dgm:chMax val="0"/>
          <dgm:chPref val="0"/>
          <dgm:bulletEnabled val="1"/>
        </dgm:presLayoutVars>
      </dgm:prSet>
      <dgm:spPr/>
    </dgm:pt>
    <dgm:pt modelId="{8C99595E-85AE-40B9-B276-97CE6C1FDC35}" type="pres">
      <dgm:prSet presAssocID="{8AA17365-6B86-4008-B0E4-E369CC54E60B}" presName="desTx" presStyleLbl="alignAccFollowNode1" presStyleIdx="4" presStyleCnt="5">
        <dgm:presLayoutVars>
          <dgm:bulletEnabled val="1"/>
        </dgm:presLayoutVars>
      </dgm:prSet>
      <dgm:spPr/>
    </dgm:pt>
  </dgm:ptLst>
  <dgm:cxnLst>
    <dgm:cxn modelId="{7AF1010D-CE3E-405B-9C54-C9CBE0F7C06E}" type="presOf" srcId="{94958582-5F19-4B26-83D2-4DF534AE2FE7}" destId="{0B553AE2-AD52-4209-AED6-E619A2E99E41}" srcOrd="0" destOrd="0" presId="urn:microsoft.com/office/officeart/2005/8/layout/hList1"/>
    <dgm:cxn modelId="{3F444226-9560-4BBE-8ED9-7596EF675484}" srcId="{8AA17365-6B86-4008-B0E4-E369CC54E60B}" destId="{E37BDF33-88D4-4610-A4C4-DE657E7F7D74}" srcOrd="0" destOrd="0" parTransId="{843526B0-27E9-4D36-8F48-19A674799287}" sibTransId="{D11585F4-23F9-4221-B8A4-EF8B889D167C}"/>
    <dgm:cxn modelId="{5B5C7228-ED19-438F-BE35-EE375C5C8917}" srcId="{17F0ECDF-F1CF-4B54-B3D2-9569A9F193E1}" destId="{D8CF78FB-12C2-43E2-9452-7EA12B207A4C}" srcOrd="3" destOrd="0" parTransId="{2FBEA164-F3D2-4F60-9B57-D2A00AD0E692}" sibTransId="{0DADDCAE-7B87-4F37-B415-6AAD60005B84}"/>
    <dgm:cxn modelId="{FF342C2B-D2E1-4AB1-9AFA-C748019990FB}" type="presOf" srcId="{7848AEF2-BC49-473A-8308-12314E52BAB0}" destId="{0443A9CF-AC74-4EBE-A0F6-92748162B828}" srcOrd="0" destOrd="0" presId="urn:microsoft.com/office/officeart/2005/8/layout/hList1"/>
    <dgm:cxn modelId="{78602641-6E66-42C7-AE19-1B892F507130}" type="presOf" srcId="{F219DFA2-701B-4B3E-B94B-E8141471C366}" destId="{97FBF48B-1EFC-432A-B02F-DB2C24C5DA1E}" srcOrd="0" destOrd="0" presId="urn:microsoft.com/office/officeart/2005/8/layout/hList1"/>
    <dgm:cxn modelId="{7576C247-1C07-4F50-823F-815E4123697E}" srcId="{17F0ECDF-F1CF-4B54-B3D2-9569A9F193E1}" destId="{1DA23B40-6952-41C8-BB8C-1610F75C8505}" srcOrd="0" destOrd="0" parTransId="{9222EE26-0908-4E7A-B796-3EE8FFC4E8C7}" sibTransId="{A00BA88F-BDDE-4571-B036-D2C74F5106FE}"/>
    <dgm:cxn modelId="{D5AA414A-2823-4CB2-A791-0133FD98E115}" type="presOf" srcId="{17F0ECDF-F1CF-4B54-B3D2-9569A9F193E1}" destId="{F54CE70C-7E6C-4DBE-A604-476B923E46B2}" srcOrd="0" destOrd="0" presId="urn:microsoft.com/office/officeart/2005/8/layout/hList1"/>
    <dgm:cxn modelId="{1F6B6553-CADD-4F3E-B874-F4CAE598FCCB}" srcId="{17F0ECDF-F1CF-4B54-B3D2-9569A9F193E1}" destId="{94958582-5F19-4B26-83D2-4DF534AE2FE7}" srcOrd="2" destOrd="0" parTransId="{514329A7-6D38-455F-B9F1-9FA97B369973}" sibTransId="{E3688538-DE4C-4BDA-98B3-5E545EA9C060}"/>
    <dgm:cxn modelId="{D5DE0074-4ADF-460A-B92E-EFACE6B37269}" type="presOf" srcId="{CE7E446D-C621-4ED3-9922-D2B1FEA08D58}" destId="{6038C151-BBAF-4F12-9D92-7BF9DB971592}" srcOrd="0" destOrd="0" presId="urn:microsoft.com/office/officeart/2005/8/layout/hList1"/>
    <dgm:cxn modelId="{DE256059-583D-4A2A-A040-D301F6904187}" type="presOf" srcId="{3D1E4479-C182-4060-88AE-A0C024F8FCC5}" destId="{FD9A42A4-5F5F-4734-BC07-01CE082F23AF}" srcOrd="0" destOrd="0" presId="urn:microsoft.com/office/officeart/2005/8/layout/hList1"/>
    <dgm:cxn modelId="{6187418A-286A-42C4-9521-C268FA390FA1}" srcId="{CE7E446D-C621-4ED3-9922-D2B1FEA08D58}" destId="{23F0F175-7A47-4111-A3CE-59F9C05AA26B}" srcOrd="0" destOrd="0" parTransId="{C968879F-2EB4-47B7-8A7A-43380A00A14D}" sibTransId="{C08351FD-AE82-44CC-91CD-B48736AC5DC1}"/>
    <dgm:cxn modelId="{5C6C429A-23DF-415A-9C30-95F200FA0FBE}" srcId="{D8CF78FB-12C2-43E2-9452-7EA12B207A4C}" destId="{3D1E4479-C182-4060-88AE-A0C024F8FCC5}" srcOrd="0" destOrd="0" parTransId="{CB6748B6-7D75-4EA5-A12B-182763C680B3}" sibTransId="{B218AED4-9DB9-457A-AF7D-FA631D3FF8DA}"/>
    <dgm:cxn modelId="{34F108A1-1A3A-4B39-88B1-99BDF5F81F72}" type="presOf" srcId="{1DA23B40-6952-41C8-BB8C-1610F75C8505}" destId="{AAB9DCB4-6EFA-43CD-9547-B3F43E702031}" srcOrd="0" destOrd="0" presId="urn:microsoft.com/office/officeart/2005/8/layout/hList1"/>
    <dgm:cxn modelId="{D3288BA4-2B9E-4C2A-A75D-4736B6733ED3}" srcId="{1DA23B40-6952-41C8-BB8C-1610F75C8505}" destId="{F219DFA2-701B-4B3E-B94B-E8141471C366}" srcOrd="0" destOrd="0" parTransId="{4700A22F-ABD2-4EB8-8972-35F63913CE3C}" sibTransId="{60272A49-2A98-4C3D-AB29-69A9D6795E1C}"/>
    <dgm:cxn modelId="{53A34DB3-51F4-4805-A7EB-93F28FDC27B1}" srcId="{94958582-5F19-4B26-83D2-4DF534AE2FE7}" destId="{7848AEF2-BC49-473A-8308-12314E52BAB0}" srcOrd="0" destOrd="0" parTransId="{FEB8274D-A983-4181-A901-2B6EF4002C9C}" sibTransId="{29626495-73AC-493C-988E-623311AD3CD3}"/>
    <dgm:cxn modelId="{C64A94C0-E04B-417F-AEAC-D7254C466068}" type="presOf" srcId="{D8CF78FB-12C2-43E2-9452-7EA12B207A4C}" destId="{8628C9BF-46A8-457D-B9E5-8DADEAF40737}" srcOrd="0" destOrd="0" presId="urn:microsoft.com/office/officeart/2005/8/layout/hList1"/>
    <dgm:cxn modelId="{ACBB33C2-9F58-4BC3-985F-93E3A6C47F9A}" srcId="{17F0ECDF-F1CF-4B54-B3D2-9569A9F193E1}" destId="{CE7E446D-C621-4ED3-9922-D2B1FEA08D58}" srcOrd="1" destOrd="0" parTransId="{3BD06883-7EB5-49A9-8178-BA38563C5A1F}" sibTransId="{6D80E0B5-89CE-421A-B388-EED7F88EA166}"/>
    <dgm:cxn modelId="{3D6398D4-F00C-4DDC-B1B8-9BF3DA3911FF}" type="presOf" srcId="{23F0F175-7A47-4111-A3CE-59F9C05AA26B}" destId="{235D611A-5A3B-4277-B54C-D369BD66EFEE}" srcOrd="0" destOrd="0" presId="urn:microsoft.com/office/officeart/2005/8/layout/hList1"/>
    <dgm:cxn modelId="{CC6AB9F2-A4D1-411B-8F49-3BD395A38EB7}" srcId="{17F0ECDF-F1CF-4B54-B3D2-9569A9F193E1}" destId="{8AA17365-6B86-4008-B0E4-E369CC54E60B}" srcOrd="4" destOrd="0" parTransId="{EFF32233-668A-4092-8D55-EC0727F3C49A}" sibTransId="{8350EB25-FCD3-47A6-8B5A-E4FEE49AFBB4}"/>
    <dgm:cxn modelId="{4B3B09F7-0708-4BE4-83C3-2AAFF44D796A}" type="presOf" srcId="{E37BDF33-88D4-4610-A4C4-DE657E7F7D74}" destId="{8C99595E-85AE-40B9-B276-97CE6C1FDC35}" srcOrd="0" destOrd="0" presId="urn:microsoft.com/office/officeart/2005/8/layout/hList1"/>
    <dgm:cxn modelId="{8F83D3F9-A8C2-474B-9299-A08FA87F8FB1}" type="presOf" srcId="{8AA17365-6B86-4008-B0E4-E369CC54E60B}" destId="{F723BB94-E85B-46CF-9390-68761BCED062}" srcOrd="0" destOrd="0" presId="urn:microsoft.com/office/officeart/2005/8/layout/hList1"/>
    <dgm:cxn modelId="{2839F825-B733-4892-A845-C3123CC089B1}" type="presParOf" srcId="{F54CE70C-7E6C-4DBE-A604-476B923E46B2}" destId="{DB16ABBF-74BA-4DAB-9FDE-03B266879199}" srcOrd="0" destOrd="0" presId="urn:microsoft.com/office/officeart/2005/8/layout/hList1"/>
    <dgm:cxn modelId="{25558D83-EB02-4D27-B05D-BC3325E3F8E8}" type="presParOf" srcId="{DB16ABBF-74BA-4DAB-9FDE-03B266879199}" destId="{AAB9DCB4-6EFA-43CD-9547-B3F43E702031}" srcOrd="0" destOrd="0" presId="urn:microsoft.com/office/officeart/2005/8/layout/hList1"/>
    <dgm:cxn modelId="{886465CF-277E-4F78-B2E4-A59C989C10AE}" type="presParOf" srcId="{DB16ABBF-74BA-4DAB-9FDE-03B266879199}" destId="{97FBF48B-1EFC-432A-B02F-DB2C24C5DA1E}" srcOrd="1" destOrd="0" presId="urn:microsoft.com/office/officeart/2005/8/layout/hList1"/>
    <dgm:cxn modelId="{A967E4C7-836F-4E5C-A61B-2A05792F8D71}" type="presParOf" srcId="{F54CE70C-7E6C-4DBE-A604-476B923E46B2}" destId="{F4403F73-9A8D-4B4D-A81B-6A76B15B6A32}" srcOrd="1" destOrd="0" presId="urn:microsoft.com/office/officeart/2005/8/layout/hList1"/>
    <dgm:cxn modelId="{B2D7872F-8741-483B-913C-E1E132D87689}" type="presParOf" srcId="{F54CE70C-7E6C-4DBE-A604-476B923E46B2}" destId="{3BB3BE6E-FFE9-4CE0-A3EE-D4CA8B913E53}" srcOrd="2" destOrd="0" presId="urn:microsoft.com/office/officeart/2005/8/layout/hList1"/>
    <dgm:cxn modelId="{5D865A3B-F5D3-4250-9972-81550C37502E}" type="presParOf" srcId="{3BB3BE6E-FFE9-4CE0-A3EE-D4CA8B913E53}" destId="{6038C151-BBAF-4F12-9D92-7BF9DB971592}" srcOrd="0" destOrd="0" presId="urn:microsoft.com/office/officeart/2005/8/layout/hList1"/>
    <dgm:cxn modelId="{D3623C75-DCA4-48DF-8317-A5AECA24A6F6}" type="presParOf" srcId="{3BB3BE6E-FFE9-4CE0-A3EE-D4CA8B913E53}" destId="{235D611A-5A3B-4277-B54C-D369BD66EFEE}" srcOrd="1" destOrd="0" presId="urn:microsoft.com/office/officeart/2005/8/layout/hList1"/>
    <dgm:cxn modelId="{A65FCE91-2599-4040-B545-9AD826922697}" type="presParOf" srcId="{F54CE70C-7E6C-4DBE-A604-476B923E46B2}" destId="{FDECD9BD-28B5-4EFC-8E60-55905E4C018B}" srcOrd="3" destOrd="0" presId="urn:microsoft.com/office/officeart/2005/8/layout/hList1"/>
    <dgm:cxn modelId="{F9764781-36F5-41CE-BAC2-D8A2492BDB1C}" type="presParOf" srcId="{F54CE70C-7E6C-4DBE-A604-476B923E46B2}" destId="{38F71E68-90C7-471C-824C-E0C18A89CE9A}" srcOrd="4" destOrd="0" presId="urn:microsoft.com/office/officeart/2005/8/layout/hList1"/>
    <dgm:cxn modelId="{06139573-6BE7-4ADF-A67C-6ED3028D7CD9}" type="presParOf" srcId="{38F71E68-90C7-471C-824C-E0C18A89CE9A}" destId="{0B553AE2-AD52-4209-AED6-E619A2E99E41}" srcOrd="0" destOrd="0" presId="urn:microsoft.com/office/officeart/2005/8/layout/hList1"/>
    <dgm:cxn modelId="{F7E554C6-40D6-4986-AAC9-21611CD83CD6}" type="presParOf" srcId="{38F71E68-90C7-471C-824C-E0C18A89CE9A}" destId="{0443A9CF-AC74-4EBE-A0F6-92748162B828}" srcOrd="1" destOrd="0" presId="urn:microsoft.com/office/officeart/2005/8/layout/hList1"/>
    <dgm:cxn modelId="{8C5B95C0-6F6D-4CDE-B27B-54B4984950C7}" type="presParOf" srcId="{F54CE70C-7E6C-4DBE-A604-476B923E46B2}" destId="{7281E61A-EE1B-4317-A601-6D67E5F76115}" srcOrd="5" destOrd="0" presId="urn:microsoft.com/office/officeart/2005/8/layout/hList1"/>
    <dgm:cxn modelId="{909441C4-E64B-4D87-A47A-D16FD21CBD9B}" type="presParOf" srcId="{F54CE70C-7E6C-4DBE-A604-476B923E46B2}" destId="{839473A5-3C9E-49E3-A83D-98B763F56D84}" srcOrd="6" destOrd="0" presId="urn:microsoft.com/office/officeart/2005/8/layout/hList1"/>
    <dgm:cxn modelId="{618D7CCF-A2FB-43B7-9C68-4E8D58538862}" type="presParOf" srcId="{839473A5-3C9E-49E3-A83D-98B763F56D84}" destId="{8628C9BF-46A8-457D-B9E5-8DADEAF40737}" srcOrd="0" destOrd="0" presId="urn:microsoft.com/office/officeart/2005/8/layout/hList1"/>
    <dgm:cxn modelId="{A9CD4219-2A1D-4F89-ABF7-108DA1BE1947}" type="presParOf" srcId="{839473A5-3C9E-49E3-A83D-98B763F56D84}" destId="{FD9A42A4-5F5F-4734-BC07-01CE082F23AF}" srcOrd="1" destOrd="0" presId="urn:microsoft.com/office/officeart/2005/8/layout/hList1"/>
    <dgm:cxn modelId="{6228AF43-A908-404C-A8EF-44B1B72ABD97}" type="presParOf" srcId="{F54CE70C-7E6C-4DBE-A604-476B923E46B2}" destId="{820215FE-6B1D-4C3B-AC47-88FE3D885702}" srcOrd="7" destOrd="0" presId="urn:microsoft.com/office/officeart/2005/8/layout/hList1"/>
    <dgm:cxn modelId="{F2789A7F-0117-4231-B72E-21F9AF86D4A7}" type="presParOf" srcId="{F54CE70C-7E6C-4DBE-A604-476B923E46B2}" destId="{2CBB497E-FE46-4772-A5F8-8CB7EC953D19}" srcOrd="8" destOrd="0" presId="urn:microsoft.com/office/officeart/2005/8/layout/hList1"/>
    <dgm:cxn modelId="{FBA9D20E-5F92-448C-9BD0-39BE5DA6BBFE}" type="presParOf" srcId="{2CBB497E-FE46-4772-A5F8-8CB7EC953D19}" destId="{F723BB94-E85B-46CF-9390-68761BCED062}" srcOrd="0" destOrd="0" presId="urn:microsoft.com/office/officeart/2005/8/layout/hList1"/>
    <dgm:cxn modelId="{FD9357DE-3C8A-4721-BE56-05A2E4115F61}" type="presParOf" srcId="{2CBB497E-FE46-4772-A5F8-8CB7EC953D19}" destId="{8C99595E-85AE-40B9-B276-97CE6C1FDC35}"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514DF3-E620-4E3E-86EB-4555858B2B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62C4669-4D2C-48F6-8478-6EEB9521E034}">
      <dgm:prSet phldrT="[Texto]"/>
      <dgm:spPr/>
      <dgm:t>
        <a:bodyPr/>
        <a:lstStyle/>
        <a:p>
          <a:r>
            <a:rPr lang="es-MX" dirty="0"/>
            <a:t>Las empresas emergentes en el ecosistema de innovación</a:t>
          </a:r>
          <a:endParaRPr lang="fr-FR" dirty="0"/>
        </a:p>
      </dgm:t>
    </dgm:pt>
    <dgm:pt modelId="{1B2B9CE3-32D4-44D6-850E-4AC8B029A018}" type="parTrans" cxnId="{78B709B0-B504-48C7-941B-E9CB32573704}">
      <dgm:prSet/>
      <dgm:spPr/>
      <dgm:t>
        <a:bodyPr/>
        <a:lstStyle/>
        <a:p>
          <a:endParaRPr lang="fr-FR"/>
        </a:p>
      </dgm:t>
    </dgm:pt>
    <dgm:pt modelId="{81932440-34B2-454D-99E2-3A0E419E43A1}" type="sibTrans" cxnId="{78B709B0-B504-48C7-941B-E9CB32573704}">
      <dgm:prSet/>
      <dgm:spPr/>
      <dgm:t>
        <a:bodyPr/>
        <a:lstStyle/>
        <a:p>
          <a:endParaRPr lang="fr-FR"/>
        </a:p>
      </dgm:t>
    </dgm:pt>
    <dgm:pt modelId="{42B3EF50-89F3-46F9-8AF9-6000386F8B9E}">
      <dgm:prSet phldrT="[Texto]"/>
      <dgm:spPr/>
      <dgm:t>
        <a:bodyPr/>
        <a:lstStyle/>
        <a:p>
          <a:r>
            <a:rPr lang="es-MX" dirty="0"/>
            <a:t>Startups</a:t>
          </a:r>
          <a:endParaRPr lang="fr-FR" dirty="0"/>
        </a:p>
      </dgm:t>
    </dgm:pt>
    <dgm:pt modelId="{1E752EC7-4FEE-4999-96C2-E536DB564614}" type="parTrans" cxnId="{B60D7900-5EAF-468D-A246-B78F5E48BFE1}">
      <dgm:prSet/>
      <dgm:spPr/>
      <dgm:t>
        <a:bodyPr/>
        <a:lstStyle/>
        <a:p>
          <a:endParaRPr lang="fr-FR"/>
        </a:p>
      </dgm:t>
    </dgm:pt>
    <dgm:pt modelId="{2041E830-84BC-41CE-BB3F-BEC7C27547D0}" type="sibTrans" cxnId="{B60D7900-5EAF-468D-A246-B78F5E48BFE1}">
      <dgm:prSet/>
      <dgm:spPr/>
      <dgm:t>
        <a:bodyPr/>
        <a:lstStyle/>
        <a:p>
          <a:endParaRPr lang="fr-FR"/>
        </a:p>
      </dgm:t>
    </dgm:pt>
    <dgm:pt modelId="{A5AAC0B2-BC40-4E5F-AFFF-82FC72EBD2FC}">
      <dgm:prSet phldrT="[Texto]"/>
      <dgm:spPr/>
      <dgm:t>
        <a:bodyPr/>
        <a:lstStyle/>
        <a:p>
          <a:r>
            <a:rPr lang="es-MX" dirty="0"/>
            <a:t>Empresas de Innovación y Base Tecnológica (</a:t>
          </a:r>
          <a:r>
            <a:rPr lang="es-MX" dirty="0" err="1"/>
            <a:t>EIBT’s</a:t>
          </a:r>
          <a:r>
            <a:rPr lang="es-MX" dirty="0"/>
            <a:t>)</a:t>
          </a:r>
          <a:endParaRPr lang="fr-FR" dirty="0"/>
        </a:p>
      </dgm:t>
    </dgm:pt>
    <dgm:pt modelId="{746068A9-9ABD-4CF2-AAEC-E0BC581C5FB8}" type="parTrans" cxnId="{A7345281-9367-4F32-AE5E-CD32F3A25610}">
      <dgm:prSet/>
      <dgm:spPr/>
      <dgm:t>
        <a:bodyPr/>
        <a:lstStyle/>
        <a:p>
          <a:endParaRPr lang="fr-FR"/>
        </a:p>
      </dgm:t>
    </dgm:pt>
    <dgm:pt modelId="{33F15ED4-62CF-4F00-B4AF-2F8F72525229}" type="sibTrans" cxnId="{A7345281-9367-4F32-AE5E-CD32F3A25610}">
      <dgm:prSet/>
      <dgm:spPr/>
      <dgm:t>
        <a:bodyPr/>
        <a:lstStyle/>
        <a:p>
          <a:endParaRPr lang="fr-FR"/>
        </a:p>
      </dgm:t>
    </dgm:pt>
    <dgm:pt modelId="{E705D430-92E6-446B-9E01-132F00C1DA90}">
      <dgm:prSet phldrT="[Texto]"/>
      <dgm:spPr/>
      <dgm:t>
        <a:bodyPr/>
        <a:lstStyle/>
        <a:p>
          <a:r>
            <a:rPr lang="es-MX" dirty="0"/>
            <a:t>La gestión financiera de las </a:t>
          </a:r>
          <a:r>
            <a:rPr lang="es-MX" dirty="0" err="1"/>
            <a:t>EIBT´s</a:t>
          </a:r>
          <a:endParaRPr lang="fr-FR" dirty="0"/>
        </a:p>
      </dgm:t>
    </dgm:pt>
    <dgm:pt modelId="{3D2DA63C-4F58-4B82-B833-2701854A04E5}" type="parTrans" cxnId="{5DC98242-2469-4566-96A8-BC69A53D4F9B}">
      <dgm:prSet/>
      <dgm:spPr/>
      <dgm:t>
        <a:bodyPr/>
        <a:lstStyle/>
        <a:p>
          <a:endParaRPr lang="fr-FR"/>
        </a:p>
      </dgm:t>
    </dgm:pt>
    <dgm:pt modelId="{3378D100-8DD0-44F4-97A1-E732C4EAB6C6}" type="sibTrans" cxnId="{5DC98242-2469-4566-96A8-BC69A53D4F9B}">
      <dgm:prSet/>
      <dgm:spPr/>
      <dgm:t>
        <a:bodyPr/>
        <a:lstStyle/>
        <a:p>
          <a:endParaRPr lang="fr-FR"/>
        </a:p>
      </dgm:t>
    </dgm:pt>
    <dgm:pt modelId="{8332CE43-3B36-447E-8904-2214719C6F4D}">
      <dgm:prSet phldrT="[Texto]"/>
      <dgm:spPr/>
      <dgm:t>
        <a:bodyPr/>
        <a:lstStyle/>
        <a:p>
          <a:r>
            <a:rPr lang="es-MX" dirty="0"/>
            <a:t>La administración Financiera</a:t>
          </a:r>
          <a:endParaRPr lang="fr-FR" dirty="0"/>
        </a:p>
      </dgm:t>
    </dgm:pt>
    <dgm:pt modelId="{AFFA26B0-013C-493F-9AF1-99163CCE1B78}" type="parTrans" cxnId="{A2332B70-208E-4094-8AF7-294FEBC64C0F}">
      <dgm:prSet/>
      <dgm:spPr/>
      <dgm:t>
        <a:bodyPr/>
        <a:lstStyle/>
        <a:p>
          <a:endParaRPr lang="fr-FR"/>
        </a:p>
      </dgm:t>
    </dgm:pt>
    <dgm:pt modelId="{80149FFB-A3D5-4D31-A384-7A37EAFE3059}" type="sibTrans" cxnId="{A2332B70-208E-4094-8AF7-294FEBC64C0F}">
      <dgm:prSet/>
      <dgm:spPr/>
      <dgm:t>
        <a:bodyPr/>
        <a:lstStyle/>
        <a:p>
          <a:endParaRPr lang="fr-FR"/>
        </a:p>
      </dgm:t>
    </dgm:pt>
    <dgm:pt modelId="{AAD1408D-066C-477D-8F32-E1BB95D50B18}">
      <dgm:prSet phldrT="[Texto]"/>
      <dgm:spPr/>
      <dgm:t>
        <a:bodyPr/>
        <a:lstStyle/>
        <a:p>
          <a:r>
            <a:rPr lang="es-MX" dirty="0"/>
            <a:t>La creación de valor económico a través de la innovación</a:t>
          </a:r>
          <a:endParaRPr lang="fr-FR" dirty="0"/>
        </a:p>
      </dgm:t>
    </dgm:pt>
    <dgm:pt modelId="{C850A466-4402-4BFD-BF6F-817EB93B753D}" type="parTrans" cxnId="{5C5C50F1-2404-4FD6-B59C-D593E93A8E0F}">
      <dgm:prSet/>
      <dgm:spPr/>
      <dgm:t>
        <a:bodyPr/>
        <a:lstStyle/>
        <a:p>
          <a:endParaRPr lang="fr-FR"/>
        </a:p>
      </dgm:t>
    </dgm:pt>
    <dgm:pt modelId="{52FF5647-CB92-4ED3-BF86-AB2D18E10989}" type="sibTrans" cxnId="{5C5C50F1-2404-4FD6-B59C-D593E93A8E0F}">
      <dgm:prSet/>
      <dgm:spPr/>
      <dgm:t>
        <a:bodyPr/>
        <a:lstStyle/>
        <a:p>
          <a:endParaRPr lang="fr-FR"/>
        </a:p>
      </dgm:t>
    </dgm:pt>
    <dgm:pt modelId="{A6ABBDCD-8501-4BFE-9403-E222086A36B6}">
      <dgm:prSet phldrT="[Texto]"/>
      <dgm:spPr/>
      <dgm:t>
        <a:bodyPr/>
        <a:lstStyle/>
        <a:p>
          <a:r>
            <a:rPr lang="es-MX" dirty="0"/>
            <a:t>Decisiones financieras estratégicas de las </a:t>
          </a:r>
          <a:r>
            <a:rPr lang="es-MX" dirty="0" err="1"/>
            <a:t>EIBT’s</a:t>
          </a:r>
          <a:endParaRPr lang="fr-FR" dirty="0"/>
        </a:p>
      </dgm:t>
    </dgm:pt>
    <dgm:pt modelId="{E4590903-46DF-49E3-BD30-5837BEA93FCB}" type="parTrans" cxnId="{FFE7D15C-7382-4774-A617-3475ABEE46B1}">
      <dgm:prSet/>
      <dgm:spPr/>
      <dgm:t>
        <a:bodyPr/>
        <a:lstStyle/>
        <a:p>
          <a:endParaRPr lang="fr-FR"/>
        </a:p>
      </dgm:t>
    </dgm:pt>
    <dgm:pt modelId="{5180678C-43B3-4A87-A814-1F3DD2C0CF2E}" type="sibTrans" cxnId="{FFE7D15C-7382-4774-A617-3475ABEE46B1}">
      <dgm:prSet/>
      <dgm:spPr/>
      <dgm:t>
        <a:bodyPr/>
        <a:lstStyle/>
        <a:p>
          <a:endParaRPr lang="fr-FR"/>
        </a:p>
      </dgm:t>
    </dgm:pt>
    <dgm:pt modelId="{DC1F271E-20BA-4774-947B-F75BCED723B3}">
      <dgm:prSet phldrT="[Texto]"/>
      <dgm:spPr/>
      <dgm:t>
        <a:bodyPr/>
        <a:lstStyle/>
        <a:p>
          <a:r>
            <a:rPr lang="es-MX" dirty="0"/>
            <a:t>Características de una EIBT</a:t>
          </a:r>
          <a:endParaRPr lang="fr-FR" dirty="0"/>
        </a:p>
      </dgm:t>
    </dgm:pt>
    <dgm:pt modelId="{CA3707C4-0F59-47DF-B294-FC70D30796CB}" type="parTrans" cxnId="{6B1452B9-DB99-4D82-B558-E3DC3C70CE35}">
      <dgm:prSet/>
      <dgm:spPr/>
      <dgm:t>
        <a:bodyPr/>
        <a:lstStyle/>
        <a:p>
          <a:endParaRPr lang="fr-FR"/>
        </a:p>
      </dgm:t>
    </dgm:pt>
    <dgm:pt modelId="{4BCACF03-048F-4556-BE76-F1B2126C67ED}" type="sibTrans" cxnId="{6B1452B9-DB99-4D82-B558-E3DC3C70CE35}">
      <dgm:prSet/>
      <dgm:spPr/>
      <dgm:t>
        <a:bodyPr/>
        <a:lstStyle/>
        <a:p>
          <a:endParaRPr lang="fr-FR"/>
        </a:p>
      </dgm:t>
    </dgm:pt>
    <dgm:pt modelId="{C24BDE64-5F6B-468B-86EB-D060AEF6581E}">
      <dgm:prSet phldrT="[Texto]"/>
      <dgm:spPr/>
      <dgm:t>
        <a:bodyPr/>
        <a:lstStyle/>
        <a:p>
          <a:r>
            <a:rPr lang="es-MX" dirty="0"/>
            <a:t>La toma de decisiones financieras</a:t>
          </a:r>
          <a:endParaRPr lang="fr-FR" dirty="0"/>
        </a:p>
      </dgm:t>
    </dgm:pt>
    <dgm:pt modelId="{0A73F82E-EA06-49F0-907B-C2265B945B33}" type="parTrans" cxnId="{D169EF6E-89EB-4E64-AA63-5214387F854D}">
      <dgm:prSet/>
      <dgm:spPr/>
      <dgm:t>
        <a:bodyPr/>
        <a:lstStyle/>
        <a:p>
          <a:endParaRPr lang="fr-FR"/>
        </a:p>
      </dgm:t>
    </dgm:pt>
    <dgm:pt modelId="{3F12E0C8-156B-4A96-883E-B9FC21670A82}" type="sibTrans" cxnId="{D169EF6E-89EB-4E64-AA63-5214387F854D}">
      <dgm:prSet/>
      <dgm:spPr/>
      <dgm:t>
        <a:bodyPr/>
        <a:lstStyle/>
        <a:p>
          <a:endParaRPr lang="fr-FR"/>
        </a:p>
      </dgm:t>
    </dgm:pt>
    <dgm:pt modelId="{64DD8C04-DAAF-4391-940C-48E51A979172}">
      <dgm:prSet phldrT="[Texto]"/>
      <dgm:spPr/>
      <dgm:t>
        <a:bodyPr/>
        <a:lstStyle/>
        <a:p>
          <a:r>
            <a:rPr lang="es-MX" dirty="0"/>
            <a:t>Spin off</a:t>
          </a:r>
          <a:endParaRPr lang="fr-FR" dirty="0"/>
        </a:p>
      </dgm:t>
    </dgm:pt>
    <dgm:pt modelId="{25B96C0A-3C9B-4365-8FD2-EEBA9DE6ADDA}" type="parTrans" cxnId="{FB5ADC5C-3110-4084-B84F-921D4576C93C}">
      <dgm:prSet/>
      <dgm:spPr/>
      <dgm:t>
        <a:bodyPr/>
        <a:lstStyle/>
        <a:p>
          <a:endParaRPr lang="fr-FR"/>
        </a:p>
      </dgm:t>
    </dgm:pt>
    <dgm:pt modelId="{D1D005E9-05D5-4C00-98AC-186C188F3562}" type="sibTrans" cxnId="{FB5ADC5C-3110-4084-B84F-921D4576C93C}">
      <dgm:prSet/>
      <dgm:spPr/>
      <dgm:t>
        <a:bodyPr/>
        <a:lstStyle/>
        <a:p>
          <a:endParaRPr lang="fr-FR"/>
        </a:p>
      </dgm:t>
    </dgm:pt>
    <dgm:pt modelId="{E0719CD2-85A0-4101-98B4-FE03CEDCDC16}">
      <dgm:prSet phldrT="[Texto]"/>
      <dgm:spPr/>
      <dgm:t>
        <a:bodyPr/>
        <a:lstStyle/>
        <a:p>
          <a:r>
            <a:rPr lang="es-MX" dirty="0"/>
            <a:t>La valuación de intangibles</a:t>
          </a:r>
          <a:endParaRPr lang="fr-FR" dirty="0"/>
        </a:p>
      </dgm:t>
    </dgm:pt>
    <dgm:pt modelId="{DE863FD2-6B42-44D8-B50A-81ADFE719999}" type="parTrans" cxnId="{0919B8BD-0DD7-4697-BCE5-64B468A91028}">
      <dgm:prSet/>
      <dgm:spPr/>
      <dgm:t>
        <a:bodyPr/>
        <a:lstStyle/>
        <a:p>
          <a:endParaRPr lang="fr-FR"/>
        </a:p>
      </dgm:t>
    </dgm:pt>
    <dgm:pt modelId="{1623A965-1956-4615-AA16-AB63F0A8CA7A}" type="sibTrans" cxnId="{0919B8BD-0DD7-4697-BCE5-64B468A91028}">
      <dgm:prSet/>
      <dgm:spPr/>
      <dgm:t>
        <a:bodyPr/>
        <a:lstStyle/>
        <a:p>
          <a:endParaRPr lang="fr-FR"/>
        </a:p>
      </dgm:t>
    </dgm:pt>
    <dgm:pt modelId="{6FD8115D-BF24-4333-8DE3-D592EF0C192B}">
      <dgm:prSet phldrT="[Texto]"/>
      <dgm:spPr/>
      <dgm:t>
        <a:bodyPr/>
        <a:lstStyle/>
        <a:p>
          <a:r>
            <a:rPr lang="es-MX" dirty="0"/>
            <a:t>La evaluación de rentabilidad</a:t>
          </a:r>
          <a:endParaRPr lang="fr-FR" dirty="0"/>
        </a:p>
      </dgm:t>
    </dgm:pt>
    <dgm:pt modelId="{1939B844-E115-451E-8C40-0FCFB1FDDAB6}" type="parTrans" cxnId="{E4E9B28F-BDA7-48D5-936F-A4A4BA649959}">
      <dgm:prSet/>
      <dgm:spPr/>
      <dgm:t>
        <a:bodyPr/>
        <a:lstStyle/>
        <a:p>
          <a:endParaRPr lang="fr-FR"/>
        </a:p>
      </dgm:t>
    </dgm:pt>
    <dgm:pt modelId="{01AF7D11-411F-47DD-A720-B0E43CE8493C}" type="sibTrans" cxnId="{E4E9B28F-BDA7-48D5-936F-A4A4BA649959}">
      <dgm:prSet/>
      <dgm:spPr/>
      <dgm:t>
        <a:bodyPr/>
        <a:lstStyle/>
        <a:p>
          <a:endParaRPr lang="fr-FR"/>
        </a:p>
      </dgm:t>
    </dgm:pt>
    <dgm:pt modelId="{BE980106-E84F-49E7-BED1-F5681C3B8C90}" type="pres">
      <dgm:prSet presAssocID="{13514DF3-E620-4E3E-86EB-4555858B2BB9}" presName="Name0" presStyleCnt="0">
        <dgm:presLayoutVars>
          <dgm:dir/>
          <dgm:animLvl val="lvl"/>
          <dgm:resizeHandles val="exact"/>
        </dgm:presLayoutVars>
      </dgm:prSet>
      <dgm:spPr/>
    </dgm:pt>
    <dgm:pt modelId="{C5A9829A-33D4-4A4B-A41C-D08C1AA9197A}" type="pres">
      <dgm:prSet presAssocID="{B62C4669-4D2C-48F6-8478-6EEB9521E034}" presName="linNode" presStyleCnt="0"/>
      <dgm:spPr/>
    </dgm:pt>
    <dgm:pt modelId="{5149F693-C6D6-4013-A056-57A53656BBBD}" type="pres">
      <dgm:prSet presAssocID="{B62C4669-4D2C-48F6-8478-6EEB9521E034}" presName="parentText" presStyleLbl="node1" presStyleIdx="0" presStyleCnt="3">
        <dgm:presLayoutVars>
          <dgm:chMax val="1"/>
          <dgm:bulletEnabled val="1"/>
        </dgm:presLayoutVars>
      </dgm:prSet>
      <dgm:spPr/>
    </dgm:pt>
    <dgm:pt modelId="{1C5B7506-E1B8-4337-90F5-6CF00FF7ABD2}" type="pres">
      <dgm:prSet presAssocID="{B62C4669-4D2C-48F6-8478-6EEB9521E034}" presName="descendantText" presStyleLbl="alignAccFollowNode1" presStyleIdx="0" presStyleCnt="3">
        <dgm:presLayoutVars>
          <dgm:bulletEnabled val="1"/>
        </dgm:presLayoutVars>
      </dgm:prSet>
      <dgm:spPr/>
    </dgm:pt>
    <dgm:pt modelId="{9699D439-4831-4FAD-8C5F-7A9029698D38}" type="pres">
      <dgm:prSet presAssocID="{81932440-34B2-454D-99E2-3A0E419E43A1}" presName="sp" presStyleCnt="0"/>
      <dgm:spPr/>
    </dgm:pt>
    <dgm:pt modelId="{BDE0E25E-5B07-47DC-9223-2E8C4813FBAF}" type="pres">
      <dgm:prSet presAssocID="{E705D430-92E6-446B-9E01-132F00C1DA90}" presName="linNode" presStyleCnt="0"/>
      <dgm:spPr/>
    </dgm:pt>
    <dgm:pt modelId="{13857D4F-E986-4AB4-8FCD-700B0AB05369}" type="pres">
      <dgm:prSet presAssocID="{E705D430-92E6-446B-9E01-132F00C1DA90}" presName="parentText" presStyleLbl="node1" presStyleIdx="1" presStyleCnt="3">
        <dgm:presLayoutVars>
          <dgm:chMax val="1"/>
          <dgm:bulletEnabled val="1"/>
        </dgm:presLayoutVars>
      </dgm:prSet>
      <dgm:spPr/>
    </dgm:pt>
    <dgm:pt modelId="{F1691CE4-0CEF-410C-BD19-D0958AAE2A1B}" type="pres">
      <dgm:prSet presAssocID="{E705D430-92E6-446B-9E01-132F00C1DA90}" presName="descendantText" presStyleLbl="alignAccFollowNode1" presStyleIdx="1" presStyleCnt="3">
        <dgm:presLayoutVars>
          <dgm:bulletEnabled val="1"/>
        </dgm:presLayoutVars>
      </dgm:prSet>
      <dgm:spPr/>
    </dgm:pt>
    <dgm:pt modelId="{620D524F-4AB0-4328-A265-5339ECD32B98}" type="pres">
      <dgm:prSet presAssocID="{3378D100-8DD0-44F4-97A1-E732C4EAB6C6}" presName="sp" presStyleCnt="0"/>
      <dgm:spPr/>
    </dgm:pt>
    <dgm:pt modelId="{4370A2B7-BABF-4F3E-9580-46EFAD22DCC1}" type="pres">
      <dgm:prSet presAssocID="{A6ABBDCD-8501-4BFE-9403-E222086A36B6}" presName="linNode" presStyleCnt="0"/>
      <dgm:spPr/>
    </dgm:pt>
    <dgm:pt modelId="{6C832066-49FC-4035-89C2-6D52EE1F0BDA}" type="pres">
      <dgm:prSet presAssocID="{A6ABBDCD-8501-4BFE-9403-E222086A36B6}" presName="parentText" presStyleLbl="node1" presStyleIdx="2" presStyleCnt="3">
        <dgm:presLayoutVars>
          <dgm:chMax val="1"/>
          <dgm:bulletEnabled val="1"/>
        </dgm:presLayoutVars>
      </dgm:prSet>
      <dgm:spPr/>
    </dgm:pt>
    <dgm:pt modelId="{10C09B69-2678-478D-9FD9-12BE90208639}" type="pres">
      <dgm:prSet presAssocID="{A6ABBDCD-8501-4BFE-9403-E222086A36B6}" presName="descendantText" presStyleLbl="alignAccFollowNode1" presStyleIdx="2" presStyleCnt="3">
        <dgm:presLayoutVars>
          <dgm:bulletEnabled val="1"/>
        </dgm:presLayoutVars>
      </dgm:prSet>
      <dgm:spPr/>
    </dgm:pt>
  </dgm:ptLst>
  <dgm:cxnLst>
    <dgm:cxn modelId="{B60D7900-5EAF-468D-A246-B78F5E48BFE1}" srcId="{B62C4669-4D2C-48F6-8478-6EEB9521E034}" destId="{42B3EF50-89F3-46F9-8AF9-6000386F8B9E}" srcOrd="0" destOrd="0" parTransId="{1E752EC7-4FEE-4999-96C2-E536DB564614}" sibTransId="{2041E830-84BC-41CE-BB3F-BEC7C27547D0}"/>
    <dgm:cxn modelId="{0C94C500-8D9B-4F71-A5A5-097B38E63B51}" type="presOf" srcId="{C24BDE64-5F6B-468B-86EB-D060AEF6581E}" destId="{10C09B69-2678-478D-9FD9-12BE90208639}" srcOrd="0" destOrd="2" presId="urn:microsoft.com/office/officeart/2005/8/layout/vList5"/>
    <dgm:cxn modelId="{8829400E-B42E-490F-8EC0-3065CCE203A4}" type="presOf" srcId="{B62C4669-4D2C-48F6-8478-6EEB9521E034}" destId="{5149F693-C6D6-4013-A056-57A53656BBBD}" srcOrd="0" destOrd="0" presId="urn:microsoft.com/office/officeart/2005/8/layout/vList5"/>
    <dgm:cxn modelId="{B5EEE437-01FF-4AEA-A7D4-55820BC62DF9}" type="presOf" srcId="{8332CE43-3B36-447E-8904-2214719C6F4D}" destId="{F1691CE4-0CEF-410C-BD19-D0958AAE2A1B}" srcOrd="0" destOrd="0" presId="urn:microsoft.com/office/officeart/2005/8/layout/vList5"/>
    <dgm:cxn modelId="{07086C3F-4064-47BD-8A5A-1B46597726EB}" type="presOf" srcId="{6FD8115D-BF24-4333-8DE3-D592EF0C192B}" destId="{10C09B69-2678-478D-9FD9-12BE90208639}" srcOrd="0" destOrd="3" presId="urn:microsoft.com/office/officeart/2005/8/layout/vList5"/>
    <dgm:cxn modelId="{FFE7D15C-7382-4774-A617-3475ABEE46B1}" srcId="{13514DF3-E620-4E3E-86EB-4555858B2BB9}" destId="{A6ABBDCD-8501-4BFE-9403-E222086A36B6}" srcOrd="2" destOrd="0" parTransId="{E4590903-46DF-49E3-BD30-5837BEA93FCB}" sibTransId="{5180678C-43B3-4A87-A814-1F3DD2C0CF2E}"/>
    <dgm:cxn modelId="{FB5ADC5C-3110-4084-B84F-921D4576C93C}" srcId="{B62C4669-4D2C-48F6-8478-6EEB9521E034}" destId="{64DD8C04-DAAF-4391-940C-48E51A979172}" srcOrd="2" destOrd="0" parTransId="{25B96C0A-3C9B-4365-8FD2-EEBA9DE6ADDA}" sibTransId="{D1D005E9-05D5-4C00-98AC-186C188F3562}"/>
    <dgm:cxn modelId="{5DC98242-2469-4566-96A8-BC69A53D4F9B}" srcId="{13514DF3-E620-4E3E-86EB-4555858B2BB9}" destId="{E705D430-92E6-446B-9E01-132F00C1DA90}" srcOrd="1" destOrd="0" parTransId="{3D2DA63C-4F58-4B82-B833-2701854A04E5}" sibTransId="{3378D100-8DD0-44F4-97A1-E732C4EAB6C6}"/>
    <dgm:cxn modelId="{CB7EBB66-B3B1-4D22-BAB6-012D8C1CBB73}" type="presOf" srcId="{A6ABBDCD-8501-4BFE-9403-E222086A36B6}" destId="{6C832066-49FC-4035-89C2-6D52EE1F0BDA}" srcOrd="0" destOrd="0" presId="urn:microsoft.com/office/officeart/2005/8/layout/vList5"/>
    <dgm:cxn modelId="{D169EF6E-89EB-4E64-AA63-5214387F854D}" srcId="{A6ABBDCD-8501-4BFE-9403-E222086A36B6}" destId="{C24BDE64-5F6B-468B-86EB-D060AEF6581E}" srcOrd="2" destOrd="0" parTransId="{0A73F82E-EA06-49F0-907B-C2265B945B33}" sibTransId="{3F12E0C8-156B-4A96-883E-B9FC21670A82}"/>
    <dgm:cxn modelId="{A2332B70-208E-4094-8AF7-294FEBC64C0F}" srcId="{E705D430-92E6-446B-9E01-132F00C1DA90}" destId="{8332CE43-3B36-447E-8904-2214719C6F4D}" srcOrd="0" destOrd="0" parTransId="{AFFA26B0-013C-493F-9AF1-99163CCE1B78}" sibTransId="{80149FFB-A3D5-4D31-A384-7A37EAFE3059}"/>
    <dgm:cxn modelId="{15FC8C72-D0B7-440A-A680-4B9BDA65E748}" type="presOf" srcId="{E705D430-92E6-446B-9E01-132F00C1DA90}" destId="{13857D4F-E986-4AB4-8FCD-700B0AB05369}" srcOrd="0" destOrd="0" presId="urn:microsoft.com/office/officeart/2005/8/layout/vList5"/>
    <dgm:cxn modelId="{D54D9556-F11D-415D-9E27-1F906A7B7786}" type="presOf" srcId="{64DD8C04-DAAF-4391-940C-48E51A979172}" destId="{1C5B7506-E1B8-4337-90F5-6CF00FF7ABD2}" srcOrd="0" destOrd="2" presId="urn:microsoft.com/office/officeart/2005/8/layout/vList5"/>
    <dgm:cxn modelId="{54359859-364E-46A4-848A-A099E8D3B18D}" type="presOf" srcId="{DC1F271E-20BA-4774-947B-F75BCED723B3}" destId="{10C09B69-2678-478D-9FD9-12BE90208639}" srcOrd="0" destOrd="0" presId="urn:microsoft.com/office/officeart/2005/8/layout/vList5"/>
    <dgm:cxn modelId="{A7345281-9367-4F32-AE5E-CD32F3A25610}" srcId="{B62C4669-4D2C-48F6-8478-6EEB9521E034}" destId="{A5AAC0B2-BC40-4E5F-AFFF-82FC72EBD2FC}" srcOrd="1" destOrd="0" parTransId="{746068A9-9ABD-4CF2-AAEC-E0BC581C5FB8}" sibTransId="{33F15ED4-62CF-4F00-B4AF-2F8F72525229}"/>
    <dgm:cxn modelId="{455AAE83-B5ED-4D26-A9E8-D4E81AB3AB13}" type="presOf" srcId="{42B3EF50-89F3-46F9-8AF9-6000386F8B9E}" destId="{1C5B7506-E1B8-4337-90F5-6CF00FF7ABD2}" srcOrd="0" destOrd="0" presId="urn:microsoft.com/office/officeart/2005/8/layout/vList5"/>
    <dgm:cxn modelId="{095D388F-D12D-46B6-9B60-C5D3F7719C3F}" type="presOf" srcId="{A5AAC0B2-BC40-4E5F-AFFF-82FC72EBD2FC}" destId="{1C5B7506-E1B8-4337-90F5-6CF00FF7ABD2}" srcOrd="0" destOrd="1" presId="urn:microsoft.com/office/officeart/2005/8/layout/vList5"/>
    <dgm:cxn modelId="{E4E9B28F-BDA7-48D5-936F-A4A4BA649959}" srcId="{A6ABBDCD-8501-4BFE-9403-E222086A36B6}" destId="{6FD8115D-BF24-4333-8DE3-D592EF0C192B}" srcOrd="3" destOrd="0" parTransId="{1939B844-E115-451E-8C40-0FCFB1FDDAB6}" sibTransId="{01AF7D11-411F-47DD-A720-B0E43CE8493C}"/>
    <dgm:cxn modelId="{F89E3E95-E4F4-4C09-ABAC-EA7AF6A9ABF0}" type="presOf" srcId="{E0719CD2-85A0-4101-98B4-FE03CEDCDC16}" destId="{10C09B69-2678-478D-9FD9-12BE90208639}" srcOrd="0" destOrd="1" presId="urn:microsoft.com/office/officeart/2005/8/layout/vList5"/>
    <dgm:cxn modelId="{78B709B0-B504-48C7-941B-E9CB32573704}" srcId="{13514DF3-E620-4E3E-86EB-4555858B2BB9}" destId="{B62C4669-4D2C-48F6-8478-6EEB9521E034}" srcOrd="0" destOrd="0" parTransId="{1B2B9CE3-32D4-44D6-850E-4AC8B029A018}" sibTransId="{81932440-34B2-454D-99E2-3A0E419E43A1}"/>
    <dgm:cxn modelId="{6B1452B9-DB99-4D82-B558-E3DC3C70CE35}" srcId="{A6ABBDCD-8501-4BFE-9403-E222086A36B6}" destId="{DC1F271E-20BA-4774-947B-F75BCED723B3}" srcOrd="0" destOrd="0" parTransId="{CA3707C4-0F59-47DF-B294-FC70D30796CB}" sibTransId="{4BCACF03-048F-4556-BE76-F1B2126C67ED}"/>
    <dgm:cxn modelId="{0919B8BD-0DD7-4697-BCE5-64B468A91028}" srcId="{A6ABBDCD-8501-4BFE-9403-E222086A36B6}" destId="{E0719CD2-85A0-4101-98B4-FE03CEDCDC16}" srcOrd="1" destOrd="0" parTransId="{DE863FD2-6B42-44D8-B50A-81ADFE719999}" sibTransId="{1623A965-1956-4615-AA16-AB63F0A8CA7A}"/>
    <dgm:cxn modelId="{407EBABF-B256-4D5C-A90C-E52D2C919484}" type="presOf" srcId="{13514DF3-E620-4E3E-86EB-4555858B2BB9}" destId="{BE980106-E84F-49E7-BED1-F5681C3B8C90}" srcOrd="0" destOrd="0" presId="urn:microsoft.com/office/officeart/2005/8/layout/vList5"/>
    <dgm:cxn modelId="{5C5C50F1-2404-4FD6-B59C-D593E93A8E0F}" srcId="{E705D430-92E6-446B-9E01-132F00C1DA90}" destId="{AAD1408D-066C-477D-8F32-E1BB95D50B18}" srcOrd="1" destOrd="0" parTransId="{C850A466-4402-4BFD-BF6F-817EB93B753D}" sibTransId="{52FF5647-CB92-4ED3-BF86-AB2D18E10989}"/>
    <dgm:cxn modelId="{96FC54FA-5E2F-49FE-B059-DFD9460D4098}" type="presOf" srcId="{AAD1408D-066C-477D-8F32-E1BB95D50B18}" destId="{F1691CE4-0CEF-410C-BD19-D0958AAE2A1B}" srcOrd="0" destOrd="1" presId="urn:microsoft.com/office/officeart/2005/8/layout/vList5"/>
    <dgm:cxn modelId="{65C95162-E123-47C1-88EF-49736ECDB06B}" type="presParOf" srcId="{BE980106-E84F-49E7-BED1-F5681C3B8C90}" destId="{C5A9829A-33D4-4A4B-A41C-D08C1AA9197A}" srcOrd="0" destOrd="0" presId="urn:microsoft.com/office/officeart/2005/8/layout/vList5"/>
    <dgm:cxn modelId="{8754A77F-7692-4576-A5A0-453700250013}" type="presParOf" srcId="{C5A9829A-33D4-4A4B-A41C-D08C1AA9197A}" destId="{5149F693-C6D6-4013-A056-57A53656BBBD}" srcOrd="0" destOrd="0" presId="urn:microsoft.com/office/officeart/2005/8/layout/vList5"/>
    <dgm:cxn modelId="{7518628A-E04C-43A7-BB74-4E1A96987ECE}" type="presParOf" srcId="{C5A9829A-33D4-4A4B-A41C-D08C1AA9197A}" destId="{1C5B7506-E1B8-4337-90F5-6CF00FF7ABD2}" srcOrd="1" destOrd="0" presId="urn:microsoft.com/office/officeart/2005/8/layout/vList5"/>
    <dgm:cxn modelId="{1D918BC7-9F0D-4BA4-83EB-9704923B4E42}" type="presParOf" srcId="{BE980106-E84F-49E7-BED1-F5681C3B8C90}" destId="{9699D439-4831-4FAD-8C5F-7A9029698D38}" srcOrd="1" destOrd="0" presId="urn:microsoft.com/office/officeart/2005/8/layout/vList5"/>
    <dgm:cxn modelId="{F4DAB04F-654C-4BA7-9F7D-35D109CAFD3C}" type="presParOf" srcId="{BE980106-E84F-49E7-BED1-F5681C3B8C90}" destId="{BDE0E25E-5B07-47DC-9223-2E8C4813FBAF}" srcOrd="2" destOrd="0" presId="urn:microsoft.com/office/officeart/2005/8/layout/vList5"/>
    <dgm:cxn modelId="{C205E1B2-896B-46C4-A96A-BC52D7F03E6B}" type="presParOf" srcId="{BDE0E25E-5B07-47DC-9223-2E8C4813FBAF}" destId="{13857D4F-E986-4AB4-8FCD-700B0AB05369}" srcOrd="0" destOrd="0" presId="urn:microsoft.com/office/officeart/2005/8/layout/vList5"/>
    <dgm:cxn modelId="{5B262097-FA57-42DD-A6C2-7765B6A6DA84}" type="presParOf" srcId="{BDE0E25E-5B07-47DC-9223-2E8C4813FBAF}" destId="{F1691CE4-0CEF-410C-BD19-D0958AAE2A1B}" srcOrd="1" destOrd="0" presId="urn:microsoft.com/office/officeart/2005/8/layout/vList5"/>
    <dgm:cxn modelId="{E22109FB-D262-4673-BA26-DF49B4127E4D}" type="presParOf" srcId="{BE980106-E84F-49E7-BED1-F5681C3B8C90}" destId="{620D524F-4AB0-4328-A265-5339ECD32B98}" srcOrd="3" destOrd="0" presId="urn:microsoft.com/office/officeart/2005/8/layout/vList5"/>
    <dgm:cxn modelId="{6A3D9D20-492A-4D74-969D-0D50082740E6}" type="presParOf" srcId="{BE980106-E84F-49E7-BED1-F5681C3B8C90}" destId="{4370A2B7-BABF-4F3E-9580-46EFAD22DCC1}" srcOrd="4" destOrd="0" presId="urn:microsoft.com/office/officeart/2005/8/layout/vList5"/>
    <dgm:cxn modelId="{CB56C9A3-C3FB-4567-8AE1-D7B5F6BA7E5E}" type="presParOf" srcId="{4370A2B7-BABF-4F3E-9580-46EFAD22DCC1}" destId="{6C832066-49FC-4035-89C2-6D52EE1F0BDA}" srcOrd="0" destOrd="0" presId="urn:microsoft.com/office/officeart/2005/8/layout/vList5"/>
    <dgm:cxn modelId="{58A1C28D-5DDF-40C7-92CA-D30A9324B2D6}" type="presParOf" srcId="{4370A2B7-BABF-4F3E-9580-46EFAD22DCC1}" destId="{10C09B69-2678-478D-9FD9-12BE9020863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6C61FE-FE28-43A9-9CF4-8D8BEECA6AC8}"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fr-FR"/>
        </a:p>
      </dgm:t>
    </dgm:pt>
    <dgm:pt modelId="{03FB90BC-867A-4173-8117-FB5603669974}">
      <dgm:prSet phldrT="[Texto]"/>
      <dgm:spPr/>
      <dgm:t>
        <a:bodyPr/>
        <a:lstStyle/>
        <a:p>
          <a:r>
            <a:rPr lang="es-MX" dirty="0"/>
            <a:t>Fase Cualitativa</a:t>
          </a:r>
          <a:endParaRPr lang="fr-FR" dirty="0"/>
        </a:p>
      </dgm:t>
    </dgm:pt>
    <dgm:pt modelId="{78511ED1-BB8D-49EB-8098-0E5E2A22AF4E}" type="parTrans" cxnId="{D9DDEB67-96DA-45B3-A22D-6384E50B339D}">
      <dgm:prSet/>
      <dgm:spPr/>
      <dgm:t>
        <a:bodyPr/>
        <a:lstStyle/>
        <a:p>
          <a:endParaRPr lang="fr-FR"/>
        </a:p>
      </dgm:t>
    </dgm:pt>
    <dgm:pt modelId="{5AE5DA47-58C2-41F4-9A85-32DA25D2708A}" type="sibTrans" cxnId="{D9DDEB67-96DA-45B3-A22D-6384E50B339D}">
      <dgm:prSet/>
      <dgm:spPr/>
      <dgm:t>
        <a:bodyPr/>
        <a:lstStyle/>
        <a:p>
          <a:endParaRPr lang="fr-FR"/>
        </a:p>
      </dgm:t>
    </dgm:pt>
    <dgm:pt modelId="{96B06C77-B01E-4A0B-9FBB-C9BB4EFD1CE3}">
      <dgm:prSet phldrT="[Texto]"/>
      <dgm:spPr/>
      <dgm:t>
        <a:bodyPr/>
        <a:lstStyle/>
        <a:p>
          <a:r>
            <a:rPr lang="es-MX" dirty="0"/>
            <a:t>Consulta a expertos para definir características a </a:t>
          </a:r>
          <a:r>
            <a:rPr lang="es-MX" dirty="0" err="1"/>
            <a:t>EIBT’s</a:t>
          </a:r>
          <a:endParaRPr lang="fr-FR" dirty="0"/>
        </a:p>
      </dgm:t>
    </dgm:pt>
    <dgm:pt modelId="{F0F9C4A6-8DB4-494A-8E01-446F03932873}" type="parTrans" cxnId="{71E5391F-937B-4A98-98B1-08BC9F4718AA}">
      <dgm:prSet/>
      <dgm:spPr/>
      <dgm:t>
        <a:bodyPr/>
        <a:lstStyle/>
        <a:p>
          <a:endParaRPr lang="fr-FR"/>
        </a:p>
      </dgm:t>
    </dgm:pt>
    <dgm:pt modelId="{DB6A20DD-E1E6-4C01-9BAC-FF9FE09F03AF}" type="sibTrans" cxnId="{71E5391F-937B-4A98-98B1-08BC9F4718AA}">
      <dgm:prSet/>
      <dgm:spPr/>
      <dgm:t>
        <a:bodyPr/>
        <a:lstStyle/>
        <a:p>
          <a:endParaRPr lang="fr-FR"/>
        </a:p>
      </dgm:t>
    </dgm:pt>
    <dgm:pt modelId="{0847D267-3E47-4CC0-BCDD-7BBA3BF4CE82}">
      <dgm:prSet phldrT="[Texto]"/>
      <dgm:spPr/>
      <dgm:t>
        <a:bodyPr/>
        <a:lstStyle/>
        <a:p>
          <a:r>
            <a:rPr lang="es-MX" dirty="0"/>
            <a:t>Estudio de casos de </a:t>
          </a:r>
          <a:r>
            <a:rPr lang="es-MX" dirty="0" err="1"/>
            <a:t>EIBT’s</a:t>
          </a:r>
          <a:endParaRPr lang="fr-FR" dirty="0"/>
        </a:p>
      </dgm:t>
    </dgm:pt>
    <dgm:pt modelId="{6AACBD1C-36C2-47C2-859E-D4C1154BC6BB}" type="parTrans" cxnId="{2CEFF1B7-D4AA-4B4C-91C2-DBA9E623B249}">
      <dgm:prSet/>
      <dgm:spPr/>
      <dgm:t>
        <a:bodyPr/>
        <a:lstStyle/>
        <a:p>
          <a:endParaRPr lang="fr-FR"/>
        </a:p>
      </dgm:t>
    </dgm:pt>
    <dgm:pt modelId="{7E3B9A91-5DC4-47F0-A8FF-5672B2464751}" type="sibTrans" cxnId="{2CEFF1B7-D4AA-4B4C-91C2-DBA9E623B249}">
      <dgm:prSet/>
      <dgm:spPr/>
      <dgm:t>
        <a:bodyPr/>
        <a:lstStyle/>
        <a:p>
          <a:endParaRPr lang="fr-FR"/>
        </a:p>
      </dgm:t>
    </dgm:pt>
    <dgm:pt modelId="{DE314A09-B309-41D0-BFFF-AFFE8C90E6C3}" type="pres">
      <dgm:prSet presAssocID="{376C61FE-FE28-43A9-9CF4-8D8BEECA6AC8}" presName="composite" presStyleCnt="0">
        <dgm:presLayoutVars>
          <dgm:chMax val="1"/>
          <dgm:dir/>
          <dgm:resizeHandles val="exact"/>
        </dgm:presLayoutVars>
      </dgm:prSet>
      <dgm:spPr/>
    </dgm:pt>
    <dgm:pt modelId="{53598F44-46B9-4242-A903-2AA866E0C853}" type="pres">
      <dgm:prSet presAssocID="{03FB90BC-867A-4173-8117-FB5603669974}" presName="roof" presStyleLbl="dkBgShp" presStyleIdx="0" presStyleCnt="2"/>
      <dgm:spPr/>
    </dgm:pt>
    <dgm:pt modelId="{3BF69CFB-8BB5-4B20-A5F0-059510F0B509}" type="pres">
      <dgm:prSet presAssocID="{03FB90BC-867A-4173-8117-FB5603669974}" presName="pillars" presStyleCnt="0"/>
      <dgm:spPr/>
    </dgm:pt>
    <dgm:pt modelId="{DF5485E9-5F90-4FE6-801B-9781FD191EE7}" type="pres">
      <dgm:prSet presAssocID="{03FB90BC-867A-4173-8117-FB5603669974}" presName="pillar1" presStyleLbl="node1" presStyleIdx="0" presStyleCnt="2">
        <dgm:presLayoutVars>
          <dgm:bulletEnabled val="1"/>
        </dgm:presLayoutVars>
      </dgm:prSet>
      <dgm:spPr/>
    </dgm:pt>
    <dgm:pt modelId="{9F51D820-CE52-4B31-9140-59CB9ACF9C6B}" type="pres">
      <dgm:prSet presAssocID="{0847D267-3E47-4CC0-BCDD-7BBA3BF4CE82}" presName="pillarX" presStyleLbl="node1" presStyleIdx="1" presStyleCnt="2">
        <dgm:presLayoutVars>
          <dgm:bulletEnabled val="1"/>
        </dgm:presLayoutVars>
      </dgm:prSet>
      <dgm:spPr/>
    </dgm:pt>
    <dgm:pt modelId="{482D8DE8-17FF-47A5-8637-BEB91E734D7E}" type="pres">
      <dgm:prSet presAssocID="{03FB90BC-867A-4173-8117-FB5603669974}" presName="base" presStyleLbl="dkBgShp" presStyleIdx="1" presStyleCnt="2"/>
      <dgm:spPr/>
    </dgm:pt>
  </dgm:ptLst>
  <dgm:cxnLst>
    <dgm:cxn modelId="{71E5391F-937B-4A98-98B1-08BC9F4718AA}" srcId="{03FB90BC-867A-4173-8117-FB5603669974}" destId="{96B06C77-B01E-4A0B-9FBB-C9BB4EFD1CE3}" srcOrd="0" destOrd="0" parTransId="{F0F9C4A6-8DB4-494A-8E01-446F03932873}" sibTransId="{DB6A20DD-E1E6-4C01-9BAC-FF9FE09F03AF}"/>
    <dgm:cxn modelId="{2A81FF61-C9B5-4571-9679-8196DF28DE85}" type="presOf" srcId="{376C61FE-FE28-43A9-9CF4-8D8BEECA6AC8}" destId="{DE314A09-B309-41D0-BFFF-AFFE8C90E6C3}" srcOrd="0" destOrd="0" presId="urn:microsoft.com/office/officeart/2005/8/layout/hList3"/>
    <dgm:cxn modelId="{D9DDEB67-96DA-45B3-A22D-6384E50B339D}" srcId="{376C61FE-FE28-43A9-9CF4-8D8BEECA6AC8}" destId="{03FB90BC-867A-4173-8117-FB5603669974}" srcOrd="0" destOrd="0" parTransId="{78511ED1-BB8D-49EB-8098-0E5E2A22AF4E}" sibTransId="{5AE5DA47-58C2-41F4-9A85-32DA25D2708A}"/>
    <dgm:cxn modelId="{325E8773-AC3C-4256-960C-70503F334E57}" type="presOf" srcId="{0847D267-3E47-4CC0-BCDD-7BBA3BF4CE82}" destId="{9F51D820-CE52-4B31-9140-59CB9ACF9C6B}" srcOrd="0" destOrd="0" presId="urn:microsoft.com/office/officeart/2005/8/layout/hList3"/>
    <dgm:cxn modelId="{B43ED486-D6F7-45B5-A727-5C9762728C87}" type="presOf" srcId="{03FB90BC-867A-4173-8117-FB5603669974}" destId="{53598F44-46B9-4242-A903-2AA866E0C853}" srcOrd="0" destOrd="0" presId="urn:microsoft.com/office/officeart/2005/8/layout/hList3"/>
    <dgm:cxn modelId="{2CEFF1B7-D4AA-4B4C-91C2-DBA9E623B249}" srcId="{03FB90BC-867A-4173-8117-FB5603669974}" destId="{0847D267-3E47-4CC0-BCDD-7BBA3BF4CE82}" srcOrd="1" destOrd="0" parTransId="{6AACBD1C-36C2-47C2-859E-D4C1154BC6BB}" sibTransId="{7E3B9A91-5DC4-47F0-A8FF-5672B2464751}"/>
    <dgm:cxn modelId="{187BA8CA-AAC2-4AEB-9735-E116D051E47D}" type="presOf" srcId="{96B06C77-B01E-4A0B-9FBB-C9BB4EFD1CE3}" destId="{DF5485E9-5F90-4FE6-801B-9781FD191EE7}" srcOrd="0" destOrd="0" presId="urn:microsoft.com/office/officeart/2005/8/layout/hList3"/>
    <dgm:cxn modelId="{93C6164E-DB6C-4ACD-8D34-DC81484B7FC9}" type="presParOf" srcId="{DE314A09-B309-41D0-BFFF-AFFE8C90E6C3}" destId="{53598F44-46B9-4242-A903-2AA866E0C853}" srcOrd="0" destOrd="0" presId="urn:microsoft.com/office/officeart/2005/8/layout/hList3"/>
    <dgm:cxn modelId="{E87057E2-8EA6-4860-A75F-8214C85AA646}" type="presParOf" srcId="{DE314A09-B309-41D0-BFFF-AFFE8C90E6C3}" destId="{3BF69CFB-8BB5-4B20-A5F0-059510F0B509}" srcOrd="1" destOrd="0" presId="urn:microsoft.com/office/officeart/2005/8/layout/hList3"/>
    <dgm:cxn modelId="{1C14D310-8102-427B-BA1F-8A82D7E778E4}" type="presParOf" srcId="{3BF69CFB-8BB5-4B20-A5F0-059510F0B509}" destId="{DF5485E9-5F90-4FE6-801B-9781FD191EE7}" srcOrd="0" destOrd="0" presId="urn:microsoft.com/office/officeart/2005/8/layout/hList3"/>
    <dgm:cxn modelId="{F591E0FB-621A-418B-B8B4-D070383454AA}" type="presParOf" srcId="{3BF69CFB-8BB5-4B20-A5F0-059510F0B509}" destId="{9F51D820-CE52-4B31-9140-59CB9ACF9C6B}" srcOrd="1" destOrd="0" presId="urn:microsoft.com/office/officeart/2005/8/layout/hList3"/>
    <dgm:cxn modelId="{E244806A-4186-49C3-9984-50C6995ABB64}" type="presParOf" srcId="{DE314A09-B309-41D0-BFFF-AFFE8C90E6C3}" destId="{482D8DE8-17FF-47A5-8637-BEB91E734D7E}"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98CE34-8954-410F-83D3-07E9A43609E5}"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fr-FR"/>
        </a:p>
      </dgm:t>
    </dgm:pt>
    <dgm:pt modelId="{57CA1BB7-475D-4D66-A117-5CD3E65F4C39}">
      <dgm:prSet phldrT="[Texto]"/>
      <dgm:spPr/>
      <dgm:t>
        <a:bodyPr/>
        <a:lstStyle/>
        <a:p>
          <a:r>
            <a:rPr lang="es-MX" dirty="0"/>
            <a:t>Fase cuantitativa</a:t>
          </a:r>
          <a:endParaRPr lang="fr-FR" dirty="0"/>
        </a:p>
      </dgm:t>
    </dgm:pt>
    <dgm:pt modelId="{80F21760-3CB1-4FB4-9396-F4A49FC90AED}" type="parTrans" cxnId="{56B2C157-12B1-4D3E-B658-AD7BCDCDDBE6}">
      <dgm:prSet/>
      <dgm:spPr/>
      <dgm:t>
        <a:bodyPr/>
        <a:lstStyle/>
        <a:p>
          <a:endParaRPr lang="fr-FR"/>
        </a:p>
      </dgm:t>
    </dgm:pt>
    <dgm:pt modelId="{C37DBF2A-1F01-4CCF-8BDE-5C22DFCDBFC9}" type="sibTrans" cxnId="{56B2C157-12B1-4D3E-B658-AD7BCDCDDBE6}">
      <dgm:prSet/>
      <dgm:spPr/>
      <dgm:t>
        <a:bodyPr/>
        <a:lstStyle/>
        <a:p>
          <a:endParaRPr lang="fr-FR"/>
        </a:p>
      </dgm:t>
    </dgm:pt>
    <dgm:pt modelId="{84F6CF4B-2390-4CF2-94F1-849B15ED484D}">
      <dgm:prSet phldrT="[Texto]"/>
      <dgm:spPr/>
      <dgm:t>
        <a:bodyPr/>
        <a:lstStyle/>
        <a:p>
          <a:r>
            <a:rPr lang="es-MX" dirty="0"/>
            <a:t>Análisis comparativo de indicadores financieros</a:t>
          </a:r>
          <a:endParaRPr lang="fr-FR" dirty="0"/>
        </a:p>
      </dgm:t>
    </dgm:pt>
    <dgm:pt modelId="{923AC498-6D97-4E1B-85CF-11FCEBB49287}" type="parTrans" cxnId="{63A2362F-2941-4555-BB04-E2C602DFDA1C}">
      <dgm:prSet/>
      <dgm:spPr/>
      <dgm:t>
        <a:bodyPr/>
        <a:lstStyle/>
        <a:p>
          <a:endParaRPr lang="fr-FR"/>
        </a:p>
      </dgm:t>
    </dgm:pt>
    <dgm:pt modelId="{11B9B6C6-AB5A-4C49-99C8-0D5006A81127}" type="sibTrans" cxnId="{63A2362F-2941-4555-BB04-E2C602DFDA1C}">
      <dgm:prSet/>
      <dgm:spPr/>
      <dgm:t>
        <a:bodyPr/>
        <a:lstStyle/>
        <a:p>
          <a:endParaRPr lang="fr-FR"/>
        </a:p>
      </dgm:t>
    </dgm:pt>
    <dgm:pt modelId="{FE509ADD-D8A9-4925-BA41-69641B5B6196}">
      <dgm:prSet phldrT="[Texto]"/>
      <dgm:spPr/>
      <dgm:t>
        <a:bodyPr/>
        <a:lstStyle/>
        <a:p>
          <a:r>
            <a:rPr lang="es-MX" dirty="0"/>
            <a:t>Análisis de tendencias para establecer parámetros</a:t>
          </a:r>
          <a:endParaRPr lang="fr-FR" dirty="0"/>
        </a:p>
      </dgm:t>
    </dgm:pt>
    <dgm:pt modelId="{EBD85CC9-BE33-4437-AAC3-59CA8B0A49C2}" type="parTrans" cxnId="{A2CB2400-C581-4B6F-A393-D806D730C047}">
      <dgm:prSet/>
      <dgm:spPr/>
      <dgm:t>
        <a:bodyPr/>
        <a:lstStyle/>
        <a:p>
          <a:endParaRPr lang="fr-FR"/>
        </a:p>
      </dgm:t>
    </dgm:pt>
    <dgm:pt modelId="{4110532C-B1F3-46EC-9D76-FFC546A0C845}" type="sibTrans" cxnId="{A2CB2400-C581-4B6F-A393-D806D730C047}">
      <dgm:prSet/>
      <dgm:spPr/>
      <dgm:t>
        <a:bodyPr/>
        <a:lstStyle/>
        <a:p>
          <a:endParaRPr lang="fr-FR"/>
        </a:p>
      </dgm:t>
    </dgm:pt>
    <dgm:pt modelId="{96959E7B-7DD4-4594-9A4C-CE0099657232}" type="pres">
      <dgm:prSet presAssocID="{2598CE34-8954-410F-83D3-07E9A43609E5}" presName="composite" presStyleCnt="0">
        <dgm:presLayoutVars>
          <dgm:chMax val="1"/>
          <dgm:dir/>
          <dgm:resizeHandles val="exact"/>
        </dgm:presLayoutVars>
      </dgm:prSet>
      <dgm:spPr/>
    </dgm:pt>
    <dgm:pt modelId="{0A38898D-5602-40AC-9EE8-BE032A747FC1}" type="pres">
      <dgm:prSet presAssocID="{57CA1BB7-475D-4D66-A117-5CD3E65F4C39}" presName="roof" presStyleLbl="dkBgShp" presStyleIdx="0" presStyleCnt="2"/>
      <dgm:spPr/>
    </dgm:pt>
    <dgm:pt modelId="{F5160CFA-21E0-4D18-8441-D15ECB773099}" type="pres">
      <dgm:prSet presAssocID="{57CA1BB7-475D-4D66-A117-5CD3E65F4C39}" presName="pillars" presStyleCnt="0"/>
      <dgm:spPr/>
    </dgm:pt>
    <dgm:pt modelId="{A09937C1-A41A-471A-A9FE-32833FC74DFA}" type="pres">
      <dgm:prSet presAssocID="{57CA1BB7-475D-4D66-A117-5CD3E65F4C39}" presName="pillar1" presStyleLbl="node1" presStyleIdx="0" presStyleCnt="2">
        <dgm:presLayoutVars>
          <dgm:bulletEnabled val="1"/>
        </dgm:presLayoutVars>
      </dgm:prSet>
      <dgm:spPr/>
    </dgm:pt>
    <dgm:pt modelId="{0DC6E6ED-D7D2-4E24-BDEC-21B8775E6C43}" type="pres">
      <dgm:prSet presAssocID="{FE509ADD-D8A9-4925-BA41-69641B5B6196}" presName="pillarX" presStyleLbl="node1" presStyleIdx="1" presStyleCnt="2">
        <dgm:presLayoutVars>
          <dgm:bulletEnabled val="1"/>
        </dgm:presLayoutVars>
      </dgm:prSet>
      <dgm:spPr/>
    </dgm:pt>
    <dgm:pt modelId="{C0BAC2F1-2CAE-4847-A8F3-DFB6F85B6AE8}" type="pres">
      <dgm:prSet presAssocID="{57CA1BB7-475D-4D66-A117-5CD3E65F4C39}" presName="base" presStyleLbl="dkBgShp" presStyleIdx="1" presStyleCnt="2"/>
      <dgm:spPr/>
    </dgm:pt>
  </dgm:ptLst>
  <dgm:cxnLst>
    <dgm:cxn modelId="{A2CB2400-C581-4B6F-A393-D806D730C047}" srcId="{57CA1BB7-475D-4D66-A117-5CD3E65F4C39}" destId="{FE509ADD-D8A9-4925-BA41-69641B5B6196}" srcOrd="1" destOrd="0" parTransId="{EBD85CC9-BE33-4437-AAC3-59CA8B0A49C2}" sibTransId="{4110532C-B1F3-46EC-9D76-FFC546A0C845}"/>
    <dgm:cxn modelId="{63A2362F-2941-4555-BB04-E2C602DFDA1C}" srcId="{57CA1BB7-475D-4D66-A117-5CD3E65F4C39}" destId="{84F6CF4B-2390-4CF2-94F1-849B15ED484D}" srcOrd="0" destOrd="0" parTransId="{923AC498-6D97-4E1B-85CF-11FCEBB49287}" sibTransId="{11B9B6C6-AB5A-4C49-99C8-0D5006A81127}"/>
    <dgm:cxn modelId="{56B2C157-12B1-4D3E-B658-AD7BCDCDDBE6}" srcId="{2598CE34-8954-410F-83D3-07E9A43609E5}" destId="{57CA1BB7-475D-4D66-A117-5CD3E65F4C39}" srcOrd="0" destOrd="0" parTransId="{80F21760-3CB1-4FB4-9396-F4A49FC90AED}" sibTransId="{C37DBF2A-1F01-4CCF-8BDE-5C22DFCDBFC9}"/>
    <dgm:cxn modelId="{47456884-0ECD-4065-8BC0-E4E98B54C8AC}" type="presOf" srcId="{FE509ADD-D8A9-4925-BA41-69641B5B6196}" destId="{0DC6E6ED-D7D2-4E24-BDEC-21B8775E6C43}" srcOrd="0" destOrd="0" presId="urn:microsoft.com/office/officeart/2005/8/layout/hList3"/>
    <dgm:cxn modelId="{1DDEA8A7-FBB8-4D24-8ABE-910B297C1A56}" type="presOf" srcId="{84F6CF4B-2390-4CF2-94F1-849B15ED484D}" destId="{A09937C1-A41A-471A-A9FE-32833FC74DFA}" srcOrd="0" destOrd="0" presId="urn:microsoft.com/office/officeart/2005/8/layout/hList3"/>
    <dgm:cxn modelId="{F2DFDBC1-EE8F-4520-9252-DCCD8E9664BE}" type="presOf" srcId="{57CA1BB7-475D-4D66-A117-5CD3E65F4C39}" destId="{0A38898D-5602-40AC-9EE8-BE032A747FC1}" srcOrd="0" destOrd="0" presId="urn:microsoft.com/office/officeart/2005/8/layout/hList3"/>
    <dgm:cxn modelId="{3B81F9EE-7922-4F55-9B13-AED0556712DD}" type="presOf" srcId="{2598CE34-8954-410F-83D3-07E9A43609E5}" destId="{96959E7B-7DD4-4594-9A4C-CE0099657232}" srcOrd="0" destOrd="0" presId="urn:microsoft.com/office/officeart/2005/8/layout/hList3"/>
    <dgm:cxn modelId="{D1DA9D6E-C129-4044-BE74-28A7DDB22B42}" type="presParOf" srcId="{96959E7B-7DD4-4594-9A4C-CE0099657232}" destId="{0A38898D-5602-40AC-9EE8-BE032A747FC1}" srcOrd="0" destOrd="0" presId="urn:microsoft.com/office/officeart/2005/8/layout/hList3"/>
    <dgm:cxn modelId="{7FCC09E3-04B9-4175-8518-925E8ED30126}" type="presParOf" srcId="{96959E7B-7DD4-4594-9A4C-CE0099657232}" destId="{F5160CFA-21E0-4D18-8441-D15ECB773099}" srcOrd="1" destOrd="0" presId="urn:microsoft.com/office/officeart/2005/8/layout/hList3"/>
    <dgm:cxn modelId="{45DD5269-9285-4B2A-BA84-0AECF6900EA4}" type="presParOf" srcId="{F5160CFA-21E0-4D18-8441-D15ECB773099}" destId="{A09937C1-A41A-471A-A9FE-32833FC74DFA}" srcOrd="0" destOrd="0" presId="urn:microsoft.com/office/officeart/2005/8/layout/hList3"/>
    <dgm:cxn modelId="{BAADC39E-143A-49BC-9E93-8FE834837758}" type="presParOf" srcId="{F5160CFA-21E0-4D18-8441-D15ECB773099}" destId="{0DC6E6ED-D7D2-4E24-BDEC-21B8775E6C43}" srcOrd="1" destOrd="0" presId="urn:microsoft.com/office/officeart/2005/8/layout/hList3"/>
    <dgm:cxn modelId="{E9B933D8-CB97-4346-99F9-E139920DFEEA}" type="presParOf" srcId="{96959E7B-7DD4-4594-9A4C-CE0099657232}" destId="{C0BAC2F1-2CAE-4847-A8F3-DFB6F85B6AE8}" srcOrd="2" destOrd="0" presId="urn:microsoft.com/office/officeart/2005/8/layout/h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B5AB16-6471-46B2-A769-2DF99C8D89F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95C235F6-9746-4F90-B159-CDDA22DA735E}">
      <dgm:prSet phldrT="[Texto]"/>
      <dgm:spPr/>
      <dgm:t>
        <a:bodyPr/>
        <a:lstStyle/>
        <a:p>
          <a:r>
            <a:rPr lang="es-MX" dirty="0"/>
            <a:t>14 entrevistas realizadas y verificadas</a:t>
          </a:r>
          <a:endParaRPr lang="fr-FR" dirty="0"/>
        </a:p>
      </dgm:t>
    </dgm:pt>
    <dgm:pt modelId="{13B97594-88C5-4409-9DC4-763F898935B8}" type="parTrans" cxnId="{A5058832-9820-412F-9489-5E9BA4865934}">
      <dgm:prSet/>
      <dgm:spPr/>
      <dgm:t>
        <a:bodyPr/>
        <a:lstStyle/>
        <a:p>
          <a:endParaRPr lang="fr-FR"/>
        </a:p>
      </dgm:t>
    </dgm:pt>
    <dgm:pt modelId="{CF4CB073-5882-4342-A9F4-1A6FE2E66EA1}" type="sibTrans" cxnId="{A5058832-9820-412F-9489-5E9BA4865934}">
      <dgm:prSet/>
      <dgm:spPr/>
      <dgm:t>
        <a:bodyPr/>
        <a:lstStyle/>
        <a:p>
          <a:endParaRPr lang="fr-FR"/>
        </a:p>
      </dgm:t>
    </dgm:pt>
    <dgm:pt modelId="{73781FF5-13BC-4E28-9189-3DA66CC21A20}">
      <dgm:prSet phldrT="[Texto]"/>
      <dgm:spPr/>
      <dgm:t>
        <a:bodyPr/>
        <a:lstStyle/>
        <a:p>
          <a:r>
            <a:rPr lang="es-MX" dirty="0"/>
            <a:t>Método Delphi</a:t>
          </a:r>
          <a:endParaRPr lang="fr-FR" dirty="0"/>
        </a:p>
      </dgm:t>
    </dgm:pt>
    <dgm:pt modelId="{8C423BA9-FC79-44BD-9CF9-71286139072E}" type="parTrans" cxnId="{F5A84D81-272C-4509-BD3B-66CFFAAD4DF6}">
      <dgm:prSet/>
      <dgm:spPr/>
      <dgm:t>
        <a:bodyPr/>
        <a:lstStyle/>
        <a:p>
          <a:endParaRPr lang="fr-FR"/>
        </a:p>
      </dgm:t>
    </dgm:pt>
    <dgm:pt modelId="{C79DFA79-9B8C-460A-AB7C-8C91B3F59760}" type="sibTrans" cxnId="{F5A84D81-272C-4509-BD3B-66CFFAAD4DF6}">
      <dgm:prSet/>
      <dgm:spPr/>
      <dgm:t>
        <a:bodyPr/>
        <a:lstStyle/>
        <a:p>
          <a:endParaRPr lang="fr-FR"/>
        </a:p>
      </dgm:t>
    </dgm:pt>
    <dgm:pt modelId="{029DF0F3-8694-4F49-A50F-8AE4D014313D}">
      <dgm:prSet phldrT="[Texto]"/>
      <dgm:spPr/>
      <dgm:t>
        <a:bodyPr/>
        <a:lstStyle/>
        <a:p>
          <a:r>
            <a:rPr lang="es-MX" dirty="0"/>
            <a:t>Universidades públicas y privadas</a:t>
          </a:r>
          <a:endParaRPr lang="fr-FR" dirty="0"/>
        </a:p>
      </dgm:t>
    </dgm:pt>
    <dgm:pt modelId="{FA6925AD-CFEB-4670-880E-4AAC4DC2F612}" type="parTrans" cxnId="{CBEEF080-0FCD-4FBA-9007-B907E60BA7F7}">
      <dgm:prSet/>
      <dgm:spPr/>
      <dgm:t>
        <a:bodyPr/>
        <a:lstStyle/>
        <a:p>
          <a:endParaRPr lang="fr-FR"/>
        </a:p>
      </dgm:t>
    </dgm:pt>
    <dgm:pt modelId="{F2EEF809-3609-472B-AA84-4404128F5927}" type="sibTrans" cxnId="{CBEEF080-0FCD-4FBA-9007-B907E60BA7F7}">
      <dgm:prSet/>
      <dgm:spPr/>
      <dgm:t>
        <a:bodyPr/>
        <a:lstStyle/>
        <a:p>
          <a:endParaRPr lang="fr-FR"/>
        </a:p>
      </dgm:t>
    </dgm:pt>
    <dgm:pt modelId="{4CFFEC74-CB13-4453-8E03-86FF4002F231}">
      <dgm:prSet phldrT="[Texto]"/>
      <dgm:spPr/>
      <dgm:t>
        <a:bodyPr/>
        <a:lstStyle/>
        <a:p>
          <a:r>
            <a:rPr lang="es-MX" dirty="0"/>
            <a:t>Consultores en IES que asesoran emprendedores</a:t>
          </a:r>
          <a:endParaRPr lang="fr-FR" dirty="0"/>
        </a:p>
      </dgm:t>
    </dgm:pt>
    <dgm:pt modelId="{C0899921-BFC9-48B3-8177-B73F9281B2FB}" type="parTrans" cxnId="{FE0926A8-C4AF-4663-8B99-FFD984F022E1}">
      <dgm:prSet/>
      <dgm:spPr/>
      <dgm:t>
        <a:bodyPr/>
        <a:lstStyle/>
        <a:p>
          <a:endParaRPr lang="fr-FR"/>
        </a:p>
      </dgm:t>
    </dgm:pt>
    <dgm:pt modelId="{FAA3EE2A-7912-479F-8561-61D53FF5A8B8}" type="sibTrans" cxnId="{FE0926A8-C4AF-4663-8B99-FFD984F022E1}">
      <dgm:prSet/>
      <dgm:spPr/>
      <dgm:t>
        <a:bodyPr/>
        <a:lstStyle/>
        <a:p>
          <a:endParaRPr lang="fr-FR"/>
        </a:p>
      </dgm:t>
    </dgm:pt>
    <dgm:pt modelId="{DA72D54E-B780-4736-86F5-D39D07E48D38}">
      <dgm:prSet phldrT="[Texto]"/>
      <dgm:spPr/>
      <dgm:t>
        <a:bodyPr/>
        <a:lstStyle/>
        <a:p>
          <a:r>
            <a:rPr lang="es-MX" dirty="0"/>
            <a:t>Consultores de 8 estados de la República de norte a sur</a:t>
          </a:r>
          <a:endParaRPr lang="fr-FR" dirty="0"/>
        </a:p>
      </dgm:t>
    </dgm:pt>
    <dgm:pt modelId="{480113A1-92B3-48E4-9AF0-2E598CE23152}" type="parTrans" cxnId="{8656FD3D-7635-45D3-AF18-3ED77B27A12B}">
      <dgm:prSet/>
      <dgm:spPr/>
      <dgm:t>
        <a:bodyPr/>
        <a:lstStyle/>
        <a:p>
          <a:endParaRPr lang="fr-FR"/>
        </a:p>
      </dgm:t>
    </dgm:pt>
    <dgm:pt modelId="{CC59ABF5-EE84-4385-8081-8DDAFDA3DC11}" type="sibTrans" cxnId="{8656FD3D-7635-45D3-AF18-3ED77B27A12B}">
      <dgm:prSet/>
      <dgm:spPr/>
      <dgm:t>
        <a:bodyPr/>
        <a:lstStyle/>
        <a:p>
          <a:endParaRPr lang="fr-FR"/>
        </a:p>
      </dgm:t>
    </dgm:pt>
    <dgm:pt modelId="{3A6A5637-19F0-4A0D-B35B-59FF62858A66}">
      <dgm:prSet phldrT="[Texto]"/>
      <dgm:spPr/>
      <dgm:t>
        <a:bodyPr/>
        <a:lstStyle/>
        <a:p>
          <a:r>
            <a:rPr lang="es-MX" dirty="0"/>
            <a:t>Canal de comunicación con los emprendedores</a:t>
          </a:r>
          <a:endParaRPr lang="fr-FR" dirty="0"/>
        </a:p>
      </dgm:t>
    </dgm:pt>
    <dgm:pt modelId="{C8A04750-1C22-44DE-B380-3E17D9BF94BB}" type="parTrans" cxnId="{89D0AC5A-4565-4849-8E33-FB76AF076203}">
      <dgm:prSet/>
      <dgm:spPr/>
      <dgm:t>
        <a:bodyPr/>
        <a:lstStyle/>
        <a:p>
          <a:endParaRPr lang="fr-FR"/>
        </a:p>
      </dgm:t>
    </dgm:pt>
    <dgm:pt modelId="{03C8B49E-E4CD-4122-AF32-E4A44FFD8020}" type="sibTrans" cxnId="{89D0AC5A-4565-4849-8E33-FB76AF076203}">
      <dgm:prSet/>
      <dgm:spPr/>
      <dgm:t>
        <a:bodyPr/>
        <a:lstStyle/>
        <a:p>
          <a:endParaRPr lang="fr-FR"/>
        </a:p>
      </dgm:t>
    </dgm:pt>
    <dgm:pt modelId="{93DC5AF8-A6E8-4F77-8597-4B0A57A3CC73}" type="pres">
      <dgm:prSet presAssocID="{D7B5AB16-6471-46B2-A769-2DF99C8D89FF}" presName="Name0" presStyleCnt="0">
        <dgm:presLayoutVars>
          <dgm:chMax/>
          <dgm:chPref/>
          <dgm:dir/>
          <dgm:animLvl val="lvl"/>
        </dgm:presLayoutVars>
      </dgm:prSet>
      <dgm:spPr/>
    </dgm:pt>
    <dgm:pt modelId="{B40B9BDD-A3C5-44AF-99C7-F763DC4CE2B5}" type="pres">
      <dgm:prSet presAssocID="{95C235F6-9746-4F90-B159-CDDA22DA735E}" presName="composite" presStyleCnt="0"/>
      <dgm:spPr/>
    </dgm:pt>
    <dgm:pt modelId="{82202DF0-A610-4CF7-BE2A-0EBF9BBC436E}" type="pres">
      <dgm:prSet presAssocID="{95C235F6-9746-4F90-B159-CDDA22DA735E}" presName="Parent1" presStyleLbl="node1" presStyleIdx="0" presStyleCnt="6">
        <dgm:presLayoutVars>
          <dgm:chMax val="1"/>
          <dgm:chPref val="1"/>
          <dgm:bulletEnabled val="1"/>
        </dgm:presLayoutVars>
      </dgm:prSet>
      <dgm:spPr/>
    </dgm:pt>
    <dgm:pt modelId="{7DB4AA90-1C3E-41FD-A57F-D2BFE9E541C1}" type="pres">
      <dgm:prSet presAssocID="{95C235F6-9746-4F90-B159-CDDA22DA735E}" presName="Childtext1" presStyleLbl="revTx" presStyleIdx="0" presStyleCnt="3">
        <dgm:presLayoutVars>
          <dgm:chMax val="0"/>
          <dgm:chPref val="0"/>
          <dgm:bulletEnabled val="1"/>
        </dgm:presLayoutVars>
      </dgm:prSet>
      <dgm:spPr/>
    </dgm:pt>
    <dgm:pt modelId="{93E83572-CE06-4E24-B5AF-BF45B2D422B7}" type="pres">
      <dgm:prSet presAssocID="{95C235F6-9746-4F90-B159-CDDA22DA735E}" presName="BalanceSpacing" presStyleCnt="0"/>
      <dgm:spPr/>
    </dgm:pt>
    <dgm:pt modelId="{310FF04B-3439-4605-91DF-E39A2B44E29E}" type="pres">
      <dgm:prSet presAssocID="{95C235F6-9746-4F90-B159-CDDA22DA735E}" presName="BalanceSpacing1" presStyleCnt="0"/>
      <dgm:spPr/>
    </dgm:pt>
    <dgm:pt modelId="{CEEC05E8-D965-4E19-9EDB-FA3322530C03}" type="pres">
      <dgm:prSet presAssocID="{CF4CB073-5882-4342-A9F4-1A6FE2E66EA1}" presName="Accent1Text" presStyleLbl="node1" presStyleIdx="1" presStyleCnt="6"/>
      <dgm:spPr/>
    </dgm:pt>
    <dgm:pt modelId="{8D5EFC70-7F21-4A92-8CE8-408BC642DFC3}" type="pres">
      <dgm:prSet presAssocID="{CF4CB073-5882-4342-A9F4-1A6FE2E66EA1}" presName="spaceBetweenRectangles" presStyleCnt="0"/>
      <dgm:spPr/>
    </dgm:pt>
    <dgm:pt modelId="{A378D6D3-BE65-4DDE-A192-3F1154DA34BD}" type="pres">
      <dgm:prSet presAssocID="{029DF0F3-8694-4F49-A50F-8AE4D014313D}" presName="composite" presStyleCnt="0"/>
      <dgm:spPr/>
    </dgm:pt>
    <dgm:pt modelId="{2CEAC378-CF7F-4720-8D05-C5DB80B9308A}" type="pres">
      <dgm:prSet presAssocID="{029DF0F3-8694-4F49-A50F-8AE4D014313D}" presName="Parent1" presStyleLbl="node1" presStyleIdx="2" presStyleCnt="6">
        <dgm:presLayoutVars>
          <dgm:chMax val="1"/>
          <dgm:chPref val="1"/>
          <dgm:bulletEnabled val="1"/>
        </dgm:presLayoutVars>
      </dgm:prSet>
      <dgm:spPr/>
    </dgm:pt>
    <dgm:pt modelId="{607A15A5-CA23-4910-B095-EC69540C171E}" type="pres">
      <dgm:prSet presAssocID="{029DF0F3-8694-4F49-A50F-8AE4D014313D}" presName="Childtext1" presStyleLbl="revTx" presStyleIdx="1" presStyleCnt="3">
        <dgm:presLayoutVars>
          <dgm:chMax val="0"/>
          <dgm:chPref val="0"/>
          <dgm:bulletEnabled val="1"/>
        </dgm:presLayoutVars>
      </dgm:prSet>
      <dgm:spPr/>
    </dgm:pt>
    <dgm:pt modelId="{AEE59AED-F39B-4A6C-9ED5-32E0E3C85F3E}" type="pres">
      <dgm:prSet presAssocID="{029DF0F3-8694-4F49-A50F-8AE4D014313D}" presName="BalanceSpacing" presStyleCnt="0"/>
      <dgm:spPr/>
    </dgm:pt>
    <dgm:pt modelId="{EE6828B1-0357-4F4E-BD84-0F01B368A917}" type="pres">
      <dgm:prSet presAssocID="{029DF0F3-8694-4F49-A50F-8AE4D014313D}" presName="BalanceSpacing1" presStyleCnt="0"/>
      <dgm:spPr/>
    </dgm:pt>
    <dgm:pt modelId="{E1C0C4E8-09F7-4123-A14E-65DFD42751D8}" type="pres">
      <dgm:prSet presAssocID="{F2EEF809-3609-472B-AA84-4404128F5927}" presName="Accent1Text" presStyleLbl="node1" presStyleIdx="3" presStyleCnt="6"/>
      <dgm:spPr/>
    </dgm:pt>
    <dgm:pt modelId="{8B384DB7-68CE-4572-A728-2DDDE65741AD}" type="pres">
      <dgm:prSet presAssocID="{F2EEF809-3609-472B-AA84-4404128F5927}" presName="spaceBetweenRectangles" presStyleCnt="0"/>
      <dgm:spPr/>
    </dgm:pt>
    <dgm:pt modelId="{A1AB3411-7F16-4E53-8A57-824B92B65196}" type="pres">
      <dgm:prSet presAssocID="{DA72D54E-B780-4736-86F5-D39D07E48D38}" presName="composite" presStyleCnt="0"/>
      <dgm:spPr/>
    </dgm:pt>
    <dgm:pt modelId="{87849A5D-C090-49D7-AA87-27FE4EB80403}" type="pres">
      <dgm:prSet presAssocID="{DA72D54E-B780-4736-86F5-D39D07E48D38}" presName="Parent1" presStyleLbl="node1" presStyleIdx="4" presStyleCnt="6">
        <dgm:presLayoutVars>
          <dgm:chMax val="1"/>
          <dgm:chPref val="1"/>
          <dgm:bulletEnabled val="1"/>
        </dgm:presLayoutVars>
      </dgm:prSet>
      <dgm:spPr/>
    </dgm:pt>
    <dgm:pt modelId="{C36864C7-BEE3-4116-8D76-F4400856E41A}" type="pres">
      <dgm:prSet presAssocID="{DA72D54E-B780-4736-86F5-D39D07E48D38}" presName="Childtext1" presStyleLbl="revTx" presStyleIdx="2" presStyleCnt="3">
        <dgm:presLayoutVars>
          <dgm:chMax val="0"/>
          <dgm:chPref val="0"/>
          <dgm:bulletEnabled val="1"/>
        </dgm:presLayoutVars>
      </dgm:prSet>
      <dgm:spPr/>
    </dgm:pt>
    <dgm:pt modelId="{AF7BA51E-A53E-4CB0-8D3F-4912603ECA0F}" type="pres">
      <dgm:prSet presAssocID="{DA72D54E-B780-4736-86F5-D39D07E48D38}" presName="BalanceSpacing" presStyleCnt="0"/>
      <dgm:spPr/>
    </dgm:pt>
    <dgm:pt modelId="{F5D28CBA-ABF0-4476-B2C7-371CA4BF0C76}" type="pres">
      <dgm:prSet presAssocID="{DA72D54E-B780-4736-86F5-D39D07E48D38}" presName="BalanceSpacing1" presStyleCnt="0"/>
      <dgm:spPr/>
    </dgm:pt>
    <dgm:pt modelId="{EDC7E20F-0988-4020-907C-079F07A7104C}" type="pres">
      <dgm:prSet presAssocID="{CC59ABF5-EE84-4385-8081-8DDAFDA3DC11}" presName="Accent1Text" presStyleLbl="node1" presStyleIdx="5" presStyleCnt="6"/>
      <dgm:spPr/>
    </dgm:pt>
  </dgm:ptLst>
  <dgm:cxnLst>
    <dgm:cxn modelId="{BEA00717-AC08-4546-9574-DB2C51BCFF04}" type="presOf" srcId="{CC59ABF5-EE84-4385-8081-8DDAFDA3DC11}" destId="{EDC7E20F-0988-4020-907C-079F07A7104C}" srcOrd="0" destOrd="0" presId="urn:microsoft.com/office/officeart/2008/layout/AlternatingHexagons"/>
    <dgm:cxn modelId="{DA11ED1F-CAC5-403C-AFB0-43B6B8DBCE7F}" type="presOf" srcId="{95C235F6-9746-4F90-B159-CDDA22DA735E}" destId="{82202DF0-A610-4CF7-BE2A-0EBF9BBC436E}" srcOrd="0" destOrd="0" presId="urn:microsoft.com/office/officeart/2008/layout/AlternatingHexagons"/>
    <dgm:cxn modelId="{7C408923-C816-4B8F-AEBD-C35310BE2490}" type="presOf" srcId="{D7B5AB16-6471-46B2-A769-2DF99C8D89FF}" destId="{93DC5AF8-A6E8-4F77-8597-4B0A57A3CC73}" srcOrd="0" destOrd="0" presId="urn:microsoft.com/office/officeart/2008/layout/AlternatingHexagons"/>
    <dgm:cxn modelId="{A5058832-9820-412F-9489-5E9BA4865934}" srcId="{D7B5AB16-6471-46B2-A769-2DF99C8D89FF}" destId="{95C235F6-9746-4F90-B159-CDDA22DA735E}" srcOrd="0" destOrd="0" parTransId="{13B97594-88C5-4409-9DC4-763F898935B8}" sibTransId="{CF4CB073-5882-4342-A9F4-1A6FE2E66EA1}"/>
    <dgm:cxn modelId="{8656FD3D-7635-45D3-AF18-3ED77B27A12B}" srcId="{D7B5AB16-6471-46B2-A769-2DF99C8D89FF}" destId="{DA72D54E-B780-4736-86F5-D39D07E48D38}" srcOrd="2" destOrd="0" parTransId="{480113A1-92B3-48E4-9AF0-2E598CE23152}" sibTransId="{CC59ABF5-EE84-4385-8081-8DDAFDA3DC11}"/>
    <dgm:cxn modelId="{12B7105F-6FD3-4521-A161-DE823B891E94}" type="presOf" srcId="{F2EEF809-3609-472B-AA84-4404128F5927}" destId="{E1C0C4E8-09F7-4123-A14E-65DFD42751D8}" srcOrd="0" destOrd="0" presId="urn:microsoft.com/office/officeart/2008/layout/AlternatingHexagons"/>
    <dgm:cxn modelId="{89D0AC5A-4565-4849-8E33-FB76AF076203}" srcId="{DA72D54E-B780-4736-86F5-D39D07E48D38}" destId="{3A6A5637-19F0-4A0D-B35B-59FF62858A66}" srcOrd="0" destOrd="0" parTransId="{C8A04750-1C22-44DE-B380-3E17D9BF94BB}" sibTransId="{03C8B49E-E4CD-4122-AF32-E4A44FFD8020}"/>
    <dgm:cxn modelId="{68AC6D7C-9CA1-48ED-8A12-13408B26CC94}" type="presOf" srcId="{4CFFEC74-CB13-4453-8E03-86FF4002F231}" destId="{607A15A5-CA23-4910-B095-EC69540C171E}" srcOrd="0" destOrd="0" presId="urn:microsoft.com/office/officeart/2008/layout/AlternatingHexagons"/>
    <dgm:cxn modelId="{CBEEF080-0FCD-4FBA-9007-B907E60BA7F7}" srcId="{D7B5AB16-6471-46B2-A769-2DF99C8D89FF}" destId="{029DF0F3-8694-4F49-A50F-8AE4D014313D}" srcOrd="1" destOrd="0" parTransId="{FA6925AD-CFEB-4670-880E-4AAC4DC2F612}" sibTransId="{F2EEF809-3609-472B-AA84-4404128F5927}"/>
    <dgm:cxn modelId="{F5A84D81-272C-4509-BD3B-66CFFAAD4DF6}" srcId="{95C235F6-9746-4F90-B159-CDDA22DA735E}" destId="{73781FF5-13BC-4E28-9189-3DA66CC21A20}" srcOrd="0" destOrd="0" parTransId="{8C423BA9-FC79-44BD-9CF9-71286139072E}" sibTransId="{C79DFA79-9B8C-460A-AB7C-8C91B3F59760}"/>
    <dgm:cxn modelId="{EE11B182-18E6-451C-AD3E-0DF391EE045E}" type="presOf" srcId="{DA72D54E-B780-4736-86F5-D39D07E48D38}" destId="{87849A5D-C090-49D7-AA87-27FE4EB80403}" srcOrd="0" destOrd="0" presId="urn:microsoft.com/office/officeart/2008/layout/AlternatingHexagons"/>
    <dgm:cxn modelId="{FE0926A8-C4AF-4663-8B99-FFD984F022E1}" srcId="{029DF0F3-8694-4F49-A50F-8AE4D014313D}" destId="{4CFFEC74-CB13-4453-8E03-86FF4002F231}" srcOrd="0" destOrd="0" parTransId="{C0899921-BFC9-48B3-8177-B73F9281B2FB}" sibTransId="{FAA3EE2A-7912-479F-8561-61D53FF5A8B8}"/>
    <dgm:cxn modelId="{C8DBC1AA-EA6A-4B8C-863D-22523881E5E6}" type="presOf" srcId="{3A6A5637-19F0-4A0D-B35B-59FF62858A66}" destId="{C36864C7-BEE3-4116-8D76-F4400856E41A}" srcOrd="0" destOrd="0" presId="urn:microsoft.com/office/officeart/2008/layout/AlternatingHexagons"/>
    <dgm:cxn modelId="{A7EEFFD6-6EBC-46FA-9DAA-C3F8919E0334}" type="presOf" srcId="{CF4CB073-5882-4342-A9F4-1A6FE2E66EA1}" destId="{CEEC05E8-D965-4E19-9EDB-FA3322530C03}" srcOrd="0" destOrd="0" presId="urn:microsoft.com/office/officeart/2008/layout/AlternatingHexagons"/>
    <dgm:cxn modelId="{E6609EEC-BE5C-4910-8C8F-2B6BFD4368F1}" type="presOf" srcId="{73781FF5-13BC-4E28-9189-3DA66CC21A20}" destId="{7DB4AA90-1C3E-41FD-A57F-D2BFE9E541C1}" srcOrd="0" destOrd="0" presId="urn:microsoft.com/office/officeart/2008/layout/AlternatingHexagons"/>
    <dgm:cxn modelId="{3590C5F0-A602-4DD8-AD30-4F6AD0418BFD}" type="presOf" srcId="{029DF0F3-8694-4F49-A50F-8AE4D014313D}" destId="{2CEAC378-CF7F-4720-8D05-C5DB80B9308A}" srcOrd="0" destOrd="0" presId="urn:microsoft.com/office/officeart/2008/layout/AlternatingHexagons"/>
    <dgm:cxn modelId="{971BC084-0068-46ED-97E2-428F0A967690}" type="presParOf" srcId="{93DC5AF8-A6E8-4F77-8597-4B0A57A3CC73}" destId="{B40B9BDD-A3C5-44AF-99C7-F763DC4CE2B5}" srcOrd="0" destOrd="0" presId="urn:microsoft.com/office/officeart/2008/layout/AlternatingHexagons"/>
    <dgm:cxn modelId="{A5F4126F-0754-49F7-BABD-82FE1E132589}" type="presParOf" srcId="{B40B9BDD-A3C5-44AF-99C7-F763DC4CE2B5}" destId="{82202DF0-A610-4CF7-BE2A-0EBF9BBC436E}" srcOrd="0" destOrd="0" presId="urn:microsoft.com/office/officeart/2008/layout/AlternatingHexagons"/>
    <dgm:cxn modelId="{676DED2F-1336-44FC-AF81-D033177CDFDF}" type="presParOf" srcId="{B40B9BDD-A3C5-44AF-99C7-F763DC4CE2B5}" destId="{7DB4AA90-1C3E-41FD-A57F-D2BFE9E541C1}" srcOrd="1" destOrd="0" presId="urn:microsoft.com/office/officeart/2008/layout/AlternatingHexagons"/>
    <dgm:cxn modelId="{286B066D-36C0-44F5-AE9B-C50136406106}" type="presParOf" srcId="{B40B9BDD-A3C5-44AF-99C7-F763DC4CE2B5}" destId="{93E83572-CE06-4E24-B5AF-BF45B2D422B7}" srcOrd="2" destOrd="0" presId="urn:microsoft.com/office/officeart/2008/layout/AlternatingHexagons"/>
    <dgm:cxn modelId="{2AD57A92-C68E-4B80-991E-14F51CACE8E4}" type="presParOf" srcId="{B40B9BDD-A3C5-44AF-99C7-F763DC4CE2B5}" destId="{310FF04B-3439-4605-91DF-E39A2B44E29E}" srcOrd="3" destOrd="0" presId="urn:microsoft.com/office/officeart/2008/layout/AlternatingHexagons"/>
    <dgm:cxn modelId="{CE10DB49-DBA9-4A3C-9419-857FF2866F2B}" type="presParOf" srcId="{B40B9BDD-A3C5-44AF-99C7-F763DC4CE2B5}" destId="{CEEC05E8-D965-4E19-9EDB-FA3322530C03}" srcOrd="4" destOrd="0" presId="urn:microsoft.com/office/officeart/2008/layout/AlternatingHexagons"/>
    <dgm:cxn modelId="{F615CCCB-2964-487D-8CCB-FED6BAE31986}" type="presParOf" srcId="{93DC5AF8-A6E8-4F77-8597-4B0A57A3CC73}" destId="{8D5EFC70-7F21-4A92-8CE8-408BC642DFC3}" srcOrd="1" destOrd="0" presId="urn:microsoft.com/office/officeart/2008/layout/AlternatingHexagons"/>
    <dgm:cxn modelId="{0EDA3DD4-0050-47CC-B71B-1D2E9C870E9D}" type="presParOf" srcId="{93DC5AF8-A6E8-4F77-8597-4B0A57A3CC73}" destId="{A378D6D3-BE65-4DDE-A192-3F1154DA34BD}" srcOrd="2" destOrd="0" presId="urn:microsoft.com/office/officeart/2008/layout/AlternatingHexagons"/>
    <dgm:cxn modelId="{F49FF78B-D732-422C-A93E-1712ED45398D}" type="presParOf" srcId="{A378D6D3-BE65-4DDE-A192-3F1154DA34BD}" destId="{2CEAC378-CF7F-4720-8D05-C5DB80B9308A}" srcOrd="0" destOrd="0" presId="urn:microsoft.com/office/officeart/2008/layout/AlternatingHexagons"/>
    <dgm:cxn modelId="{FDCC6932-237C-4CE2-AEE5-626AA5C0D830}" type="presParOf" srcId="{A378D6D3-BE65-4DDE-A192-3F1154DA34BD}" destId="{607A15A5-CA23-4910-B095-EC69540C171E}" srcOrd="1" destOrd="0" presId="urn:microsoft.com/office/officeart/2008/layout/AlternatingHexagons"/>
    <dgm:cxn modelId="{4FB5138B-6713-4E35-A659-E7C483139D3F}" type="presParOf" srcId="{A378D6D3-BE65-4DDE-A192-3F1154DA34BD}" destId="{AEE59AED-F39B-4A6C-9ED5-32E0E3C85F3E}" srcOrd="2" destOrd="0" presId="urn:microsoft.com/office/officeart/2008/layout/AlternatingHexagons"/>
    <dgm:cxn modelId="{C1B69933-4170-4B95-B87F-0B4135339EAE}" type="presParOf" srcId="{A378D6D3-BE65-4DDE-A192-3F1154DA34BD}" destId="{EE6828B1-0357-4F4E-BD84-0F01B368A917}" srcOrd="3" destOrd="0" presId="urn:microsoft.com/office/officeart/2008/layout/AlternatingHexagons"/>
    <dgm:cxn modelId="{244A79DF-9F60-468F-9CAB-30A00FFDB407}" type="presParOf" srcId="{A378D6D3-BE65-4DDE-A192-3F1154DA34BD}" destId="{E1C0C4E8-09F7-4123-A14E-65DFD42751D8}" srcOrd="4" destOrd="0" presId="urn:microsoft.com/office/officeart/2008/layout/AlternatingHexagons"/>
    <dgm:cxn modelId="{578E5B3B-C9EF-4917-918D-84EC55BF4D11}" type="presParOf" srcId="{93DC5AF8-A6E8-4F77-8597-4B0A57A3CC73}" destId="{8B384DB7-68CE-4572-A728-2DDDE65741AD}" srcOrd="3" destOrd="0" presId="urn:microsoft.com/office/officeart/2008/layout/AlternatingHexagons"/>
    <dgm:cxn modelId="{83C770DE-94DB-4BE1-973F-E0CB04CB4357}" type="presParOf" srcId="{93DC5AF8-A6E8-4F77-8597-4B0A57A3CC73}" destId="{A1AB3411-7F16-4E53-8A57-824B92B65196}" srcOrd="4" destOrd="0" presId="urn:microsoft.com/office/officeart/2008/layout/AlternatingHexagons"/>
    <dgm:cxn modelId="{13D82868-42E7-4B1D-9D52-2CE86F6D6C8A}" type="presParOf" srcId="{A1AB3411-7F16-4E53-8A57-824B92B65196}" destId="{87849A5D-C090-49D7-AA87-27FE4EB80403}" srcOrd="0" destOrd="0" presId="urn:microsoft.com/office/officeart/2008/layout/AlternatingHexagons"/>
    <dgm:cxn modelId="{9B3E4EAF-5FDB-4F4E-8063-2DB75E1E1B38}" type="presParOf" srcId="{A1AB3411-7F16-4E53-8A57-824B92B65196}" destId="{C36864C7-BEE3-4116-8D76-F4400856E41A}" srcOrd="1" destOrd="0" presId="urn:microsoft.com/office/officeart/2008/layout/AlternatingHexagons"/>
    <dgm:cxn modelId="{2C506518-22DE-4D44-84C5-94D176E6D209}" type="presParOf" srcId="{A1AB3411-7F16-4E53-8A57-824B92B65196}" destId="{AF7BA51E-A53E-4CB0-8D3F-4912603ECA0F}" srcOrd="2" destOrd="0" presId="urn:microsoft.com/office/officeart/2008/layout/AlternatingHexagons"/>
    <dgm:cxn modelId="{416261BE-65C6-4C58-B62D-F31823EB877B}" type="presParOf" srcId="{A1AB3411-7F16-4E53-8A57-824B92B65196}" destId="{F5D28CBA-ABF0-4476-B2C7-371CA4BF0C76}" srcOrd="3" destOrd="0" presId="urn:microsoft.com/office/officeart/2008/layout/AlternatingHexagons"/>
    <dgm:cxn modelId="{8D53B829-BE86-4568-ADD2-3ED848F7C4AA}" type="presParOf" srcId="{A1AB3411-7F16-4E53-8A57-824B92B65196}" destId="{EDC7E20F-0988-4020-907C-079F07A7104C}"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FD7CF7-05EC-4606-A9B1-CB2374D83B7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D1278DF2-6C6C-41CE-BFEB-C586D2BECE8B}">
      <dgm:prSet phldrT="[Texto]"/>
      <dgm:spPr/>
      <dgm:t>
        <a:bodyPr/>
        <a:lstStyle/>
        <a:p>
          <a:r>
            <a:rPr lang="es-MX" dirty="0"/>
            <a:t>5 entrevistas</a:t>
          </a:r>
          <a:endParaRPr lang="fr-FR" dirty="0"/>
        </a:p>
      </dgm:t>
    </dgm:pt>
    <dgm:pt modelId="{6A90A5D3-7FF8-4495-AB87-6A07EF188FA3}" type="parTrans" cxnId="{D32CEC02-AB79-4EF3-A791-4DE7A4869E01}">
      <dgm:prSet/>
      <dgm:spPr/>
      <dgm:t>
        <a:bodyPr/>
        <a:lstStyle/>
        <a:p>
          <a:endParaRPr lang="fr-FR"/>
        </a:p>
      </dgm:t>
    </dgm:pt>
    <dgm:pt modelId="{18F0A632-480F-4BF0-BBED-3A7C4136D0F2}" type="sibTrans" cxnId="{D32CEC02-AB79-4EF3-A791-4DE7A4869E01}">
      <dgm:prSet/>
      <dgm:spPr/>
      <dgm:t>
        <a:bodyPr/>
        <a:lstStyle/>
        <a:p>
          <a:endParaRPr lang="fr-FR"/>
        </a:p>
      </dgm:t>
    </dgm:pt>
    <dgm:pt modelId="{797F2849-0094-427A-A2A7-98A8AB620968}">
      <dgm:prSet phldrT="[Texto]"/>
      <dgm:spPr/>
      <dgm:t>
        <a:bodyPr/>
        <a:lstStyle/>
        <a:p>
          <a:r>
            <a:rPr lang="es-MX" dirty="0"/>
            <a:t>Estudio de casos</a:t>
          </a:r>
          <a:endParaRPr lang="fr-FR" dirty="0"/>
        </a:p>
      </dgm:t>
    </dgm:pt>
    <dgm:pt modelId="{34DD1E44-6BB1-46A4-BB49-FB64C16EE865}" type="parTrans" cxnId="{E576B63D-1226-4600-8A54-A7880B672BEC}">
      <dgm:prSet/>
      <dgm:spPr/>
      <dgm:t>
        <a:bodyPr/>
        <a:lstStyle/>
        <a:p>
          <a:endParaRPr lang="fr-FR"/>
        </a:p>
      </dgm:t>
    </dgm:pt>
    <dgm:pt modelId="{81D14673-A57E-42F1-B999-9B6024BA7335}" type="sibTrans" cxnId="{E576B63D-1226-4600-8A54-A7880B672BEC}">
      <dgm:prSet/>
      <dgm:spPr/>
      <dgm:t>
        <a:bodyPr/>
        <a:lstStyle/>
        <a:p>
          <a:endParaRPr lang="fr-FR"/>
        </a:p>
      </dgm:t>
    </dgm:pt>
    <dgm:pt modelId="{F7507B9B-E17E-4754-A755-837E3B743FC9}">
      <dgm:prSet phldrT="[Texto]"/>
      <dgm:spPr/>
      <dgm:t>
        <a:bodyPr/>
        <a:lstStyle/>
        <a:p>
          <a:r>
            <a:rPr lang="es-MX" dirty="0"/>
            <a:t>Cuestionario sobre estrategias financieras</a:t>
          </a:r>
          <a:endParaRPr lang="fr-FR" dirty="0"/>
        </a:p>
      </dgm:t>
    </dgm:pt>
    <dgm:pt modelId="{A32C2F08-D143-49EF-892A-8C09920495EC}" type="parTrans" cxnId="{E3414AB8-6CC3-4C5B-A453-102345F899E8}">
      <dgm:prSet/>
      <dgm:spPr/>
      <dgm:t>
        <a:bodyPr/>
        <a:lstStyle/>
        <a:p>
          <a:endParaRPr lang="fr-FR"/>
        </a:p>
      </dgm:t>
    </dgm:pt>
    <dgm:pt modelId="{D9B34656-AB6F-4E2F-803D-4A0DF7373A4A}" type="sibTrans" cxnId="{E3414AB8-6CC3-4C5B-A453-102345F899E8}">
      <dgm:prSet/>
      <dgm:spPr/>
      <dgm:t>
        <a:bodyPr/>
        <a:lstStyle/>
        <a:p>
          <a:endParaRPr lang="fr-FR"/>
        </a:p>
      </dgm:t>
    </dgm:pt>
    <dgm:pt modelId="{5A07024E-8E2E-4451-ABB8-987B16329A36}">
      <dgm:prSet phldrT="[Texto]"/>
      <dgm:spPr/>
      <dgm:t>
        <a:bodyPr/>
        <a:lstStyle/>
        <a:p>
          <a:r>
            <a:rPr lang="es-MX" dirty="0"/>
            <a:t>Sectores servicios, tecnologías e industria</a:t>
          </a:r>
          <a:endParaRPr lang="fr-FR" dirty="0"/>
        </a:p>
      </dgm:t>
    </dgm:pt>
    <dgm:pt modelId="{1F3D0507-28F6-45D9-A1CA-1BC48E022B78}" type="parTrans" cxnId="{C2560CF5-5894-4811-BE76-283EA659FD6D}">
      <dgm:prSet/>
      <dgm:spPr/>
      <dgm:t>
        <a:bodyPr/>
        <a:lstStyle/>
        <a:p>
          <a:endParaRPr lang="fr-FR"/>
        </a:p>
      </dgm:t>
    </dgm:pt>
    <dgm:pt modelId="{E2ED70AD-4D9C-4059-8A2D-A548C41ACD4C}" type="sibTrans" cxnId="{C2560CF5-5894-4811-BE76-283EA659FD6D}">
      <dgm:prSet/>
      <dgm:spPr/>
      <dgm:t>
        <a:bodyPr/>
        <a:lstStyle/>
        <a:p>
          <a:endParaRPr lang="fr-FR"/>
        </a:p>
      </dgm:t>
    </dgm:pt>
    <dgm:pt modelId="{4F2E668B-D99E-4163-A632-50A62E60B60B}">
      <dgm:prSet phldrT="[Texto]"/>
      <dgm:spPr/>
      <dgm:t>
        <a:bodyPr/>
        <a:lstStyle/>
        <a:p>
          <a:r>
            <a:rPr lang="es-MX" dirty="0" err="1"/>
            <a:t>Emresarios</a:t>
          </a:r>
          <a:r>
            <a:rPr lang="es-MX" dirty="0"/>
            <a:t> desde Yucatán hasta Chihuahua</a:t>
          </a:r>
          <a:endParaRPr lang="fr-FR" dirty="0"/>
        </a:p>
      </dgm:t>
    </dgm:pt>
    <dgm:pt modelId="{0D3E270D-5148-4923-95B7-3BFDA563ABC7}" type="parTrans" cxnId="{1F1E2247-ED35-4030-BF2E-3732DF2954D1}">
      <dgm:prSet/>
      <dgm:spPr/>
      <dgm:t>
        <a:bodyPr/>
        <a:lstStyle/>
        <a:p>
          <a:endParaRPr lang="fr-FR"/>
        </a:p>
      </dgm:t>
    </dgm:pt>
    <dgm:pt modelId="{8005DE13-DA9D-4024-A59D-13F5A0577FDA}" type="sibTrans" cxnId="{1F1E2247-ED35-4030-BF2E-3732DF2954D1}">
      <dgm:prSet/>
      <dgm:spPr/>
      <dgm:t>
        <a:bodyPr/>
        <a:lstStyle/>
        <a:p>
          <a:endParaRPr lang="fr-FR"/>
        </a:p>
      </dgm:t>
    </dgm:pt>
    <dgm:pt modelId="{8F9BB081-B236-4C3B-B523-579D34609716}">
      <dgm:prSet phldrT="[Texto]"/>
      <dgm:spPr/>
      <dgm:t>
        <a:bodyPr/>
        <a:lstStyle/>
        <a:p>
          <a:r>
            <a:rPr lang="es-MX" dirty="0"/>
            <a:t>Aún en análisis</a:t>
          </a:r>
          <a:endParaRPr lang="fr-FR" dirty="0"/>
        </a:p>
      </dgm:t>
    </dgm:pt>
    <dgm:pt modelId="{926E948E-9D66-4EF6-8CA6-88D214ED2ED4}" type="parTrans" cxnId="{674CE8F0-759F-48B9-88A6-5D783BC7229B}">
      <dgm:prSet/>
      <dgm:spPr/>
      <dgm:t>
        <a:bodyPr/>
        <a:lstStyle/>
        <a:p>
          <a:endParaRPr lang="fr-FR"/>
        </a:p>
      </dgm:t>
    </dgm:pt>
    <dgm:pt modelId="{D7834461-4472-4333-A8AA-ED773C9C333D}" type="sibTrans" cxnId="{674CE8F0-759F-48B9-88A6-5D783BC7229B}">
      <dgm:prSet/>
      <dgm:spPr/>
      <dgm:t>
        <a:bodyPr/>
        <a:lstStyle/>
        <a:p>
          <a:endParaRPr lang="fr-FR"/>
        </a:p>
      </dgm:t>
    </dgm:pt>
    <dgm:pt modelId="{4BF7BE32-0631-4B57-8252-86EEA055416D}" type="pres">
      <dgm:prSet presAssocID="{EDFD7CF7-05EC-4606-A9B1-CB2374D83B70}" presName="Name0" presStyleCnt="0">
        <dgm:presLayoutVars>
          <dgm:chMax/>
          <dgm:chPref/>
          <dgm:dir/>
          <dgm:animLvl val="lvl"/>
        </dgm:presLayoutVars>
      </dgm:prSet>
      <dgm:spPr/>
    </dgm:pt>
    <dgm:pt modelId="{FB510C95-C0C7-48C4-A92D-47D31392B89B}" type="pres">
      <dgm:prSet presAssocID="{D1278DF2-6C6C-41CE-BFEB-C586D2BECE8B}" presName="composite" presStyleCnt="0"/>
      <dgm:spPr/>
    </dgm:pt>
    <dgm:pt modelId="{80705038-7765-427A-9D06-0C860076DE49}" type="pres">
      <dgm:prSet presAssocID="{D1278DF2-6C6C-41CE-BFEB-C586D2BECE8B}" presName="Parent1" presStyleLbl="node1" presStyleIdx="0" presStyleCnt="6">
        <dgm:presLayoutVars>
          <dgm:chMax val="1"/>
          <dgm:chPref val="1"/>
          <dgm:bulletEnabled val="1"/>
        </dgm:presLayoutVars>
      </dgm:prSet>
      <dgm:spPr/>
    </dgm:pt>
    <dgm:pt modelId="{CAB19B48-7988-4CAC-A302-BC8F266298CC}" type="pres">
      <dgm:prSet presAssocID="{D1278DF2-6C6C-41CE-BFEB-C586D2BECE8B}" presName="Childtext1" presStyleLbl="revTx" presStyleIdx="0" presStyleCnt="3">
        <dgm:presLayoutVars>
          <dgm:chMax val="0"/>
          <dgm:chPref val="0"/>
          <dgm:bulletEnabled val="1"/>
        </dgm:presLayoutVars>
      </dgm:prSet>
      <dgm:spPr/>
    </dgm:pt>
    <dgm:pt modelId="{DBDC200E-B5D9-4F53-8A55-CA3564D09CDF}" type="pres">
      <dgm:prSet presAssocID="{D1278DF2-6C6C-41CE-BFEB-C586D2BECE8B}" presName="BalanceSpacing" presStyleCnt="0"/>
      <dgm:spPr/>
    </dgm:pt>
    <dgm:pt modelId="{64F238AC-B087-48A1-B00D-CFE7F7CA9288}" type="pres">
      <dgm:prSet presAssocID="{D1278DF2-6C6C-41CE-BFEB-C586D2BECE8B}" presName="BalanceSpacing1" presStyleCnt="0"/>
      <dgm:spPr/>
    </dgm:pt>
    <dgm:pt modelId="{C34EF020-3F31-418A-B414-8D031F1E63E2}" type="pres">
      <dgm:prSet presAssocID="{18F0A632-480F-4BF0-BBED-3A7C4136D0F2}" presName="Accent1Text" presStyleLbl="node1" presStyleIdx="1" presStyleCnt="6"/>
      <dgm:spPr/>
    </dgm:pt>
    <dgm:pt modelId="{76F8CCD2-74E8-4DCC-93CB-90BF93BC6401}" type="pres">
      <dgm:prSet presAssocID="{18F0A632-480F-4BF0-BBED-3A7C4136D0F2}" presName="spaceBetweenRectangles" presStyleCnt="0"/>
      <dgm:spPr/>
    </dgm:pt>
    <dgm:pt modelId="{C8522454-A86D-4258-B01B-07ABAB2ACE3F}" type="pres">
      <dgm:prSet presAssocID="{F7507B9B-E17E-4754-A755-837E3B743FC9}" presName="composite" presStyleCnt="0"/>
      <dgm:spPr/>
    </dgm:pt>
    <dgm:pt modelId="{3A8B4EA8-5769-4A26-812E-F6EE6A2563E4}" type="pres">
      <dgm:prSet presAssocID="{F7507B9B-E17E-4754-A755-837E3B743FC9}" presName="Parent1" presStyleLbl="node1" presStyleIdx="2" presStyleCnt="6">
        <dgm:presLayoutVars>
          <dgm:chMax val="1"/>
          <dgm:chPref val="1"/>
          <dgm:bulletEnabled val="1"/>
        </dgm:presLayoutVars>
      </dgm:prSet>
      <dgm:spPr/>
    </dgm:pt>
    <dgm:pt modelId="{9DF62905-80B7-4B1D-838C-B29D29F32A7D}" type="pres">
      <dgm:prSet presAssocID="{F7507B9B-E17E-4754-A755-837E3B743FC9}" presName="Childtext1" presStyleLbl="revTx" presStyleIdx="1" presStyleCnt="3">
        <dgm:presLayoutVars>
          <dgm:chMax val="0"/>
          <dgm:chPref val="0"/>
          <dgm:bulletEnabled val="1"/>
        </dgm:presLayoutVars>
      </dgm:prSet>
      <dgm:spPr/>
    </dgm:pt>
    <dgm:pt modelId="{4C38F4CA-1356-4F20-A71F-ABF337360B52}" type="pres">
      <dgm:prSet presAssocID="{F7507B9B-E17E-4754-A755-837E3B743FC9}" presName="BalanceSpacing" presStyleCnt="0"/>
      <dgm:spPr/>
    </dgm:pt>
    <dgm:pt modelId="{30D62DF8-622A-49FD-BBE2-4F55105ED3CF}" type="pres">
      <dgm:prSet presAssocID="{F7507B9B-E17E-4754-A755-837E3B743FC9}" presName="BalanceSpacing1" presStyleCnt="0"/>
      <dgm:spPr/>
    </dgm:pt>
    <dgm:pt modelId="{65A28013-A685-4925-9F42-EE24EF415ADD}" type="pres">
      <dgm:prSet presAssocID="{D9B34656-AB6F-4E2F-803D-4A0DF7373A4A}" presName="Accent1Text" presStyleLbl="node1" presStyleIdx="3" presStyleCnt="6"/>
      <dgm:spPr/>
    </dgm:pt>
    <dgm:pt modelId="{B3732EC0-3856-42E7-824B-2581BA47149B}" type="pres">
      <dgm:prSet presAssocID="{D9B34656-AB6F-4E2F-803D-4A0DF7373A4A}" presName="spaceBetweenRectangles" presStyleCnt="0"/>
      <dgm:spPr/>
    </dgm:pt>
    <dgm:pt modelId="{0ED9F810-B04E-4DE4-8949-533B35D85340}" type="pres">
      <dgm:prSet presAssocID="{4F2E668B-D99E-4163-A632-50A62E60B60B}" presName="composite" presStyleCnt="0"/>
      <dgm:spPr/>
    </dgm:pt>
    <dgm:pt modelId="{472E8BA3-9B60-4847-BAB8-69F18CF216BC}" type="pres">
      <dgm:prSet presAssocID="{4F2E668B-D99E-4163-A632-50A62E60B60B}" presName="Parent1" presStyleLbl="node1" presStyleIdx="4" presStyleCnt="6">
        <dgm:presLayoutVars>
          <dgm:chMax val="1"/>
          <dgm:chPref val="1"/>
          <dgm:bulletEnabled val="1"/>
        </dgm:presLayoutVars>
      </dgm:prSet>
      <dgm:spPr/>
    </dgm:pt>
    <dgm:pt modelId="{006E9FB0-DC4F-4102-B509-DB50947CDA08}" type="pres">
      <dgm:prSet presAssocID="{4F2E668B-D99E-4163-A632-50A62E60B60B}" presName="Childtext1" presStyleLbl="revTx" presStyleIdx="2" presStyleCnt="3">
        <dgm:presLayoutVars>
          <dgm:chMax val="0"/>
          <dgm:chPref val="0"/>
          <dgm:bulletEnabled val="1"/>
        </dgm:presLayoutVars>
      </dgm:prSet>
      <dgm:spPr/>
    </dgm:pt>
    <dgm:pt modelId="{83EB61F6-3D25-482A-B86B-3B221904E327}" type="pres">
      <dgm:prSet presAssocID="{4F2E668B-D99E-4163-A632-50A62E60B60B}" presName="BalanceSpacing" presStyleCnt="0"/>
      <dgm:spPr/>
    </dgm:pt>
    <dgm:pt modelId="{9B48A2D2-F7AD-453F-A61D-B5EF156B5D40}" type="pres">
      <dgm:prSet presAssocID="{4F2E668B-D99E-4163-A632-50A62E60B60B}" presName="BalanceSpacing1" presStyleCnt="0"/>
      <dgm:spPr/>
    </dgm:pt>
    <dgm:pt modelId="{97012926-F47E-4890-9355-E1A44567884C}" type="pres">
      <dgm:prSet presAssocID="{8005DE13-DA9D-4024-A59D-13F5A0577FDA}" presName="Accent1Text" presStyleLbl="node1" presStyleIdx="5" presStyleCnt="6"/>
      <dgm:spPr/>
    </dgm:pt>
  </dgm:ptLst>
  <dgm:cxnLst>
    <dgm:cxn modelId="{D32CEC02-AB79-4EF3-A791-4DE7A4869E01}" srcId="{EDFD7CF7-05EC-4606-A9B1-CB2374D83B70}" destId="{D1278DF2-6C6C-41CE-BFEB-C586D2BECE8B}" srcOrd="0" destOrd="0" parTransId="{6A90A5D3-7FF8-4495-AB87-6A07EF188FA3}" sibTransId="{18F0A632-480F-4BF0-BBED-3A7C4136D0F2}"/>
    <dgm:cxn modelId="{4DADDA12-E366-42DD-B5E4-11BAD7301E30}" type="presOf" srcId="{D1278DF2-6C6C-41CE-BFEB-C586D2BECE8B}" destId="{80705038-7765-427A-9D06-0C860076DE49}" srcOrd="0" destOrd="0" presId="urn:microsoft.com/office/officeart/2008/layout/AlternatingHexagons"/>
    <dgm:cxn modelId="{5FE70125-5DB8-4B8D-BA48-56F1B4384F9D}" type="presOf" srcId="{797F2849-0094-427A-A2A7-98A8AB620968}" destId="{CAB19B48-7988-4CAC-A302-BC8F266298CC}" srcOrd="0" destOrd="0" presId="urn:microsoft.com/office/officeart/2008/layout/AlternatingHexagons"/>
    <dgm:cxn modelId="{CE551526-EF9D-413C-B166-304FC37E832F}" type="presOf" srcId="{5A07024E-8E2E-4451-ABB8-987B16329A36}" destId="{9DF62905-80B7-4B1D-838C-B29D29F32A7D}" srcOrd="0" destOrd="0" presId="urn:microsoft.com/office/officeart/2008/layout/AlternatingHexagons"/>
    <dgm:cxn modelId="{BE2AE730-8C4A-44C7-962E-D0B914D01E25}" type="presOf" srcId="{D9B34656-AB6F-4E2F-803D-4A0DF7373A4A}" destId="{65A28013-A685-4925-9F42-EE24EF415ADD}" srcOrd="0" destOrd="0" presId="urn:microsoft.com/office/officeart/2008/layout/AlternatingHexagons"/>
    <dgm:cxn modelId="{E576B63D-1226-4600-8A54-A7880B672BEC}" srcId="{D1278DF2-6C6C-41CE-BFEB-C586D2BECE8B}" destId="{797F2849-0094-427A-A2A7-98A8AB620968}" srcOrd="0" destOrd="0" parTransId="{34DD1E44-6BB1-46A4-BB49-FB64C16EE865}" sibTransId="{81D14673-A57E-42F1-B999-9B6024BA7335}"/>
    <dgm:cxn modelId="{4E48A35E-4769-4661-B4FF-9D2405FDF4C2}" type="presOf" srcId="{8005DE13-DA9D-4024-A59D-13F5A0577FDA}" destId="{97012926-F47E-4890-9355-E1A44567884C}" srcOrd="0" destOrd="0" presId="urn:microsoft.com/office/officeart/2008/layout/AlternatingHexagons"/>
    <dgm:cxn modelId="{8036AE5F-8A16-4F07-AA44-D5893A49550F}" type="presOf" srcId="{F7507B9B-E17E-4754-A755-837E3B743FC9}" destId="{3A8B4EA8-5769-4A26-812E-F6EE6A2563E4}" srcOrd="0" destOrd="0" presId="urn:microsoft.com/office/officeart/2008/layout/AlternatingHexagons"/>
    <dgm:cxn modelId="{A40C0347-17FC-4C0D-B238-BA5195A6D660}" type="presOf" srcId="{EDFD7CF7-05EC-4606-A9B1-CB2374D83B70}" destId="{4BF7BE32-0631-4B57-8252-86EEA055416D}" srcOrd="0" destOrd="0" presId="urn:microsoft.com/office/officeart/2008/layout/AlternatingHexagons"/>
    <dgm:cxn modelId="{1F1E2247-ED35-4030-BF2E-3732DF2954D1}" srcId="{EDFD7CF7-05EC-4606-A9B1-CB2374D83B70}" destId="{4F2E668B-D99E-4163-A632-50A62E60B60B}" srcOrd="2" destOrd="0" parTransId="{0D3E270D-5148-4923-95B7-3BFDA563ABC7}" sibTransId="{8005DE13-DA9D-4024-A59D-13F5A0577FDA}"/>
    <dgm:cxn modelId="{3494AD91-0786-421C-8E7B-39D8B8989E4E}" type="presOf" srcId="{8F9BB081-B236-4C3B-B523-579D34609716}" destId="{006E9FB0-DC4F-4102-B509-DB50947CDA08}" srcOrd="0" destOrd="0" presId="urn:microsoft.com/office/officeart/2008/layout/AlternatingHexagons"/>
    <dgm:cxn modelId="{A61D43AB-5B31-4351-99D1-15DDA88E50F5}" type="presOf" srcId="{4F2E668B-D99E-4163-A632-50A62E60B60B}" destId="{472E8BA3-9B60-4847-BAB8-69F18CF216BC}" srcOrd="0" destOrd="0" presId="urn:microsoft.com/office/officeart/2008/layout/AlternatingHexagons"/>
    <dgm:cxn modelId="{E3414AB8-6CC3-4C5B-A453-102345F899E8}" srcId="{EDFD7CF7-05EC-4606-A9B1-CB2374D83B70}" destId="{F7507B9B-E17E-4754-A755-837E3B743FC9}" srcOrd="1" destOrd="0" parTransId="{A32C2F08-D143-49EF-892A-8C09920495EC}" sibTransId="{D9B34656-AB6F-4E2F-803D-4A0DF7373A4A}"/>
    <dgm:cxn modelId="{9EF70CC2-B4B6-42A3-9BF5-5C61477CB6B0}" type="presOf" srcId="{18F0A632-480F-4BF0-BBED-3A7C4136D0F2}" destId="{C34EF020-3F31-418A-B414-8D031F1E63E2}" srcOrd="0" destOrd="0" presId="urn:microsoft.com/office/officeart/2008/layout/AlternatingHexagons"/>
    <dgm:cxn modelId="{674CE8F0-759F-48B9-88A6-5D783BC7229B}" srcId="{4F2E668B-D99E-4163-A632-50A62E60B60B}" destId="{8F9BB081-B236-4C3B-B523-579D34609716}" srcOrd="0" destOrd="0" parTransId="{926E948E-9D66-4EF6-8CA6-88D214ED2ED4}" sibTransId="{D7834461-4472-4333-A8AA-ED773C9C333D}"/>
    <dgm:cxn modelId="{C2560CF5-5894-4811-BE76-283EA659FD6D}" srcId="{F7507B9B-E17E-4754-A755-837E3B743FC9}" destId="{5A07024E-8E2E-4451-ABB8-987B16329A36}" srcOrd="0" destOrd="0" parTransId="{1F3D0507-28F6-45D9-A1CA-1BC48E022B78}" sibTransId="{E2ED70AD-4D9C-4059-8A2D-A548C41ACD4C}"/>
    <dgm:cxn modelId="{3E2D6861-7D9D-4278-A2F0-0086532B4539}" type="presParOf" srcId="{4BF7BE32-0631-4B57-8252-86EEA055416D}" destId="{FB510C95-C0C7-48C4-A92D-47D31392B89B}" srcOrd="0" destOrd="0" presId="urn:microsoft.com/office/officeart/2008/layout/AlternatingHexagons"/>
    <dgm:cxn modelId="{4818BAED-EFE7-4A6F-A8CE-101AD752BCBD}" type="presParOf" srcId="{FB510C95-C0C7-48C4-A92D-47D31392B89B}" destId="{80705038-7765-427A-9D06-0C860076DE49}" srcOrd="0" destOrd="0" presId="urn:microsoft.com/office/officeart/2008/layout/AlternatingHexagons"/>
    <dgm:cxn modelId="{C3D1DFC6-ED4D-4638-83EC-C7D3AA2B3696}" type="presParOf" srcId="{FB510C95-C0C7-48C4-A92D-47D31392B89B}" destId="{CAB19B48-7988-4CAC-A302-BC8F266298CC}" srcOrd="1" destOrd="0" presId="urn:microsoft.com/office/officeart/2008/layout/AlternatingHexagons"/>
    <dgm:cxn modelId="{6575402C-31C1-4B08-86F2-A85A57EEBA3D}" type="presParOf" srcId="{FB510C95-C0C7-48C4-A92D-47D31392B89B}" destId="{DBDC200E-B5D9-4F53-8A55-CA3564D09CDF}" srcOrd="2" destOrd="0" presId="urn:microsoft.com/office/officeart/2008/layout/AlternatingHexagons"/>
    <dgm:cxn modelId="{721B7AD5-23F1-4E29-A199-17AD1E10E07F}" type="presParOf" srcId="{FB510C95-C0C7-48C4-A92D-47D31392B89B}" destId="{64F238AC-B087-48A1-B00D-CFE7F7CA9288}" srcOrd="3" destOrd="0" presId="urn:microsoft.com/office/officeart/2008/layout/AlternatingHexagons"/>
    <dgm:cxn modelId="{87760364-EB0F-4E22-90D6-49DE138218C7}" type="presParOf" srcId="{FB510C95-C0C7-48C4-A92D-47D31392B89B}" destId="{C34EF020-3F31-418A-B414-8D031F1E63E2}" srcOrd="4" destOrd="0" presId="urn:microsoft.com/office/officeart/2008/layout/AlternatingHexagons"/>
    <dgm:cxn modelId="{ED8F9F17-807E-45DB-AABF-D6296D5DAFD4}" type="presParOf" srcId="{4BF7BE32-0631-4B57-8252-86EEA055416D}" destId="{76F8CCD2-74E8-4DCC-93CB-90BF93BC6401}" srcOrd="1" destOrd="0" presId="urn:microsoft.com/office/officeart/2008/layout/AlternatingHexagons"/>
    <dgm:cxn modelId="{07254995-B92D-4549-BE3F-BCC58A94B0A8}" type="presParOf" srcId="{4BF7BE32-0631-4B57-8252-86EEA055416D}" destId="{C8522454-A86D-4258-B01B-07ABAB2ACE3F}" srcOrd="2" destOrd="0" presId="urn:microsoft.com/office/officeart/2008/layout/AlternatingHexagons"/>
    <dgm:cxn modelId="{1C1C0EE9-F191-4DA7-AC23-1A9A32E9D1AC}" type="presParOf" srcId="{C8522454-A86D-4258-B01B-07ABAB2ACE3F}" destId="{3A8B4EA8-5769-4A26-812E-F6EE6A2563E4}" srcOrd="0" destOrd="0" presId="urn:microsoft.com/office/officeart/2008/layout/AlternatingHexagons"/>
    <dgm:cxn modelId="{7ED8CD60-7DF6-4684-BD1F-A5E59BD05E25}" type="presParOf" srcId="{C8522454-A86D-4258-B01B-07ABAB2ACE3F}" destId="{9DF62905-80B7-4B1D-838C-B29D29F32A7D}" srcOrd="1" destOrd="0" presId="urn:microsoft.com/office/officeart/2008/layout/AlternatingHexagons"/>
    <dgm:cxn modelId="{05D64BC5-B7BD-48D2-939E-855E82B5F795}" type="presParOf" srcId="{C8522454-A86D-4258-B01B-07ABAB2ACE3F}" destId="{4C38F4CA-1356-4F20-A71F-ABF337360B52}" srcOrd="2" destOrd="0" presId="urn:microsoft.com/office/officeart/2008/layout/AlternatingHexagons"/>
    <dgm:cxn modelId="{5A95E853-C2DE-490D-B464-9BCD39397064}" type="presParOf" srcId="{C8522454-A86D-4258-B01B-07ABAB2ACE3F}" destId="{30D62DF8-622A-49FD-BBE2-4F55105ED3CF}" srcOrd="3" destOrd="0" presId="urn:microsoft.com/office/officeart/2008/layout/AlternatingHexagons"/>
    <dgm:cxn modelId="{B5C9138E-E898-4A45-9635-F878DD779B90}" type="presParOf" srcId="{C8522454-A86D-4258-B01B-07ABAB2ACE3F}" destId="{65A28013-A685-4925-9F42-EE24EF415ADD}" srcOrd="4" destOrd="0" presId="urn:microsoft.com/office/officeart/2008/layout/AlternatingHexagons"/>
    <dgm:cxn modelId="{73337ADD-81AD-4DEA-90C8-44D05B953750}" type="presParOf" srcId="{4BF7BE32-0631-4B57-8252-86EEA055416D}" destId="{B3732EC0-3856-42E7-824B-2581BA47149B}" srcOrd="3" destOrd="0" presId="urn:microsoft.com/office/officeart/2008/layout/AlternatingHexagons"/>
    <dgm:cxn modelId="{A0E59FDE-392F-45D6-9BE4-EBEF603B075C}" type="presParOf" srcId="{4BF7BE32-0631-4B57-8252-86EEA055416D}" destId="{0ED9F810-B04E-4DE4-8949-533B35D85340}" srcOrd="4" destOrd="0" presId="urn:microsoft.com/office/officeart/2008/layout/AlternatingHexagons"/>
    <dgm:cxn modelId="{CB993EA6-633D-4054-B608-DE2A074E641B}" type="presParOf" srcId="{0ED9F810-B04E-4DE4-8949-533B35D85340}" destId="{472E8BA3-9B60-4847-BAB8-69F18CF216BC}" srcOrd="0" destOrd="0" presId="urn:microsoft.com/office/officeart/2008/layout/AlternatingHexagons"/>
    <dgm:cxn modelId="{06FDE9AC-327A-468B-90B5-B929634E0177}" type="presParOf" srcId="{0ED9F810-B04E-4DE4-8949-533B35D85340}" destId="{006E9FB0-DC4F-4102-B509-DB50947CDA08}" srcOrd="1" destOrd="0" presId="urn:microsoft.com/office/officeart/2008/layout/AlternatingHexagons"/>
    <dgm:cxn modelId="{43A4E564-29A6-43E8-AB5A-3E184F1432B0}" type="presParOf" srcId="{0ED9F810-B04E-4DE4-8949-533B35D85340}" destId="{83EB61F6-3D25-482A-B86B-3B221904E327}" srcOrd="2" destOrd="0" presId="urn:microsoft.com/office/officeart/2008/layout/AlternatingHexagons"/>
    <dgm:cxn modelId="{CDEF03FF-391F-46E7-948C-CCFC810F6CA6}" type="presParOf" srcId="{0ED9F810-B04E-4DE4-8949-533B35D85340}" destId="{9B48A2D2-F7AD-453F-A61D-B5EF156B5D40}" srcOrd="3" destOrd="0" presId="urn:microsoft.com/office/officeart/2008/layout/AlternatingHexagons"/>
    <dgm:cxn modelId="{2F5DDDB2-4F5E-4AD0-8D39-7AA56744757D}" type="presParOf" srcId="{0ED9F810-B04E-4DE4-8949-533B35D85340}" destId="{97012926-F47E-4890-9355-E1A44567884C}" srcOrd="4" destOrd="0" presId="urn:microsoft.com/office/officeart/2008/layout/AlternatingHexagon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6E608-1F57-4FD5-86D6-F86AC802CA33}">
      <dsp:nvSpPr>
        <dsp:cNvPr id="0" name=""/>
        <dsp:cNvSpPr/>
      </dsp:nvSpPr>
      <dsp:spPr>
        <a:xfrm>
          <a:off x="0" y="0"/>
          <a:ext cx="4625823" cy="4625823"/>
        </a:xfrm>
        <a:prstGeom prst="pie">
          <a:avLst>
            <a:gd name="adj1" fmla="val 5400000"/>
            <a:gd name="adj2" fmla="val 1620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7902D3-1C07-47F8-9656-B1B4B4982209}">
      <dsp:nvSpPr>
        <dsp:cNvPr id="0" name=""/>
        <dsp:cNvSpPr/>
      </dsp:nvSpPr>
      <dsp:spPr>
        <a:xfrm>
          <a:off x="2312911" y="0"/>
          <a:ext cx="8268067" cy="4625823"/>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Falta de inversión para crecer</a:t>
          </a:r>
        </a:p>
      </dsp:txBody>
      <dsp:txXfrm>
        <a:off x="2312911" y="0"/>
        <a:ext cx="4134033" cy="1387749"/>
      </dsp:txXfrm>
    </dsp:sp>
    <dsp:sp modelId="{E374C5EC-27D8-46CD-B13B-89ABF8D0C189}">
      <dsp:nvSpPr>
        <dsp:cNvPr id="0" name=""/>
        <dsp:cNvSpPr/>
      </dsp:nvSpPr>
      <dsp:spPr>
        <a:xfrm>
          <a:off x="809520" y="1387749"/>
          <a:ext cx="3006781" cy="3006781"/>
        </a:xfrm>
        <a:prstGeom prst="pie">
          <a:avLst>
            <a:gd name="adj1" fmla="val 5400000"/>
            <a:gd name="adj2" fmla="val 1620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420FCD-1619-4029-8EA7-D2F2F270CB2D}">
      <dsp:nvSpPr>
        <dsp:cNvPr id="0" name=""/>
        <dsp:cNvSpPr/>
      </dsp:nvSpPr>
      <dsp:spPr>
        <a:xfrm>
          <a:off x="2312911" y="1387749"/>
          <a:ext cx="8268067" cy="3006781"/>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Falta de </a:t>
          </a:r>
          <a:r>
            <a:rPr lang="en-US" sz="3800" kern="1200" dirty="0" err="1"/>
            <a:t>rentabilidad</a:t>
          </a:r>
          <a:endParaRPr lang="en-US" sz="3800" kern="1200" dirty="0"/>
        </a:p>
      </dsp:txBody>
      <dsp:txXfrm>
        <a:off x="2312911" y="1387749"/>
        <a:ext cx="4134033" cy="1387745"/>
      </dsp:txXfrm>
    </dsp:sp>
    <dsp:sp modelId="{EF967708-FF67-401C-9586-F00B89FDA82D}">
      <dsp:nvSpPr>
        <dsp:cNvPr id="0" name=""/>
        <dsp:cNvSpPr/>
      </dsp:nvSpPr>
      <dsp:spPr>
        <a:xfrm>
          <a:off x="1619038" y="2775495"/>
          <a:ext cx="1387745" cy="1387745"/>
        </a:xfrm>
        <a:prstGeom prst="pie">
          <a:avLst>
            <a:gd name="adj1" fmla="val 5400000"/>
            <a:gd name="adj2" fmla="val 1620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174585-4C21-4E72-BE59-691034975AA9}">
      <dsp:nvSpPr>
        <dsp:cNvPr id="0" name=""/>
        <dsp:cNvSpPr/>
      </dsp:nvSpPr>
      <dsp:spPr>
        <a:xfrm>
          <a:off x="2312911" y="2775495"/>
          <a:ext cx="8268067" cy="1387745"/>
        </a:xfrm>
        <a:prstGeom prst="rect">
          <a:avLst/>
        </a:prstGeom>
        <a:solidFill>
          <a:schemeClr val="accent6">
            <a:lumMod val="20000"/>
            <a:lumOff val="8000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err="1"/>
            <a:t>Quiebra</a:t>
          </a:r>
          <a:r>
            <a:rPr lang="en-US" sz="3800" kern="1200" dirty="0"/>
            <a:t> o </a:t>
          </a:r>
          <a:r>
            <a:rPr lang="en-US" sz="3800" kern="1200" dirty="0" err="1"/>
            <a:t>disolución</a:t>
          </a:r>
          <a:endParaRPr lang="en-US" sz="3800" kern="1200" dirty="0"/>
        </a:p>
      </dsp:txBody>
      <dsp:txXfrm>
        <a:off x="2312911" y="2775495"/>
        <a:ext cx="4134033" cy="1387745"/>
      </dsp:txXfrm>
    </dsp:sp>
    <dsp:sp modelId="{1FC70FD8-F2FA-4620-853B-C5807EA02292}">
      <dsp:nvSpPr>
        <dsp:cNvPr id="0" name=""/>
        <dsp:cNvSpPr/>
      </dsp:nvSpPr>
      <dsp:spPr>
        <a:xfrm>
          <a:off x="6446945" y="0"/>
          <a:ext cx="4134033" cy="1387749"/>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88900" lvl="1" indent="0" algn="l" defTabSz="622300">
            <a:lnSpc>
              <a:spcPct val="90000"/>
            </a:lnSpc>
            <a:spcBef>
              <a:spcPct val="0"/>
            </a:spcBef>
            <a:spcAft>
              <a:spcPct val="15000"/>
            </a:spcAft>
            <a:buNone/>
          </a:pPr>
          <a:r>
            <a:rPr lang="es-ES" sz="1400" kern="1200" dirty="0"/>
            <a:t>Crecer no es barato y requiere de financiamiento externo con que el proyecto tendría más posibilidades de ganar dimensión y consolidar su posición de mercado en el mediano plazo. </a:t>
          </a:r>
          <a:endParaRPr lang="en-US" sz="1400" kern="1200" dirty="0"/>
        </a:p>
        <a:p>
          <a:pPr marL="114300" lvl="1" indent="0" algn="r" defTabSz="622300">
            <a:lnSpc>
              <a:spcPct val="90000"/>
            </a:lnSpc>
            <a:spcBef>
              <a:spcPct val="0"/>
            </a:spcBef>
            <a:spcAft>
              <a:spcPct val="15000"/>
            </a:spcAft>
            <a:buNone/>
          </a:pPr>
          <a:r>
            <a:rPr lang="en-US" sz="1400" kern="1200" dirty="0"/>
            <a:t>(</a:t>
          </a:r>
          <a:r>
            <a:rPr lang="es-MX" sz="1400" kern="1200" dirty="0"/>
            <a:t>Hoyos Iruarrizaga, 2022)</a:t>
          </a:r>
          <a:endParaRPr lang="en-US" sz="1400" kern="1200" dirty="0"/>
        </a:p>
      </dsp:txBody>
      <dsp:txXfrm>
        <a:off x="6446945" y="0"/>
        <a:ext cx="4134033" cy="1387749"/>
      </dsp:txXfrm>
    </dsp:sp>
    <dsp:sp modelId="{419483DE-910C-4021-A8ED-40054EBBC43D}">
      <dsp:nvSpPr>
        <dsp:cNvPr id="0" name=""/>
        <dsp:cNvSpPr/>
      </dsp:nvSpPr>
      <dsp:spPr>
        <a:xfrm>
          <a:off x="6446945" y="1387749"/>
          <a:ext cx="4134033" cy="138774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88900" lvl="1" indent="0" algn="just" defTabSz="622300">
            <a:lnSpc>
              <a:spcPct val="90000"/>
            </a:lnSpc>
            <a:spcBef>
              <a:spcPct val="0"/>
            </a:spcBef>
            <a:spcAft>
              <a:spcPct val="15000"/>
            </a:spcAft>
            <a:buNone/>
          </a:pPr>
          <a:r>
            <a:rPr lang="en-US" sz="1400" kern="1200" dirty="0"/>
            <a:t>La </a:t>
          </a:r>
          <a:r>
            <a:rPr lang="en-US" sz="1400" kern="1200" dirty="0" err="1"/>
            <a:t>relación</a:t>
          </a:r>
          <a:r>
            <a:rPr lang="en-US" sz="1400" kern="1200" dirty="0"/>
            <a:t> entre </a:t>
          </a:r>
          <a:r>
            <a:rPr lang="en-US" sz="1400" kern="1200" dirty="0" err="1"/>
            <a:t>riesgo</a:t>
          </a:r>
          <a:r>
            <a:rPr lang="en-US" sz="1400" kern="1200" dirty="0"/>
            <a:t> y </a:t>
          </a:r>
          <a:r>
            <a:rPr lang="en-US" sz="1400" kern="1200" dirty="0" err="1"/>
            <a:t>rentabilidad</a:t>
          </a:r>
          <a:r>
            <a:rPr lang="en-US" sz="1400" kern="1200" dirty="0"/>
            <a:t> </a:t>
          </a:r>
          <a:r>
            <a:rPr lang="en-US" sz="1400" kern="1200" dirty="0" err="1"/>
            <a:t>tiene</a:t>
          </a:r>
          <a:r>
            <a:rPr lang="en-US" sz="1400" kern="1200" dirty="0"/>
            <a:t> un </a:t>
          </a:r>
          <a:r>
            <a:rPr lang="en-US" sz="1400" kern="1200" dirty="0" err="1"/>
            <a:t>costo</a:t>
          </a:r>
          <a:r>
            <a:rPr lang="en-US" sz="1400" kern="1200" dirty="0"/>
            <a:t> para la </a:t>
          </a:r>
          <a:r>
            <a:rPr lang="en-US" sz="1400" kern="1200" dirty="0" err="1"/>
            <a:t>empresa</a:t>
          </a:r>
          <a:r>
            <a:rPr lang="en-US" sz="1400" kern="1200" dirty="0"/>
            <a:t> </a:t>
          </a:r>
          <a:r>
            <a:rPr lang="en-US" sz="1400" kern="1200" dirty="0" err="1"/>
            <a:t>en</a:t>
          </a:r>
          <a:r>
            <a:rPr lang="en-US" sz="1400" kern="1200" dirty="0"/>
            <a:t> </a:t>
          </a:r>
          <a:r>
            <a:rPr lang="en-US" sz="1400" kern="1200" dirty="0" err="1"/>
            <a:t>cuanto</a:t>
          </a:r>
          <a:r>
            <a:rPr lang="en-US" sz="1400" kern="1200" dirty="0"/>
            <a:t> a </a:t>
          </a:r>
          <a:r>
            <a:rPr lang="en-US" sz="1400" kern="1200" dirty="0" err="1"/>
            <a:t>su</a:t>
          </a:r>
          <a:r>
            <a:rPr lang="en-US" sz="1400" kern="1200" dirty="0"/>
            <a:t> </a:t>
          </a:r>
          <a:r>
            <a:rPr lang="en-US" sz="1400" kern="1200" dirty="0" err="1"/>
            <a:t>capacidad</a:t>
          </a:r>
          <a:r>
            <a:rPr lang="en-US" sz="1400" kern="1200" dirty="0"/>
            <a:t> de </a:t>
          </a:r>
          <a:r>
            <a:rPr lang="en-US" sz="1400" kern="1200" dirty="0" err="1"/>
            <a:t>generar</a:t>
          </a:r>
          <a:r>
            <a:rPr lang="en-US" sz="1400" kern="1200" dirty="0"/>
            <a:t> </a:t>
          </a:r>
          <a:r>
            <a:rPr lang="en-US" sz="1400" kern="1200" dirty="0" err="1"/>
            <a:t>ganancias</a:t>
          </a:r>
          <a:r>
            <a:rPr lang="en-US" sz="1400" kern="1200" dirty="0"/>
            <a:t>. A mayor </a:t>
          </a:r>
          <a:r>
            <a:rPr lang="en-US" sz="1400" kern="1200" dirty="0" err="1"/>
            <a:t>liquidez</a:t>
          </a:r>
          <a:r>
            <a:rPr lang="en-US" sz="1400" kern="1200" dirty="0"/>
            <a:t> o </a:t>
          </a:r>
          <a:r>
            <a:rPr lang="en-US" sz="1400" kern="1200" dirty="0" err="1"/>
            <a:t>prolongación</a:t>
          </a:r>
          <a:r>
            <a:rPr lang="en-US" sz="1400" kern="1200" dirty="0"/>
            <a:t> del </a:t>
          </a:r>
          <a:r>
            <a:rPr lang="en-US" sz="1400" kern="1200" dirty="0" err="1"/>
            <a:t>plazo</a:t>
          </a:r>
          <a:r>
            <a:rPr lang="en-US" sz="1400" kern="1200" dirty="0"/>
            <a:t> de la inversion, </a:t>
          </a:r>
          <a:r>
            <a:rPr lang="en-US" sz="1400" kern="1200" dirty="0" err="1"/>
            <a:t>aumenta</a:t>
          </a:r>
          <a:r>
            <a:rPr lang="en-US" sz="1400" kern="1200" dirty="0"/>
            <a:t> </a:t>
          </a:r>
          <a:r>
            <a:rPr lang="en-US" sz="1400" kern="1200" dirty="0" err="1"/>
            <a:t>su</a:t>
          </a:r>
          <a:r>
            <a:rPr lang="en-US" sz="1400" kern="1200" dirty="0"/>
            <a:t> </a:t>
          </a:r>
          <a:r>
            <a:rPr lang="en-US" sz="1400" kern="1200" dirty="0" err="1"/>
            <a:t>costo</a:t>
          </a:r>
          <a:r>
            <a:rPr lang="en-US" sz="1400" kern="1200" dirty="0"/>
            <a:t>.</a:t>
          </a:r>
        </a:p>
        <a:p>
          <a:pPr marL="114300" lvl="1" indent="0" algn="r" defTabSz="622300">
            <a:lnSpc>
              <a:spcPct val="90000"/>
            </a:lnSpc>
            <a:spcBef>
              <a:spcPct val="0"/>
            </a:spcBef>
            <a:spcAft>
              <a:spcPct val="15000"/>
            </a:spcAft>
            <a:buNone/>
          </a:pPr>
          <a:r>
            <a:rPr lang="en-US" sz="1400" kern="1200" dirty="0"/>
            <a:t>(</a:t>
          </a:r>
          <a:r>
            <a:rPr lang="es-MX" sz="1400" kern="1200" dirty="0"/>
            <a:t>Van </a:t>
          </a:r>
          <a:r>
            <a:rPr lang="es-MX" sz="1400" kern="1200" dirty="0" err="1"/>
            <a:t>Horne</a:t>
          </a:r>
          <a:r>
            <a:rPr lang="es-MX" sz="1400" kern="1200" dirty="0"/>
            <a:t> y </a:t>
          </a:r>
          <a:r>
            <a:rPr lang="es-MX" sz="1400" kern="1200" dirty="0" err="1"/>
            <a:t>Wachowicz</a:t>
          </a:r>
          <a:r>
            <a:rPr lang="es-MX" sz="1400" kern="1200" dirty="0"/>
            <a:t>, 2010)</a:t>
          </a:r>
          <a:endParaRPr lang="en-US" sz="1100" kern="1200" dirty="0"/>
        </a:p>
      </dsp:txBody>
      <dsp:txXfrm>
        <a:off x="6446945" y="1387749"/>
        <a:ext cx="4134033" cy="1387745"/>
      </dsp:txXfrm>
    </dsp:sp>
    <dsp:sp modelId="{951F4DAC-BCD2-4D63-A729-683456D5E29D}">
      <dsp:nvSpPr>
        <dsp:cNvPr id="0" name=""/>
        <dsp:cNvSpPr/>
      </dsp:nvSpPr>
      <dsp:spPr>
        <a:xfrm>
          <a:off x="6446945" y="2775495"/>
          <a:ext cx="4134033" cy="138774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s-MX" sz="1300" kern="1200" dirty="0"/>
            <a:t>Cuando la situación de la empresa es insostenible y el único camino es el cierre de actividades, más allá de los procedimientos mercantiles de disolución y liquidación de una empresa plasmados en el código mercantil, se deja de lado que la empresa, debe hacer una evaluación financiera para hacer un uso eficiente del dinero, reducir las pérdidas o recuperar la inversión.</a:t>
          </a:r>
          <a:endParaRPr lang="en-US" sz="1300" kern="1200" dirty="0"/>
        </a:p>
      </dsp:txBody>
      <dsp:txXfrm>
        <a:off x="6446945" y="2775495"/>
        <a:ext cx="4134033" cy="1387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F7125-608D-449E-B28C-513B8013394A}">
      <dsp:nvSpPr>
        <dsp:cNvPr id="0" name=""/>
        <dsp:cNvSpPr/>
      </dsp:nvSpPr>
      <dsp:spPr>
        <a:xfrm>
          <a:off x="1064435" y="1672"/>
          <a:ext cx="2661088" cy="1596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Inversión en intangibles</a:t>
          </a:r>
          <a:endParaRPr lang="fr-FR" sz="3200" kern="1200" dirty="0"/>
        </a:p>
      </dsp:txBody>
      <dsp:txXfrm>
        <a:off x="1064435" y="1672"/>
        <a:ext cx="2661088" cy="1596652"/>
      </dsp:txXfrm>
    </dsp:sp>
    <dsp:sp modelId="{76624C53-83DC-4C0F-9859-F7D92CC3CE7F}">
      <dsp:nvSpPr>
        <dsp:cNvPr id="0" name=""/>
        <dsp:cNvSpPr/>
      </dsp:nvSpPr>
      <dsp:spPr>
        <a:xfrm>
          <a:off x="3991631" y="1672"/>
          <a:ext cx="2661088" cy="1596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Modelo de Negocio</a:t>
          </a:r>
          <a:endParaRPr lang="fr-FR" sz="3200" kern="1200" dirty="0"/>
        </a:p>
      </dsp:txBody>
      <dsp:txXfrm>
        <a:off x="3991631" y="1672"/>
        <a:ext cx="2661088" cy="1596652"/>
      </dsp:txXfrm>
    </dsp:sp>
    <dsp:sp modelId="{9F990BCA-9AD5-471C-A1B3-AAC8F47C442E}">
      <dsp:nvSpPr>
        <dsp:cNvPr id="0" name=""/>
        <dsp:cNvSpPr/>
      </dsp:nvSpPr>
      <dsp:spPr>
        <a:xfrm>
          <a:off x="6918828" y="1672"/>
          <a:ext cx="2661088" cy="1596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Externan actividades</a:t>
          </a:r>
          <a:endParaRPr lang="fr-FR" sz="3200" kern="1200" dirty="0"/>
        </a:p>
      </dsp:txBody>
      <dsp:txXfrm>
        <a:off x="6918828" y="1672"/>
        <a:ext cx="2661088" cy="1596652"/>
      </dsp:txXfrm>
    </dsp:sp>
    <dsp:sp modelId="{A7DFD13C-DFF0-4B24-9B72-202C438BA738}">
      <dsp:nvSpPr>
        <dsp:cNvPr id="0" name=""/>
        <dsp:cNvSpPr/>
      </dsp:nvSpPr>
      <dsp:spPr>
        <a:xfrm>
          <a:off x="2528033" y="1864434"/>
          <a:ext cx="2661088" cy="1596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Disrupción en otras industrias</a:t>
          </a:r>
          <a:endParaRPr lang="fr-FR" sz="3200" kern="1200" dirty="0"/>
        </a:p>
      </dsp:txBody>
      <dsp:txXfrm>
        <a:off x="2528033" y="1864434"/>
        <a:ext cx="2661088" cy="1596652"/>
      </dsp:txXfrm>
    </dsp:sp>
    <dsp:sp modelId="{4314F7F3-57FA-4640-B457-CF1F7FE80235}">
      <dsp:nvSpPr>
        <dsp:cNvPr id="0" name=""/>
        <dsp:cNvSpPr/>
      </dsp:nvSpPr>
      <dsp:spPr>
        <a:xfrm>
          <a:off x="5455230" y="1864434"/>
          <a:ext cx="2661088" cy="1596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Recolección de datos</a:t>
          </a:r>
          <a:endParaRPr lang="fr-FR" sz="3200" kern="1200" dirty="0"/>
        </a:p>
      </dsp:txBody>
      <dsp:txXfrm>
        <a:off x="5455230" y="1864434"/>
        <a:ext cx="2661088" cy="1596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E8CB0-78E4-4374-9B9A-A1EB8E0F6D3B}">
      <dsp:nvSpPr>
        <dsp:cNvPr id="0" name=""/>
        <dsp:cNvSpPr/>
      </dsp:nvSpPr>
      <dsp:spPr>
        <a:xfrm>
          <a:off x="0" y="0"/>
          <a:ext cx="8582660" cy="789305"/>
        </a:xfrm>
        <a:prstGeom prst="roundRect">
          <a:avLst>
            <a:gd name="adj" fmla="val 10000"/>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kern="1200" dirty="0"/>
            <a:t>Identificar las características de las </a:t>
          </a:r>
          <a:r>
            <a:rPr lang="es-MX" sz="1600" kern="1200" dirty="0" err="1"/>
            <a:t>EIBT’s</a:t>
          </a:r>
          <a:r>
            <a:rPr lang="es-MX" sz="1600" kern="1200" dirty="0"/>
            <a:t> que influyen al realizar la evaluación financiera a través de entrevistas con expertos.</a:t>
          </a:r>
          <a:endParaRPr lang="en-US" sz="1600" kern="1200" dirty="0"/>
        </a:p>
      </dsp:txBody>
      <dsp:txXfrm>
        <a:off x="23118" y="23118"/>
        <a:ext cx="7664241" cy="743069"/>
      </dsp:txXfrm>
    </dsp:sp>
    <dsp:sp modelId="{F25DA835-607A-48B3-81CE-9A89FEFEB476}">
      <dsp:nvSpPr>
        <dsp:cNvPr id="0" name=""/>
        <dsp:cNvSpPr/>
      </dsp:nvSpPr>
      <dsp:spPr>
        <a:xfrm>
          <a:off x="718797" y="932815"/>
          <a:ext cx="8582660" cy="789305"/>
        </a:xfrm>
        <a:prstGeom prst="roundRect">
          <a:avLst>
            <a:gd name="adj" fmla="val 10000"/>
          </a:avLst>
        </a:prstGeom>
        <a:gradFill rotWithShape="0">
          <a:gsLst>
            <a:gs pos="0">
              <a:schemeClr val="accent1">
                <a:alpha val="90000"/>
                <a:hueOff val="0"/>
                <a:satOff val="0"/>
                <a:lumOff val="0"/>
                <a:alphaOff val="-13333"/>
                <a:lumMod val="110000"/>
                <a:satMod val="105000"/>
                <a:tint val="67000"/>
              </a:schemeClr>
            </a:gs>
            <a:gs pos="50000">
              <a:schemeClr val="accent1">
                <a:alpha val="90000"/>
                <a:hueOff val="0"/>
                <a:satOff val="0"/>
                <a:lumOff val="0"/>
                <a:alphaOff val="-13333"/>
                <a:lumMod val="105000"/>
                <a:satMod val="103000"/>
                <a:tint val="73000"/>
              </a:schemeClr>
            </a:gs>
            <a:gs pos="100000">
              <a:schemeClr val="accent1">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kern="1200" dirty="0"/>
            <a:t>Evaluar las estrategias de crecimiento </a:t>
          </a:r>
          <a:r>
            <a:rPr lang="es-ES" sz="1600" kern="1200" dirty="0"/>
            <a:t>y/o rentabilidad</a:t>
          </a:r>
          <a:r>
            <a:rPr lang="es-MX" sz="1600" kern="1200" dirty="0"/>
            <a:t> en las </a:t>
          </a:r>
          <a:r>
            <a:rPr lang="es-MX" sz="1600" kern="1200" dirty="0" err="1"/>
            <a:t>EIBT’s</a:t>
          </a:r>
          <a:r>
            <a:rPr lang="es-MX" sz="1600" kern="1200" dirty="0"/>
            <a:t> a través de estudios de caso.</a:t>
          </a:r>
          <a:endParaRPr lang="en-US" sz="1600" kern="1200" dirty="0"/>
        </a:p>
      </dsp:txBody>
      <dsp:txXfrm>
        <a:off x="741915" y="955933"/>
        <a:ext cx="7304577" cy="743069"/>
      </dsp:txXfrm>
    </dsp:sp>
    <dsp:sp modelId="{638494FF-5AE6-4932-A0B6-85566C2CDAA2}">
      <dsp:nvSpPr>
        <dsp:cNvPr id="0" name=""/>
        <dsp:cNvSpPr/>
      </dsp:nvSpPr>
      <dsp:spPr>
        <a:xfrm>
          <a:off x="1426867" y="1865630"/>
          <a:ext cx="8582660" cy="789305"/>
        </a:xfrm>
        <a:prstGeom prst="roundRect">
          <a:avLst>
            <a:gd name="adj" fmla="val 10000"/>
          </a:avLst>
        </a:prstGeom>
        <a:gradFill rotWithShape="0">
          <a:gsLst>
            <a:gs pos="0">
              <a:schemeClr val="accent1">
                <a:alpha val="90000"/>
                <a:hueOff val="0"/>
                <a:satOff val="0"/>
                <a:lumOff val="0"/>
                <a:alphaOff val="-26667"/>
                <a:lumMod val="110000"/>
                <a:satMod val="105000"/>
                <a:tint val="67000"/>
              </a:schemeClr>
            </a:gs>
            <a:gs pos="50000">
              <a:schemeClr val="accent1">
                <a:alpha val="90000"/>
                <a:hueOff val="0"/>
                <a:satOff val="0"/>
                <a:lumOff val="0"/>
                <a:alphaOff val="-26667"/>
                <a:lumMod val="105000"/>
                <a:satMod val="103000"/>
                <a:tint val="73000"/>
              </a:schemeClr>
            </a:gs>
            <a:gs pos="100000">
              <a:schemeClr val="accent1">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t>Comparar la rentabilidad financiera de las Empresas de Innovación y </a:t>
          </a:r>
          <a:r>
            <a:rPr lang="es-ES" sz="1600" kern="1200" dirty="0" err="1"/>
            <a:t>BaseTecnológica</a:t>
          </a:r>
          <a:r>
            <a:rPr lang="es-ES" sz="1600" kern="1200" dirty="0"/>
            <a:t> desarrollados en IES de México utilizando un </a:t>
          </a:r>
          <a:r>
            <a:rPr lang="es-ES" sz="1600" kern="1200" dirty="0" err="1"/>
            <a:t>análisisestadístico</a:t>
          </a:r>
          <a:r>
            <a:rPr lang="es-ES" sz="1600" kern="1200" dirty="0"/>
            <a:t> de los indicadores</a:t>
          </a:r>
          <a:endParaRPr lang="en-US" sz="1600" kern="1200" dirty="0"/>
        </a:p>
      </dsp:txBody>
      <dsp:txXfrm>
        <a:off x="1449985" y="1888748"/>
        <a:ext cx="7315306" cy="743069"/>
      </dsp:txXfrm>
    </dsp:sp>
    <dsp:sp modelId="{641C8877-6F4B-48EB-9177-F4E71A950329}">
      <dsp:nvSpPr>
        <dsp:cNvPr id="0" name=""/>
        <dsp:cNvSpPr/>
      </dsp:nvSpPr>
      <dsp:spPr>
        <a:xfrm>
          <a:off x="2145664" y="2798445"/>
          <a:ext cx="8582660" cy="789305"/>
        </a:xfrm>
        <a:prstGeom prst="roundRect">
          <a:avLst>
            <a:gd name="adj" fmla="val 10000"/>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t>Establecer estándares de rentabilidad financiera para la gestión de las Empresas de Base Tecnológica dentro IES.</a:t>
          </a:r>
          <a:endParaRPr lang="en-US" sz="1600" kern="1200" dirty="0"/>
        </a:p>
      </dsp:txBody>
      <dsp:txXfrm>
        <a:off x="2168782" y="2821563"/>
        <a:ext cx="7304577" cy="743069"/>
      </dsp:txXfrm>
    </dsp:sp>
    <dsp:sp modelId="{68FD51FB-F69A-434B-8D9C-BB84651DE987}">
      <dsp:nvSpPr>
        <dsp:cNvPr id="0" name=""/>
        <dsp:cNvSpPr/>
      </dsp:nvSpPr>
      <dsp:spPr>
        <a:xfrm>
          <a:off x="8069611" y="604535"/>
          <a:ext cx="513048" cy="513048"/>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185047" y="604535"/>
        <a:ext cx="282176" cy="386069"/>
      </dsp:txXfrm>
    </dsp:sp>
    <dsp:sp modelId="{48B891ED-3E06-46EE-A3D0-F9385BB33922}">
      <dsp:nvSpPr>
        <dsp:cNvPr id="0" name=""/>
        <dsp:cNvSpPr/>
      </dsp:nvSpPr>
      <dsp:spPr>
        <a:xfrm>
          <a:off x="8788409" y="1537350"/>
          <a:ext cx="513048" cy="513048"/>
        </a:xfrm>
        <a:prstGeom prst="downArrow">
          <a:avLst>
            <a:gd name="adj1" fmla="val 55000"/>
            <a:gd name="adj2" fmla="val 45000"/>
          </a:avLst>
        </a:prstGeom>
        <a:solidFill>
          <a:schemeClr val="accent1">
            <a:alpha val="90000"/>
            <a:tint val="40000"/>
            <a:hueOff val="0"/>
            <a:satOff val="0"/>
            <a:lumOff val="0"/>
            <a:alphaOff val="-2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03845" y="1537350"/>
        <a:ext cx="282176" cy="386069"/>
      </dsp:txXfrm>
    </dsp:sp>
    <dsp:sp modelId="{8869C796-5BB3-4783-8E7F-7D6FECE70833}">
      <dsp:nvSpPr>
        <dsp:cNvPr id="0" name=""/>
        <dsp:cNvSpPr/>
      </dsp:nvSpPr>
      <dsp:spPr>
        <a:xfrm>
          <a:off x="9496478" y="2470165"/>
          <a:ext cx="513048" cy="513048"/>
        </a:xfrm>
        <a:prstGeom prst="downArrow">
          <a:avLst>
            <a:gd name="adj1" fmla="val 55000"/>
            <a:gd name="adj2" fmla="val 45000"/>
          </a:avLst>
        </a:prstGeom>
        <a:solidFill>
          <a:schemeClr val="accent1">
            <a:alpha val="90000"/>
            <a:tint val="40000"/>
            <a:hueOff val="0"/>
            <a:satOff val="0"/>
            <a:lumOff val="0"/>
            <a:alphaOff val="-4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r-FR" sz="2300" kern="1200"/>
        </a:p>
      </dsp:txBody>
      <dsp:txXfrm>
        <a:off x="9611914" y="2470165"/>
        <a:ext cx="282176" cy="386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9DCB4-6EFA-43CD-9547-B3F43E702031}">
      <dsp:nvSpPr>
        <dsp:cNvPr id="0" name=""/>
        <dsp:cNvSpPr/>
      </dsp:nvSpPr>
      <dsp:spPr>
        <a:xfrm>
          <a:off x="5157" y="87399"/>
          <a:ext cx="1976868" cy="62135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GARCÍA BERMEJO (1984)</a:t>
          </a:r>
        </a:p>
      </dsp:txBody>
      <dsp:txXfrm>
        <a:off x="5157" y="87399"/>
        <a:ext cx="1976868" cy="621351"/>
      </dsp:txXfrm>
    </dsp:sp>
    <dsp:sp modelId="{97FBF48B-1EFC-432A-B02F-DB2C24C5DA1E}">
      <dsp:nvSpPr>
        <dsp:cNvPr id="0" name=""/>
        <dsp:cNvSpPr/>
      </dsp:nvSpPr>
      <dsp:spPr>
        <a:xfrm>
          <a:off x="5157" y="708751"/>
          <a:ext cx="1976868" cy="355518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err="1"/>
            <a:t>Propone</a:t>
          </a:r>
          <a:r>
            <a:rPr lang="fr-FR" sz="1700" kern="1200" dirty="0"/>
            <a:t> </a:t>
          </a:r>
          <a:r>
            <a:rPr lang="fr-FR" sz="1700" kern="1200" dirty="0" err="1"/>
            <a:t>una</a:t>
          </a:r>
          <a:r>
            <a:rPr lang="fr-FR" sz="1700" kern="1200" dirty="0"/>
            <a:t> </a:t>
          </a:r>
          <a:r>
            <a:rPr lang="fr-FR" sz="1700" kern="1200" dirty="0" err="1"/>
            <a:t>estructura</a:t>
          </a:r>
          <a:r>
            <a:rPr lang="fr-FR" sz="1700" kern="1200" dirty="0"/>
            <a:t> </a:t>
          </a:r>
          <a:r>
            <a:rPr lang="fr-FR" sz="1700" kern="1200" dirty="0" err="1"/>
            <a:t>modular</a:t>
          </a:r>
          <a:r>
            <a:rPr lang="fr-FR" sz="1700" kern="1200" dirty="0"/>
            <a:t> para </a:t>
          </a:r>
          <a:r>
            <a:rPr lang="fr-FR" sz="1700" kern="1200" dirty="0" err="1"/>
            <a:t>simuladores</a:t>
          </a:r>
          <a:r>
            <a:rPr lang="fr-FR" sz="1700" kern="1200" dirty="0"/>
            <a:t> </a:t>
          </a:r>
          <a:r>
            <a:rPr lang="fr-FR" sz="1700" kern="1200" dirty="0" err="1"/>
            <a:t>financieros</a:t>
          </a:r>
          <a:endParaRPr lang="fr-FR" sz="1700" kern="1200" dirty="0"/>
        </a:p>
      </dsp:txBody>
      <dsp:txXfrm>
        <a:off x="5157" y="708751"/>
        <a:ext cx="1976868" cy="3555187"/>
      </dsp:txXfrm>
    </dsp:sp>
    <dsp:sp modelId="{6038C151-BBAF-4F12-9D92-7BF9DB971592}">
      <dsp:nvSpPr>
        <dsp:cNvPr id="0" name=""/>
        <dsp:cNvSpPr/>
      </dsp:nvSpPr>
      <dsp:spPr>
        <a:xfrm>
          <a:off x="2258787" y="87399"/>
          <a:ext cx="1976868" cy="62135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RIVERA GODOY (2012)</a:t>
          </a:r>
        </a:p>
      </dsp:txBody>
      <dsp:txXfrm>
        <a:off x="2258787" y="87399"/>
        <a:ext cx="1976868" cy="621351"/>
      </dsp:txXfrm>
    </dsp:sp>
    <dsp:sp modelId="{235D611A-5A3B-4277-B54C-D369BD66EFEE}">
      <dsp:nvSpPr>
        <dsp:cNvPr id="0" name=""/>
        <dsp:cNvSpPr/>
      </dsp:nvSpPr>
      <dsp:spPr>
        <a:xfrm>
          <a:off x="2258787" y="708751"/>
          <a:ext cx="1976868" cy="355518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a:t>Presenta un modelo para evaluarlos efectos de la innovación sobre lacreación de valor económico</a:t>
          </a:r>
          <a:endParaRPr lang="fr-FR" sz="1700" kern="1200" dirty="0"/>
        </a:p>
      </dsp:txBody>
      <dsp:txXfrm>
        <a:off x="2258787" y="708751"/>
        <a:ext cx="1976868" cy="3555187"/>
      </dsp:txXfrm>
    </dsp:sp>
    <dsp:sp modelId="{0B553AE2-AD52-4209-AED6-E619A2E99E41}">
      <dsp:nvSpPr>
        <dsp:cNvPr id="0" name=""/>
        <dsp:cNvSpPr/>
      </dsp:nvSpPr>
      <dsp:spPr>
        <a:xfrm>
          <a:off x="4512417" y="87399"/>
          <a:ext cx="1976868" cy="62135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FESTEL ET AL. (2013)</a:t>
          </a:r>
        </a:p>
      </dsp:txBody>
      <dsp:txXfrm>
        <a:off x="4512417" y="87399"/>
        <a:ext cx="1976868" cy="621351"/>
      </dsp:txXfrm>
    </dsp:sp>
    <dsp:sp modelId="{0443A9CF-AC74-4EBE-A0F6-92748162B828}">
      <dsp:nvSpPr>
        <dsp:cNvPr id="0" name=""/>
        <dsp:cNvSpPr/>
      </dsp:nvSpPr>
      <dsp:spPr>
        <a:xfrm>
          <a:off x="4512417" y="708751"/>
          <a:ext cx="1976868" cy="355518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a:t>Utiliza el método de descuento del flujo de efectivo en una hoja de Excel para calcular el valor de la empresa </a:t>
          </a:r>
          <a:r>
            <a:rPr lang="fr-FR" sz="1700" kern="1200" dirty="0" err="1"/>
            <a:t>tecnológica</a:t>
          </a:r>
          <a:endParaRPr lang="fr-FR" sz="1700" kern="1200" dirty="0"/>
        </a:p>
      </dsp:txBody>
      <dsp:txXfrm>
        <a:off x="4512417" y="708751"/>
        <a:ext cx="1976868" cy="3555187"/>
      </dsp:txXfrm>
    </dsp:sp>
    <dsp:sp modelId="{8628C9BF-46A8-457D-B9E5-8DADEAF40737}">
      <dsp:nvSpPr>
        <dsp:cNvPr id="0" name=""/>
        <dsp:cNvSpPr/>
      </dsp:nvSpPr>
      <dsp:spPr>
        <a:xfrm>
          <a:off x="6766047" y="87399"/>
          <a:ext cx="1976868" cy="62135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VIVANCO Y MÉNDEZ (2017)</a:t>
          </a:r>
        </a:p>
      </dsp:txBody>
      <dsp:txXfrm>
        <a:off x="6766047" y="87399"/>
        <a:ext cx="1976868" cy="621351"/>
      </dsp:txXfrm>
    </dsp:sp>
    <dsp:sp modelId="{FD9A42A4-5F5F-4734-BC07-01CE082F23AF}">
      <dsp:nvSpPr>
        <dsp:cNvPr id="0" name=""/>
        <dsp:cNvSpPr/>
      </dsp:nvSpPr>
      <dsp:spPr>
        <a:xfrm>
          <a:off x="6766047" y="708751"/>
          <a:ext cx="1976868" cy="355518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a:t>Presenta un modelo que considerano solo el costo de comprar latecnología, sino el tiempo que laempresa tarda en adoptarla</a:t>
          </a:r>
          <a:endParaRPr lang="fr-FR" sz="1700" kern="1200" dirty="0"/>
        </a:p>
      </dsp:txBody>
      <dsp:txXfrm>
        <a:off x="6766047" y="708751"/>
        <a:ext cx="1976868" cy="3555187"/>
      </dsp:txXfrm>
    </dsp:sp>
    <dsp:sp modelId="{F723BB94-E85B-46CF-9390-68761BCED062}">
      <dsp:nvSpPr>
        <dsp:cNvPr id="0" name=""/>
        <dsp:cNvSpPr/>
      </dsp:nvSpPr>
      <dsp:spPr>
        <a:xfrm>
          <a:off x="9019677" y="87399"/>
          <a:ext cx="1976868" cy="62135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MX" sz="1700" kern="1200" dirty="0"/>
            <a:t>MONGRUT Y JUAREZ (2018)</a:t>
          </a:r>
          <a:endParaRPr lang="fr-FR" sz="1700" kern="1200" dirty="0"/>
        </a:p>
      </dsp:txBody>
      <dsp:txXfrm>
        <a:off x="9019677" y="87399"/>
        <a:ext cx="1976868" cy="621351"/>
      </dsp:txXfrm>
    </dsp:sp>
    <dsp:sp modelId="{8C99595E-85AE-40B9-B276-97CE6C1FDC35}">
      <dsp:nvSpPr>
        <dsp:cNvPr id="0" name=""/>
        <dsp:cNvSpPr/>
      </dsp:nvSpPr>
      <dsp:spPr>
        <a:xfrm>
          <a:off x="9019677" y="708751"/>
          <a:ext cx="1976868" cy="355518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a:t>Construye un modelo de evaluación con un enfoque multidimensional, que </a:t>
          </a:r>
          <a:r>
            <a:rPr lang="fr-FR" sz="1700" kern="1200" dirty="0"/>
            <a:t>en </a:t>
          </a:r>
          <a:r>
            <a:rPr lang="fr-FR" sz="1700" kern="1200" dirty="0" err="1"/>
            <a:t>teoría</a:t>
          </a:r>
          <a:r>
            <a:rPr lang="fr-FR" sz="1700" kern="1200" dirty="0"/>
            <a:t>, </a:t>
          </a:r>
          <a:r>
            <a:rPr lang="fr-FR" sz="1700" kern="1200" dirty="0" err="1"/>
            <a:t>permite</a:t>
          </a:r>
          <a:r>
            <a:rPr lang="fr-FR" sz="1700" kern="1200" dirty="0"/>
            <a:t> </a:t>
          </a:r>
          <a:r>
            <a:rPr lang="fr-FR" sz="1700" kern="1200" dirty="0" err="1"/>
            <a:t>evaluar</a:t>
          </a:r>
          <a:r>
            <a:rPr lang="fr-FR" sz="1700" kern="1200" dirty="0"/>
            <a:t> </a:t>
          </a:r>
          <a:r>
            <a:rPr lang="fr-FR" sz="1700" kern="1200" dirty="0" err="1"/>
            <a:t>emprendimientos</a:t>
          </a:r>
          <a:r>
            <a:rPr lang="fr-FR" sz="1700" kern="1200" dirty="0"/>
            <a:t> </a:t>
          </a:r>
          <a:r>
            <a:rPr lang="fr-FR" sz="1700" kern="1200" dirty="0" err="1"/>
            <a:t>incluso</a:t>
          </a:r>
          <a:r>
            <a:rPr lang="fr-FR" sz="1700" kern="1200" dirty="0"/>
            <a:t> </a:t>
          </a:r>
          <a:r>
            <a:rPr lang="fr-FR" sz="1700" kern="1200" dirty="0" err="1"/>
            <a:t>cuando</a:t>
          </a:r>
          <a:r>
            <a:rPr lang="fr-FR" sz="1700" kern="1200" dirty="0"/>
            <a:t> no </a:t>
          </a:r>
          <a:r>
            <a:rPr lang="es-ES" sz="1700" kern="1200" dirty="0"/>
            <a:t>hay empresas comparables y cuando el emprendedor no ha diversificado</a:t>
          </a:r>
          <a:endParaRPr lang="fr-FR" sz="1700" kern="1200" dirty="0"/>
        </a:p>
      </dsp:txBody>
      <dsp:txXfrm>
        <a:off x="9019677" y="708751"/>
        <a:ext cx="1976868" cy="3555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B7506-E1B8-4337-90F5-6CF00FF7ABD2}">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t>Startups</a:t>
          </a:r>
          <a:endParaRPr lang="fr-FR" sz="1500" kern="1200" dirty="0"/>
        </a:p>
        <a:p>
          <a:pPr marL="114300" lvl="1" indent="-114300" algn="l" defTabSz="666750">
            <a:lnSpc>
              <a:spcPct val="90000"/>
            </a:lnSpc>
            <a:spcBef>
              <a:spcPct val="0"/>
            </a:spcBef>
            <a:spcAft>
              <a:spcPct val="15000"/>
            </a:spcAft>
            <a:buChar char="•"/>
          </a:pPr>
          <a:r>
            <a:rPr lang="es-MX" sz="1500" kern="1200" dirty="0"/>
            <a:t>Empresas de Innovación y Base Tecnológica (</a:t>
          </a:r>
          <a:r>
            <a:rPr lang="es-MX" sz="1500" kern="1200" dirty="0" err="1"/>
            <a:t>EIBT’s</a:t>
          </a:r>
          <a:r>
            <a:rPr lang="es-MX" sz="1500" kern="1200" dirty="0"/>
            <a:t>)</a:t>
          </a:r>
          <a:endParaRPr lang="fr-FR" sz="1500" kern="1200" dirty="0"/>
        </a:p>
        <a:p>
          <a:pPr marL="114300" lvl="1" indent="-114300" algn="l" defTabSz="666750">
            <a:lnSpc>
              <a:spcPct val="90000"/>
            </a:lnSpc>
            <a:spcBef>
              <a:spcPct val="0"/>
            </a:spcBef>
            <a:spcAft>
              <a:spcPct val="15000"/>
            </a:spcAft>
            <a:buChar char="•"/>
          </a:pPr>
          <a:r>
            <a:rPr lang="es-MX" sz="1500" kern="1200" dirty="0"/>
            <a:t>Spin off</a:t>
          </a:r>
          <a:endParaRPr lang="fr-FR" sz="1500" kern="1200" dirty="0"/>
        </a:p>
      </dsp:txBody>
      <dsp:txXfrm rot="-5400000">
        <a:off x="3785616" y="197117"/>
        <a:ext cx="6675221" cy="1012303"/>
      </dsp:txXfrm>
    </dsp:sp>
    <dsp:sp modelId="{5149F693-C6D6-4013-A056-57A53656BBBD}">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MX" sz="2600" kern="1200" dirty="0"/>
            <a:t>Las empresas emergentes en el ecosistema de innovación</a:t>
          </a:r>
          <a:endParaRPr lang="fr-FR" sz="2600" kern="1200" dirty="0"/>
        </a:p>
      </dsp:txBody>
      <dsp:txXfrm>
        <a:off x="68454" y="70578"/>
        <a:ext cx="3648708" cy="1265378"/>
      </dsp:txXfrm>
    </dsp:sp>
    <dsp:sp modelId="{F1691CE4-0CEF-410C-BD19-D0958AAE2A1B}">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t>La administración Financiera</a:t>
          </a:r>
          <a:endParaRPr lang="fr-FR" sz="1500" kern="1200" dirty="0"/>
        </a:p>
        <a:p>
          <a:pPr marL="114300" lvl="1" indent="-114300" algn="l" defTabSz="666750">
            <a:lnSpc>
              <a:spcPct val="90000"/>
            </a:lnSpc>
            <a:spcBef>
              <a:spcPct val="0"/>
            </a:spcBef>
            <a:spcAft>
              <a:spcPct val="15000"/>
            </a:spcAft>
            <a:buChar char="•"/>
          </a:pPr>
          <a:r>
            <a:rPr lang="es-MX" sz="1500" kern="1200" dirty="0"/>
            <a:t>La creación de valor económico a través de la innovación</a:t>
          </a:r>
          <a:endParaRPr lang="fr-FR" sz="1500" kern="1200" dirty="0"/>
        </a:p>
      </dsp:txBody>
      <dsp:txXfrm rot="-5400000">
        <a:off x="3785616" y="1669517"/>
        <a:ext cx="6675221" cy="1012303"/>
      </dsp:txXfrm>
    </dsp:sp>
    <dsp:sp modelId="{13857D4F-E986-4AB4-8FCD-700B0AB05369}">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MX" sz="2600" kern="1200" dirty="0"/>
            <a:t>La gestión financiera de las </a:t>
          </a:r>
          <a:r>
            <a:rPr lang="es-MX" sz="2600" kern="1200" dirty="0" err="1"/>
            <a:t>EIBT´s</a:t>
          </a:r>
          <a:endParaRPr lang="fr-FR" sz="2600" kern="1200" dirty="0"/>
        </a:p>
      </dsp:txBody>
      <dsp:txXfrm>
        <a:off x="68454" y="1542979"/>
        <a:ext cx="3648708" cy="1265378"/>
      </dsp:txXfrm>
    </dsp:sp>
    <dsp:sp modelId="{10C09B69-2678-478D-9FD9-12BE90208639}">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t>Características de una EIBT</a:t>
          </a:r>
          <a:endParaRPr lang="fr-FR" sz="1500" kern="1200" dirty="0"/>
        </a:p>
        <a:p>
          <a:pPr marL="114300" lvl="1" indent="-114300" algn="l" defTabSz="666750">
            <a:lnSpc>
              <a:spcPct val="90000"/>
            </a:lnSpc>
            <a:spcBef>
              <a:spcPct val="0"/>
            </a:spcBef>
            <a:spcAft>
              <a:spcPct val="15000"/>
            </a:spcAft>
            <a:buChar char="•"/>
          </a:pPr>
          <a:r>
            <a:rPr lang="es-MX" sz="1500" kern="1200" dirty="0"/>
            <a:t>La valuación de intangibles</a:t>
          </a:r>
          <a:endParaRPr lang="fr-FR" sz="1500" kern="1200" dirty="0"/>
        </a:p>
        <a:p>
          <a:pPr marL="114300" lvl="1" indent="-114300" algn="l" defTabSz="666750">
            <a:lnSpc>
              <a:spcPct val="90000"/>
            </a:lnSpc>
            <a:spcBef>
              <a:spcPct val="0"/>
            </a:spcBef>
            <a:spcAft>
              <a:spcPct val="15000"/>
            </a:spcAft>
            <a:buChar char="•"/>
          </a:pPr>
          <a:r>
            <a:rPr lang="es-MX" sz="1500" kern="1200" dirty="0"/>
            <a:t>La toma de decisiones financieras</a:t>
          </a:r>
          <a:endParaRPr lang="fr-FR" sz="1500" kern="1200" dirty="0"/>
        </a:p>
        <a:p>
          <a:pPr marL="114300" lvl="1" indent="-114300" algn="l" defTabSz="666750">
            <a:lnSpc>
              <a:spcPct val="90000"/>
            </a:lnSpc>
            <a:spcBef>
              <a:spcPct val="0"/>
            </a:spcBef>
            <a:spcAft>
              <a:spcPct val="15000"/>
            </a:spcAft>
            <a:buChar char="•"/>
          </a:pPr>
          <a:r>
            <a:rPr lang="es-MX" sz="1500" kern="1200" dirty="0"/>
            <a:t>La evaluación de rentabilidad</a:t>
          </a:r>
          <a:endParaRPr lang="fr-FR" sz="1500" kern="1200" dirty="0"/>
        </a:p>
      </dsp:txBody>
      <dsp:txXfrm rot="-5400000">
        <a:off x="3785616" y="3141918"/>
        <a:ext cx="6675221" cy="1012303"/>
      </dsp:txXfrm>
    </dsp:sp>
    <dsp:sp modelId="{6C832066-49FC-4035-89C2-6D52EE1F0BDA}">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MX" sz="2600" kern="1200" dirty="0"/>
            <a:t>Decisiones financieras estratégicas de las </a:t>
          </a:r>
          <a:r>
            <a:rPr lang="es-MX" sz="2600" kern="1200" dirty="0" err="1"/>
            <a:t>EIBT’s</a:t>
          </a:r>
          <a:endParaRPr lang="fr-FR" sz="2600" kern="1200" dirty="0"/>
        </a:p>
      </dsp:txBody>
      <dsp:txXfrm>
        <a:off x="68454" y="3015380"/>
        <a:ext cx="3648708" cy="1265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98F44-46B9-4242-A903-2AA866E0C853}">
      <dsp:nvSpPr>
        <dsp:cNvPr id="0" name=""/>
        <dsp:cNvSpPr/>
      </dsp:nvSpPr>
      <dsp:spPr>
        <a:xfrm>
          <a:off x="0" y="0"/>
          <a:ext cx="5181600" cy="119775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s-MX" sz="5500" kern="1200" dirty="0"/>
            <a:t>Fase Cualitativa</a:t>
          </a:r>
          <a:endParaRPr lang="fr-FR" sz="5500" kern="1200" dirty="0"/>
        </a:p>
      </dsp:txBody>
      <dsp:txXfrm>
        <a:off x="0" y="0"/>
        <a:ext cx="5181600" cy="1197758"/>
      </dsp:txXfrm>
    </dsp:sp>
    <dsp:sp modelId="{DF5485E9-5F90-4FE6-801B-9781FD191EE7}">
      <dsp:nvSpPr>
        <dsp:cNvPr id="0" name=""/>
        <dsp:cNvSpPr/>
      </dsp:nvSpPr>
      <dsp:spPr>
        <a:xfrm>
          <a:off x="0" y="1197758"/>
          <a:ext cx="2590800" cy="251529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Consulta a expertos para definir características a </a:t>
          </a:r>
          <a:r>
            <a:rPr lang="es-MX" sz="3200" kern="1200" dirty="0" err="1"/>
            <a:t>EIBT’s</a:t>
          </a:r>
          <a:endParaRPr lang="fr-FR" sz="3200" kern="1200" dirty="0"/>
        </a:p>
      </dsp:txBody>
      <dsp:txXfrm>
        <a:off x="0" y="1197758"/>
        <a:ext cx="2590800" cy="2515292"/>
      </dsp:txXfrm>
    </dsp:sp>
    <dsp:sp modelId="{9F51D820-CE52-4B31-9140-59CB9ACF9C6B}">
      <dsp:nvSpPr>
        <dsp:cNvPr id="0" name=""/>
        <dsp:cNvSpPr/>
      </dsp:nvSpPr>
      <dsp:spPr>
        <a:xfrm>
          <a:off x="2590800" y="1197758"/>
          <a:ext cx="2590800" cy="251529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Estudio de casos de </a:t>
          </a:r>
          <a:r>
            <a:rPr lang="es-MX" sz="3200" kern="1200" dirty="0" err="1"/>
            <a:t>EIBT’s</a:t>
          </a:r>
          <a:endParaRPr lang="fr-FR" sz="3200" kern="1200" dirty="0"/>
        </a:p>
      </dsp:txBody>
      <dsp:txXfrm>
        <a:off x="2590800" y="1197758"/>
        <a:ext cx="2590800" cy="2515292"/>
      </dsp:txXfrm>
    </dsp:sp>
    <dsp:sp modelId="{482D8DE8-17FF-47A5-8637-BEB91E734D7E}">
      <dsp:nvSpPr>
        <dsp:cNvPr id="0" name=""/>
        <dsp:cNvSpPr/>
      </dsp:nvSpPr>
      <dsp:spPr>
        <a:xfrm>
          <a:off x="0" y="3713051"/>
          <a:ext cx="5181600" cy="2794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8898D-5602-40AC-9EE8-BE032A747FC1}">
      <dsp:nvSpPr>
        <dsp:cNvPr id="0" name=""/>
        <dsp:cNvSpPr/>
      </dsp:nvSpPr>
      <dsp:spPr>
        <a:xfrm>
          <a:off x="0" y="0"/>
          <a:ext cx="5181600" cy="119775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s-MX" sz="5500" kern="1200" dirty="0"/>
            <a:t>Fase cuantitativa</a:t>
          </a:r>
          <a:endParaRPr lang="fr-FR" sz="5500" kern="1200" dirty="0"/>
        </a:p>
      </dsp:txBody>
      <dsp:txXfrm>
        <a:off x="0" y="0"/>
        <a:ext cx="5181600" cy="1197758"/>
      </dsp:txXfrm>
    </dsp:sp>
    <dsp:sp modelId="{A09937C1-A41A-471A-A9FE-32833FC74DFA}">
      <dsp:nvSpPr>
        <dsp:cNvPr id="0" name=""/>
        <dsp:cNvSpPr/>
      </dsp:nvSpPr>
      <dsp:spPr>
        <a:xfrm>
          <a:off x="0" y="1197758"/>
          <a:ext cx="2590800" cy="251529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Análisis comparativo de indicadores financieros</a:t>
          </a:r>
          <a:endParaRPr lang="fr-FR" sz="3200" kern="1200" dirty="0"/>
        </a:p>
      </dsp:txBody>
      <dsp:txXfrm>
        <a:off x="0" y="1197758"/>
        <a:ext cx="2590800" cy="2515292"/>
      </dsp:txXfrm>
    </dsp:sp>
    <dsp:sp modelId="{0DC6E6ED-D7D2-4E24-BDEC-21B8775E6C43}">
      <dsp:nvSpPr>
        <dsp:cNvPr id="0" name=""/>
        <dsp:cNvSpPr/>
      </dsp:nvSpPr>
      <dsp:spPr>
        <a:xfrm>
          <a:off x="2590800" y="1197758"/>
          <a:ext cx="2590800" cy="251529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Análisis de tendencias para establecer parámetros</a:t>
          </a:r>
          <a:endParaRPr lang="fr-FR" sz="3200" kern="1200" dirty="0"/>
        </a:p>
      </dsp:txBody>
      <dsp:txXfrm>
        <a:off x="2590800" y="1197758"/>
        <a:ext cx="2590800" cy="2515292"/>
      </dsp:txXfrm>
    </dsp:sp>
    <dsp:sp modelId="{C0BAC2F1-2CAE-4847-A8F3-DFB6F85B6AE8}">
      <dsp:nvSpPr>
        <dsp:cNvPr id="0" name=""/>
        <dsp:cNvSpPr/>
      </dsp:nvSpPr>
      <dsp:spPr>
        <a:xfrm>
          <a:off x="0" y="3713051"/>
          <a:ext cx="5181600" cy="2794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2DF0-A610-4CF7-BE2A-0EBF9BBC436E}">
      <dsp:nvSpPr>
        <dsp:cNvPr id="0" name=""/>
        <dsp:cNvSpPr/>
      </dsp:nvSpPr>
      <dsp:spPr>
        <a:xfrm rot="5400000">
          <a:off x="2198937" y="92209"/>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14 entrevistas realizadas y verificadas</a:t>
          </a:r>
          <a:endParaRPr lang="fr-FR" sz="1000" kern="1200" dirty="0"/>
        </a:p>
      </dsp:txBody>
      <dsp:txXfrm rot="-5400000">
        <a:off x="2482274" y="220523"/>
        <a:ext cx="845951" cy="972358"/>
      </dsp:txXfrm>
    </dsp:sp>
    <dsp:sp modelId="{7DB4AA90-1C3E-41FD-A57F-D2BFE9E541C1}">
      <dsp:nvSpPr>
        <dsp:cNvPr id="0" name=""/>
        <dsp:cNvSpPr/>
      </dsp:nvSpPr>
      <dsp:spPr>
        <a:xfrm>
          <a:off x="3557036" y="282913"/>
          <a:ext cx="1576491" cy="8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kern="1200" dirty="0"/>
            <a:t>Método Delphi</a:t>
          </a:r>
          <a:endParaRPr lang="fr-FR" sz="1000" kern="1200" dirty="0"/>
        </a:p>
      </dsp:txBody>
      <dsp:txXfrm>
        <a:off x="3557036" y="282913"/>
        <a:ext cx="1576491" cy="847576"/>
      </dsp:txXfrm>
    </dsp:sp>
    <dsp:sp modelId="{CEEC05E8-D965-4E19-9EDB-FA3322530C03}">
      <dsp:nvSpPr>
        <dsp:cNvPr id="0" name=""/>
        <dsp:cNvSpPr/>
      </dsp:nvSpPr>
      <dsp:spPr>
        <a:xfrm rot="5400000">
          <a:off x="871632" y="92209"/>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1154969" y="220523"/>
        <a:ext cx="845951" cy="972358"/>
      </dsp:txXfrm>
    </dsp:sp>
    <dsp:sp modelId="{2CEAC378-CF7F-4720-8D05-C5DB80B9308A}">
      <dsp:nvSpPr>
        <dsp:cNvPr id="0" name=""/>
        <dsp:cNvSpPr/>
      </dsp:nvSpPr>
      <dsp:spPr>
        <a:xfrm rot="5400000">
          <a:off x="1532742" y="1291246"/>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Universidades públicas y privadas</a:t>
          </a:r>
          <a:endParaRPr lang="fr-FR" sz="1000" kern="1200" dirty="0"/>
        </a:p>
      </dsp:txBody>
      <dsp:txXfrm rot="-5400000">
        <a:off x="1816079" y="1419560"/>
        <a:ext cx="845951" cy="972358"/>
      </dsp:txXfrm>
    </dsp:sp>
    <dsp:sp modelId="{607A15A5-CA23-4910-B095-EC69540C171E}">
      <dsp:nvSpPr>
        <dsp:cNvPr id="0" name=""/>
        <dsp:cNvSpPr/>
      </dsp:nvSpPr>
      <dsp:spPr>
        <a:xfrm>
          <a:off x="48071" y="1481951"/>
          <a:ext cx="1525637" cy="8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r" defTabSz="444500">
            <a:lnSpc>
              <a:spcPct val="90000"/>
            </a:lnSpc>
            <a:spcBef>
              <a:spcPct val="0"/>
            </a:spcBef>
            <a:spcAft>
              <a:spcPct val="35000"/>
            </a:spcAft>
            <a:buNone/>
          </a:pPr>
          <a:r>
            <a:rPr lang="es-MX" sz="1000" kern="1200" dirty="0"/>
            <a:t>Consultores en IES que asesoran emprendedores</a:t>
          </a:r>
          <a:endParaRPr lang="fr-FR" sz="1000" kern="1200" dirty="0"/>
        </a:p>
      </dsp:txBody>
      <dsp:txXfrm>
        <a:off x="48071" y="1481951"/>
        <a:ext cx="1525637" cy="847576"/>
      </dsp:txXfrm>
    </dsp:sp>
    <dsp:sp modelId="{E1C0C4E8-09F7-4123-A14E-65DFD42751D8}">
      <dsp:nvSpPr>
        <dsp:cNvPr id="0" name=""/>
        <dsp:cNvSpPr/>
      </dsp:nvSpPr>
      <dsp:spPr>
        <a:xfrm rot="5400000">
          <a:off x="2860046" y="1291246"/>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3143383" y="1419560"/>
        <a:ext cx="845951" cy="972358"/>
      </dsp:txXfrm>
    </dsp:sp>
    <dsp:sp modelId="{87849A5D-C090-49D7-AA87-27FE4EB80403}">
      <dsp:nvSpPr>
        <dsp:cNvPr id="0" name=""/>
        <dsp:cNvSpPr/>
      </dsp:nvSpPr>
      <dsp:spPr>
        <a:xfrm rot="5400000">
          <a:off x="2198937" y="2490284"/>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Consultores de 8 estados de la República de norte a sur</a:t>
          </a:r>
          <a:endParaRPr lang="fr-FR" sz="1000" kern="1200" dirty="0"/>
        </a:p>
      </dsp:txBody>
      <dsp:txXfrm rot="-5400000">
        <a:off x="2482274" y="2618598"/>
        <a:ext cx="845951" cy="972358"/>
      </dsp:txXfrm>
    </dsp:sp>
    <dsp:sp modelId="{C36864C7-BEE3-4116-8D76-F4400856E41A}">
      <dsp:nvSpPr>
        <dsp:cNvPr id="0" name=""/>
        <dsp:cNvSpPr/>
      </dsp:nvSpPr>
      <dsp:spPr>
        <a:xfrm>
          <a:off x="3557036" y="2680989"/>
          <a:ext cx="1576491" cy="8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MX" sz="1000" kern="1200" dirty="0"/>
            <a:t>Canal de comunicación con los emprendedores</a:t>
          </a:r>
          <a:endParaRPr lang="fr-FR" sz="1000" kern="1200" dirty="0"/>
        </a:p>
      </dsp:txBody>
      <dsp:txXfrm>
        <a:off x="3557036" y="2680989"/>
        <a:ext cx="1576491" cy="847576"/>
      </dsp:txXfrm>
    </dsp:sp>
    <dsp:sp modelId="{EDC7E20F-0988-4020-907C-079F07A7104C}">
      <dsp:nvSpPr>
        <dsp:cNvPr id="0" name=""/>
        <dsp:cNvSpPr/>
      </dsp:nvSpPr>
      <dsp:spPr>
        <a:xfrm rot="5400000">
          <a:off x="871632" y="2490284"/>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1154969" y="2618598"/>
        <a:ext cx="845951" cy="9723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05038-7765-427A-9D06-0C860076DE49}">
      <dsp:nvSpPr>
        <dsp:cNvPr id="0" name=""/>
        <dsp:cNvSpPr/>
      </dsp:nvSpPr>
      <dsp:spPr>
        <a:xfrm rot="5400000">
          <a:off x="2198937" y="92209"/>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5 entrevistas</a:t>
          </a:r>
          <a:endParaRPr lang="fr-FR" sz="1100" kern="1200" dirty="0"/>
        </a:p>
      </dsp:txBody>
      <dsp:txXfrm rot="-5400000">
        <a:off x="2482274" y="220523"/>
        <a:ext cx="845951" cy="972358"/>
      </dsp:txXfrm>
    </dsp:sp>
    <dsp:sp modelId="{CAB19B48-7988-4CAC-A302-BC8F266298CC}">
      <dsp:nvSpPr>
        <dsp:cNvPr id="0" name=""/>
        <dsp:cNvSpPr/>
      </dsp:nvSpPr>
      <dsp:spPr>
        <a:xfrm>
          <a:off x="3557036" y="282913"/>
          <a:ext cx="1576491" cy="8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MX" sz="1100" kern="1200" dirty="0"/>
            <a:t>Estudio de casos</a:t>
          </a:r>
          <a:endParaRPr lang="fr-FR" sz="1100" kern="1200" dirty="0"/>
        </a:p>
      </dsp:txBody>
      <dsp:txXfrm>
        <a:off x="3557036" y="282913"/>
        <a:ext cx="1576491" cy="847576"/>
      </dsp:txXfrm>
    </dsp:sp>
    <dsp:sp modelId="{C34EF020-3F31-418A-B414-8D031F1E63E2}">
      <dsp:nvSpPr>
        <dsp:cNvPr id="0" name=""/>
        <dsp:cNvSpPr/>
      </dsp:nvSpPr>
      <dsp:spPr>
        <a:xfrm rot="5400000">
          <a:off x="871632" y="92209"/>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1154969" y="220523"/>
        <a:ext cx="845951" cy="972358"/>
      </dsp:txXfrm>
    </dsp:sp>
    <dsp:sp modelId="{3A8B4EA8-5769-4A26-812E-F6EE6A2563E4}">
      <dsp:nvSpPr>
        <dsp:cNvPr id="0" name=""/>
        <dsp:cNvSpPr/>
      </dsp:nvSpPr>
      <dsp:spPr>
        <a:xfrm rot="5400000">
          <a:off x="1532742" y="1291246"/>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Cuestionario sobre estrategias financieras</a:t>
          </a:r>
          <a:endParaRPr lang="fr-FR" sz="1100" kern="1200" dirty="0"/>
        </a:p>
      </dsp:txBody>
      <dsp:txXfrm rot="-5400000">
        <a:off x="1816079" y="1419560"/>
        <a:ext cx="845951" cy="972358"/>
      </dsp:txXfrm>
    </dsp:sp>
    <dsp:sp modelId="{9DF62905-80B7-4B1D-838C-B29D29F32A7D}">
      <dsp:nvSpPr>
        <dsp:cNvPr id="0" name=""/>
        <dsp:cNvSpPr/>
      </dsp:nvSpPr>
      <dsp:spPr>
        <a:xfrm>
          <a:off x="48071" y="1481951"/>
          <a:ext cx="1525637" cy="8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r>
            <a:rPr lang="es-MX" sz="1100" kern="1200" dirty="0"/>
            <a:t>Sectores servicios, tecnologías e industria</a:t>
          </a:r>
          <a:endParaRPr lang="fr-FR" sz="1100" kern="1200" dirty="0"/>
        </a:p>
      </dsp:txBody>
      <dsp:txXfrm>
        <a:off x="48071" y="1481951"/>
        <a:ext cx="1525637" cy="847576"/>
      </dsp:txXfrm>
    </dsp:sp>
    <dsp:sp modelId="{65A28013-A685-4925-9F42-EE24EF415ADD}">
      <dsp:nvSpPr>
        <dsp:cNvPr id="0" name=""/>
        <dsp:cNvSpPr/>
      </dsp:nvSpPr>
      <dsp:spPr>
        <a:xfrm rot="5400000">
          <a:off x="2860046" y="1291246"/>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3143383" y="1419560"/>
        <a:ext cx="845951" cy="972358"/>
      </dsp:txXfrm>
    </dsp:sp>
    <dsp:sp modelId="{472E8BA3-9B60-4847-BAB8-69F18CF216BC}">
      <dsp:nvSpPr>
        <dsp:cNvPr id="0" name=""/>
        <dsp:cNvSpPr/>
      </dsp:nvSpPr>
      <dsp:spPr>
        <a:xfrm rot="5400000">
          <a:off x="2198937" y="2490284"/>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err="1"/>
            <a:t>Emresarios</a:t>
          </a:r>
          <a:r>
            <a:rPr lang="es-MX" sz="1100" kern="1200" dirty="0"/>
            <a:t> desde Yucatán hasta Chihuahua</a:t>
          </a:r>
          <a:endParaRPr lang="fr-FR" sz="1100" kern="1200" dirty="0"/>
        </a:p>
      </dsp:txBody>
      <dsp:txXfrm rot="-5400000">
        <a:off x="2482274" y="2618598"/>
        <a:ext cx="845951" cy="972358"/>
      </dsp:txXfrm>
    </dsp:sp>
    <dsp:sp modelId="{006E9FB0-DC4F-4102-B509-DB50947CDA08}">
      <dsp:nvSpPr>
        <dsp:cNvPr id="0" name=""/>
        <dsp:cNvSpPr/>
      </dsp:nvSpPr>
      <dsp:spPr>
        <a:xfrm>
          <a:off x="3557036" y="2680989"/>
          <a:ext cx="1576491" cy="8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MX" sz="1100" kern="1200" dirty="0"/>
            <a:t>Aún en análisis</a:t>
          </a:r>
          <a:endParaRPr lang="fr-FR" sz="1100" kern="1200" dirty="0"/>
        </a:p>
      </dsp:txBody>
      <dsp:txXfrm>
        <a:off x="3557036" y="2680989"/>
        <a:ext cx="1576491" cy="847576"/>
      </dsp:txXfrm>
    </dsp:sp>
    <dsp:sp modelId="{97012926-F47E-4890-9355-E1A44567884C}">
      <dsp:nvSpPr>
        <dsp:cNvPr id="0" name=""/>
        <dsp:cNvSpPr/>
      </dsp:nvSpPr>
      <dsp:spPr>
        <a:xfrm rot="5400000">
          <a:off x="871632" y="2490284"/>
          <a:ext cx="1412626" cy="122898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1154969" y="2618598"/>
        <a:ext cx="845951" cy="97235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82009-8207-4CE9-87C8-792CC1729B42}" type="datetimeFigureOut">
              <a:rPr lang="fr-FR" smtClean="0"/>
              <a:t>20/10/2024</a:t>
            </a:fld>
            <a:endParaRPr lang="fr-F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532F4-60FB-4F8A-BC0A-960EFA66EA71}" type="slidenum">
              <a:rPr lang="fr-FR" smtClean="0"/>
              <a:t>‹Nº›</a:t>
            </a:fld>
            <a:endParaRPr lang="fr-FR"/>
          </a:p>
        </p:txBody>
      </p:sp>
    </p:spTree>
    <p:extLst>
      <p:ext uri="{BB962C8B-B14F-4D97-AF65-F5344CB8AC3E}">
        <p14:creationId xmlns:p14="http://schemas.microsoft.com/office/powerpoint/2010/main" val="17022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5"/>
          </p:nvPr>
        </p:nvSpPr>
        <p:spPr/>
        <p:txBody>
          <a:bodyPr/>
          <a:lstStyle/>
          <a:p>
            <a:fld id="{74B532F4-60FB-4F8A-BC0A-960EFA66EA71}" type="slidenum">
              <a:rPr lang="fr-FR" smtClean="0"/>
              <a:t>4</a:t>
            </a:fld>
            <a:endParaRPr lang="fr-FR"/>
          </a:p>
        </p:txBody>
      </p:sp>
    </p:spTree>
    <p:extLst>
      <p:ext uri="{BB962C8B-B14F-4D97-AF65-F5344CB8AC3E}">
        <p14:creationId xmlns:p14="http://schemas.microsoft.com/office/powerpoint/2010/main" val="193403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5"/>
          </p:nvPr>
        </p:nvSpPr>
        <p:spPr/>
        <p:txBody>
          <a:bodyPr/>
          <a:lstStyle/>
          <a:p>
            <a:fld id="{74B532F4-60FB-4F8A-BC0A-960EFA66EA71}" type="slidenum">
              <a:rPr lang="fr-FR" smtClean="0"/>
              <a:t>10</a:t>
            </a:fld>
            <a:endParaRPr lang="fr-FR"/>
          </a:p>
        </p:txBody>
      </p:sp>
    </p:spTree>
    <p:extLst>
      <p:ext uri="{BB962C8B-B14F-4D97-AF65-F5344CB8AC3E}">
        <p14:creationId xmlns:p14="http://schemas.microsoft.com/office/powerpoint/2010/main" val="400905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5"/>
          </p:nvPr>
        </p:nvSpPr>
        <p:spPr/>
        <p:txBody>
          <a:bodyPr/>
          <a:lstStyle/>
          <a:p>
            <a:fld id="{74B532F4-60FB-4F8A-BC0A-960EFA66EA71}" type="slidenum">
              <a:rPr lang="fr-FR" smtClean="0"/>
              <a:t>13</a:t>
            </a:fld>
            <a:endParaRPr lang="fr-FR"/>
          </a:p>
        </p:txBody>
      </p:sp>
    </p:spTree>
    <p:extLst>
      <p:ext uri="{BB962C8B-B14F-4D97-AF65-F5344CB8AC3E}">
        <p14:creationId xmlns:p14="http://schemas.microsoft.com/office/powerpoint/2010/main" val="316355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20/10/2024</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20/10/2024</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diagramLayout" Target="../diagrams/layout3.xml"/><Relationship Id="rId5" Type="http://schemas.openxmlformats.org/officeDocument/2006/relationships/image" Target="../media/image8.png"/><Relationship Id="rId10" Type="http://schemas.openxmlformats.org/officeDocument/2006/relationships/diagramData" Target="../diagrams/data3.xml"/><Relationship Id="rId4" Type="http://schemas.openxmlformats.org/officeDocument/2006/relationships/image" Target="../media/image7.png"/><Relationship Id="rId9" Type="http://schemas.openxmlformats.org/officeDocument/2006/relationships/image" Target="../media/image12.png"/><Relationship Id="rId14"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diagramQuickStyle" Target="../diagrams/quickStyle4.xml"/><Relationship Id="rId5" Type="http://schemas.openxmlformats.org/officeDocument/2006/relationships/image" Target="../media/image8.png"/><Relationship Id="rId10" Type="http://schemas.openxmlformats.org/officeDocument/2006/relationships/diagramLayout" Target="../diagrams/layout4.xml"/><Relationship Id="rId4" Type="http://schemas.openxmlformats.org/officeDocument/2006/relationships/image" Target="../media/image7.png"/><Relationship Id="rId9"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diagramColors" Target="../diagrams/colors5.xml"/><Relationship Id="rId5" Type="http://schemas.openxmlformats.org/officeDocument/2006/relationships/image" Target="../media/image9.jpeg"/><Relationship Id="rId10" Type="http://schemas.openxmlformats.org/officeDocument/2006/relationships/diagramQuickStyle" Target="../diagrams/quickStyle5.xml"/><Relationship Id="rId4" Type="http://schemas.openxmlformats.org/officeDocument/2006/relationships/image" Target="../media/image8.png"/><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image" Target="../media/image1.png"/><Relationship Id="rId16" Type="http://schemas.openxmlformats.org/officeDocument/2006/relationships/diagramQuickStyle" Target="../diagrams/quickStyle7.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diagramQuickStyle" Target="../diagrams/quickStyle6.xml"/><Relationship Id="rId5" Type="http://schemas.openxmlformats.org/officeDocument/2006/relationships/image" Target="../media/image9.jpeg"/><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image" Target="../media/image8.png"/><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image" Target="../media/image1.png"/><Relationship Id="rId16" Type="http://schemas.openxmlformats.org/officeDocument/2006/relationships/diagramQuickStyle" Target="../diagrams/quickStyle9.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diagramQuickStyle" Target="../diagrams/quickStyle8.xml"/><Relationship Id="rId5" Type="http://schemas.openxmlformats.org/officeDocument/2006/relationships/image" Target="../media/image9.jpeg"/><Relationship Id="rId15" Type="http://schemas.openxmlformats.org/officeDocument/2006/relationships/diagramLayout" Target="../diagrams/layout9.xml"/><Relationship Id="rId10" Type="http://schemas.openxmlformats.org/officeDocument/2006/relationships/diagramLayout" Target="../diagrams/layout8.xml"/><Relationship Id="rId4" Type="http://schemas.openxmlformats.org/officeDocument/2006/relationships/image" Target="../media/image8.png"/><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diagramQuickStyle" Target="../diagrams/quickStyle1.xml"/><Relationship Id="rId5" Type="http://schemas.openxmlformats.org/officeDocument/2006/relationships/image" Target="../media/image9.jpeg"/><Relationship Id="rId10" Type="http://schemas.openxmlformats.org/officeDocument/2006/relationships/diagramLayout" Target="../diagrams/layout1.xml"/><Relationship Id="rId4" Type="http://schemas.openxmlformats.org/officeDocument/2006/relationships/image" Target="../media/image8.png"/><Relationship Id="rId9"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image" Target="../media/image9.jpe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hyperlink" Target="https://repository.eafit.edu.co/xmlui/bitstream/handle/10784/9223/CesarAugusto_RuizGomez_JuanFelipe_ToroVelez_2016.pdf?sequence=2&amp;isAllowed=y" TargetMode="External"/><Relationship Id="rId4" Type="http://schemas.openxmlformats.org/officeDocument/2006/relationships/image" Target="../media/image8.png"/><Relationship Id="rId9" Type="http://schemas.openxmlformats.org/officeDocument/2006/relationships/hyperlink" Target="http://www.scielo.org.co/pdf/rfce/v20n2/v20n2a12.pdf"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diagramQuickStyle" Target="../diagrams/quickStyle2.xml"/><Relationship Id="rId5" Type="http://schemas.openxmlformats.org/officeDocument/2006/relationships/image" Target="../media/image9.jpeg"/><Relationship Id="rId10" Type="http://schemas.openxmlformats.org/officeDocument/2006/relationships/diagramLayout" Target="../diagrams/layout2.xml"/><Relationship Id="rId4" Type="http://schemas.openxmlformats.org/officeDocument/2006/relationships/image" Target="../media/image8.png"/><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23C73B-AB66-4855-A367-A0084E209E89}"/>
              </a:ext>
            </a:extLst>
          </p:cNvPr>
          <p:cNvGrpSpPr/>
          <p:nvPr/>
        </p:nvGrpSpPr>
        <p:grpSpPr>
          <a:xfrm>
            <a:off x="67012" y="10780"/>
            <a:ext cx="12122584" cy="1212330"/>
            <a:chOff x="69416" y="-4617"/>
            <a:chExt cx="12122584" cy="1212330"/>
          </a:xfrm>
        </p:grpSpPr>
        <p:pic>
          <p:nvPicPr>
            <p:cNvPr id="29" name="Imagen 28">
              <a:extLst>
                <a:ext uri="{FF2B5EF4-FFF2-40B4-BE49-F238E27FC236}">
                  <a16:creationId xmlns:a16="http://schemas.microsoft.com/office/drawing/2014/main" id="{B807ADC7-FE8F-4D14-9587-6D358FF51C14}"/>
                </a:ext>
              </a:extLst>
            </p:cNvPr>
            <p:cNvPicPr>
              <a:picLocks noChangeAspect="1"/>
            </p:cNvPicPr>
            <p:nvPr/>
          </p:nvPicPr>
          <p:blipFill>
            <a:blip r:embed="rId2"/>
            <a:stretch>
              <a:fillRect/>
            </a:stretch>
          </p:blipFill>
          <p:spPr>
            <a:xfrm>
              <a:off x="69416" y="-4617"/>
              <a:ext cx="6506483" cy="1181265"/>
            </a:xfrm>
            <a:prstGeom prst="rect">
              <a:avLst/>
            </a:prstGeom>
          </p:spPr>
        </p:pic>
        <p:sp>
          <p:nvSpPr>
            <p:cNvPr id="30" name="Rectángulo 29">
              <a:extLst>
                <a:ext uri="{FF2B5EF4-FFF2-40B4-BE49-F238E27FC236}">
                  <a16:creationId xmlns:a16="http://schemas.microsoft.com/office/drawing/2014/main" id="{BB8C7402-4146-4985-B8D3-95D2C4DAE6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15A164E3-6F1E-4413-9190-C8763D24396C}"/>
                </a:ext>
              </a:extLst>
            </p:cNvPr>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32" name="CuadroTexto 31">
              <a:extLst>
                <a:ext uri="{FF2B5EF4-FFF2-40B4-BE49-F238E27FC236}">
                  <a16:creationId xmlns:a16="http://schemas.microsoft.com/office/drawing/2014/main" id="{C8776B3B-C568-454C-823A-5268238C91C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0" y="2517868"/>
            <a:ext cx="12192000" cy="2123658"/>
          </a:xfrm>
          <a:prstGeom prst="rect">
            <a:avLst/>
          </a:prstGeom>
          <a:noFill/>
        </p:spPr>
        <p:txBody>
          <a:bodyPr wrap="square" rtlCol="0">
            <a:spAutoFit/>
          </a:bodyPr>
          <a:lstStyle/>
          <a:p>
            <a:pPr algn="ctr"/>
            <a:r>
              <a:rPr lang="es-MX" sz="4400" dirty="0"/>
              <a:t>Evaluación financiera  para empresas de innovación y base tecnológica gestadas en las Instituciones de Educación Superior</a:t>
            </a:r>
            <a:endParaRPr lang="es-MX" sz="4400" b="1"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MA. CRISTINA ALBARRÁN FARÍAS</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TESIS</a:t>
            </a:r>
          </a:p>
          <a:p>
            <a:pPr algn="ctr"/>
            <a:r>
              <a:rPr lang="es-MX" sz="2000" b="1" i="1" dirty="0"/>
              <a:t>Dr. Alberto de Jesús Pastrana Palma</a:t>
            </a:r>
          </a:p>
        </p:txBody>
      </p:sp>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Doctorado en Gestión Tecnológica e Innovación</a:t>
            </a:r>
          </a:p>
        </p:txBody>
      </p:sp>
      <p:pic>
        <p:nvPicPr>
          <p:cNvPr id="2" name="Imagen 1">
            <a:extLst>
              <a:ext uri="{FF2B5EF4-FFF2-40B4-BE49-F238E27FC236}">
                <a16:creationId xmlns:a16="http://schemas.microsoft.com/office/drawing/2014/main" id="{17FAA79F-0C23-F8CD-05A5-EA3A35B7CF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478" y="93008"/>
            <a:ext cx="1743710" cy="486410"/>
          </a:xfrm>
          <a:prstGeom prst="rect">
            <a:avLst/>
          </a:prstGeom>
          <a:noFill/>
          <a:ln>
            <a:noFill/>
          </a:ln>
        </p:spPr>
      </p:pic>
      <p:pic>
        <p:nvPicPr>
          <p:cNvPr id="3" name="Imagen 2">
            <a:extLst>
              <a:ext uri="{FF2B5EF4-FFF2-40B4-BE49-F238E27FC236}">
                <a16:creationId xmlns:a16="http://schemas.microsoft.com/office/drawing/2014/main" id="{CB619E04-CF6F-03D3-A268-DB185CF84E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3553" y="93008"/>
            <a:ext cx="628650" cy="807720"/>
          </a:xfrm>
          <a:prstGeom prst="rect">
            <a:avLst/>
          </a:prstGeom>
          <a:noFill/>
          <a:ln>
            <a:noFill/>
          </a:ln>
        </p:spPr>
      </p:pic>
      <p:pic>
        <p:nvPicPr>
          <p:cNvPr id="4" name="Imagen 3">
            <a:extLst>
              <a:ext uri="{FF2B5EF4-FFF2-40B4-BE49-F238E27FC236}">
                <a16:creationId xmlns:a16="http://schemas.microsoft.com/office/drawing/2014/main" id="{21D2C9B1-A77A-8BE6-24CC-9B3F388130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8653" y="83483"/>
            <a:ext cx="633095" cy="831850"/>
          </a:xfrm>
          <a:prstGeom prst="rect">
            <a:avLst/>
          </a:prstGeom>
          <a:noFill/>
          <a:ln>
            <a:noFill/>
          </a:ln>
        </p:spPr>
      </p:pic>
      <p:grpSp>
        <p:nvGrpSpPr>
          <p:cNvPr id="5" name="Grupo 4">
            <a:extLst>
              <a:ext uri="{FF2B5EF4-FFF2-40B4-BE49-F238E27FC236}">
                <a16:creationId xmlns:a16="http://schemas.microsoft.com/office/drawing/2014/main" id="{DB81D0A1-AA50-0316-DA75-A7CD4931B945}"/>
              </a:ext>
            </a:extLst>
          </p:cNvPr>
          <p:cNvGrpSpPr/>
          <p:nvPr/>
        </p:nvGrpSpPr>
        <p:grpSpPr>
          <a:xfrm>
            <a:off x="10042288" y="5656249"/>
            <a:ext cx="2050415" cy="680085"/>
            <a:chOff x="0" y="0"/>
            <a:chExt cx="2050415" cy="680085"/>
          </a:xfrm>
        </p:grpSpPr>
        <p:pic>
          <p:nvPicPr>
            <p:cNvPr id="7" name="image2.png">
              <a:extLst>
                <a:ext uri="{FF2B5EF4-FFF2-40B4-BE49-F238E27FC236}">
                  <a16:creationId xmlns:a16="http://schemas.microsoft.com/office/drawing/2014/main" id="{C75A5D2B-C4A6-373B-9A22-DE509169B111}"/>
                </a:ext>
              </a:extLst>
            </p:cNvPr>
            <p:cNvPicPr>
              <a:picLocks noChangeAspect="1"/>
            </p:cNvPicPr>
            <p:nvPr/>
          </p:nvPicPr>
          <p:blipFill>
            <a:blip r:embed="rId6" cstate="print"/>
            <a:stretch>
              <a:fillRect/>
            </a:stretch>
          </p:blipFill>
          <p:spPr>
            <a:xfrm>
              <a:off x="0" y="0"/>
              <a:ext cx="857885" cy="680085"/>
            </a:xfrm>
            <a:prstGeom prst="rect">
              <a:avLst/>
            </a:prstGeom>
          </p:spPr>
        </p:pic>
        <p:pic>
          <p:nvPicPr>
            <p:cNvPr id="8" name="image1.png">
              <a:extLst>
                <a:ext uri="{FF2B5EF4-FFF2-40B4-BE49-F238E27FC236}">
                  <a16:creationId xmlns:a16="http://schemas.microsoft.com/office/drawing/2014/main" id="{D1AD173C-C7EC-E179-2622-F2C9DA8D8F9C}"/>
                </a:ext>
              </a:extLst>
            </p:cNvPr>
            <p:cNvPicPr>
              <a:picLocks noChangeAspect="1"/>
            </p:cNvPicPr>
            <p:nvPr/>
          </p:nvPicPr>
          <p:blipFill>
            <a:blip r:embed="rId7" cstate="print"/>
            <a:stretch>
              <a:fillRect/>
            </a:stretch>
          </p:blipFill>
          <p:spPr>
            <a:xfrm>
              <a:off x="1074420" y="289560"/>
              <a:ext cx="975995" cy="336550"/>
            </a:xfrm>
            <a:prstGeom prst="rect">
              <a:avLst/>
            </a:prstGeom>
          </p:spPr>
        </p:pic>
      </p:grpSp>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EECF4FB-3EDA-AF31-FAF7-F326E571C75E}"/>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EB44D2BC-ACB3-F48B-764B-81C136825F8C}"/>
                </a:ext>
              </a:extLst>
            </p:cNvPr>
            <p:cNvPicPr>
              <a:picLocks noChangeAspect="1"/>
            </p:cNvPicPr>
            <p:nvPr/>
          </p:nvPicPr>
          <p:blipFill>
            <a:blip r:embed="rId3"/>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43CD29E3-9151-1418-989D-54C1774D8796}"/>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31A7F2F9-3ACE-7BA7-E890-E5F04162C70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7" name="Imagen 6">
              <a:extLst>
                <a:ext uri="{FF2B5EF4-FFF2-40B4-BE49-F238E27FC236}">
                  <a16:creationId xmlns:a16="http://schemas.microsoft.com/office/drawing/2014/main" id="{62EA0289-B4C0-D898-6CBF-617955C3741C}"/>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8" name="Grupo 7">
              <a:extLst>
                <a:ext uri="{FF2B5EF4-FFF2-40B4-BE49-F238E27FC236}">
                  <a16:creationId xmlns:a16="http://schemas.microsoft.com/office/drawing/2014/main" id="{77CE218F-3953-3167-FB98-DB5D1E68398A}"/>
                </a:ext>
              </a:extLst>
            </p:cNvPr>
            <p:cNvGrpSpPr/>
            <p:nvPr/>
          </p:nvGrpSpPr>
          <p:grpSpPr>
            <a:xfrm>
              <a:off x="2438169" y="190957"/>
              <a:ext cx="2918099" cy="781051"/>
              <a:chOff x="458611" y="-1705663"/>
              <a:chExt cx="3093173" cy="951198"/>
            </a:xfrm>
          </p:grpSpPr>
          <p:sp>
            <p:nvSpPr>
              <p:cNvPr id="12" name="Cuadro de texto 2">
                <a:extLst>
                  <a:ext uri="{FF2B5EF4-FFF2-40B4-BE49-F238E27FC236}">
                    <a16:creationId xmlns:a16="http://schemas.microsoft.com/office/drawing/2014/main" id="{B5014BA1-9D53-26A4-11FD-E33ACBB162AB}"/>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3" name="Imagen 12" descr="Boomerang">
                <a:extLst>
                  <a:ext uri="{FF2B5EF4-FFF2-40B4-BE49-F238E27FC236}">
                    <a16:creationId xmlns:a16="http://schemas.microsoft.com/office/drawing/2014/main" id="{56647659-3E4D-EFF4-6C57-29691EEBEACC}"/>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9" name="Imagen 8">
              <a:extLst>
                <a:ext uri="{FF2B5EF4-FFF2-40B4-BE49-F238E27FC236}">
                  <a16:creationId xmlns:a16="http://schemas.microsoft.com/office/drawing/2014/main" id="{AD5BD8B3-B829-0428-1590-A97D9A46785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0" name="Imagen 9">
              <a:extLst>
                <a:ext uri="{FF2B5EF4-FFF2-40B4-BE49-F238E27FC236}">
                  <a16:creationId xmlns:a16="http://schemas.microsoft.com/office/drawing/2014/main" id="{7743C9EC-B6D7-3917-8A8A-7E6A45101E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1" name="Imagen 10">
              <a:extLst>
                <a:ext uri="{FF2B5EF4-FFF2-40B4-BE49-F238E27FC236}">
                  <a16:creationId xmlns:a16="http://schemas.microsoft.com/office/drawing/2014/main" id="{49447579-47D9-40B3-6AC4-987735D3361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4" name="Rectángulo 13">
            <a:extLst>
              <a:ext uri="{FF2B5EF4-FFF2-40B4-BE49-F238E27FC236}">
                <a16:creationId xmlns:a16="http://schemas.microsoft.com/office/drawing/2014/main" id="{196573D1-A3A1-0448-C4A6-B70DD7290F9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5" name="Imagen 14">
            <a:extLst>
              <a:ext uri="{FF2B5EF4-FFF2-40B4-BE49-F238E27FC236}">
                <a16:creationId xmlns:a16="http://schemas.microsoft.com/office/drawing/2014/main" id="{744797EB-36C8-69C6-1014-815CCF1BA3DB}"/>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17" name="Título 1">
            <a:extLst>
              <a:ext uri="{FF2B5EF4-FFF2-40B4-BE49-F238E27FC236}">
                <a16:creationId xmlns:a16="http://schemas.microsoft.com/office/drawing/2014/main" id="{16666C42-7748-EC0F-DE2E-FDECE87FCC4A}"/>
              </a:ext>
            </a:extLst>
          </p:cNvPr>
          <p:cNvSpPr txBox="1">
            <a:spLocks/>
          </p:cNvSpPr>
          <p:nvPr/>
        </p:nvSpPr>
        <p:spPr>
          <a:xfrm>
            <a:off x="720000" y="1568529"/>
            <a:ext cx="10728322" cy="681586"/>
          </a:xfrm>
          <a:prstGeom prst="rect">
            <a:avLst/>
          </a:prstGeom>
        </p:spPr>
        <p:txBody>
          <a:bodyPr wrap="square">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t>Objetivos Específicos</a:t>
            </a:r>
          </a:p>
        </p:txBody>
      </p:sp>
      <p:graphicFrame>
        <p:nvGraphicFramePr>
          <p:cNvPr id="18" name="Marcador de contenido 2">
            <a:extLst>
              <a:ext uri="{FF2B5EF4-FFF2-40B4-BE49-F238E27FC236}">
                <a16:creationId xmlns:a16="http://schemas.microsoft.com/office/drawing/2014/main" id="{5D78A28B-56D1-A6CA-F700-555E2BD69080}"/>
              </a:ext>
            </a:extLst>
          </p:cNvPr>
          <p:cNvGraphicFramePr>
            <a:graphicFrameLocks/>
          </p:cNvGraphicFramePr>
          <p:nvPr>
            <p:extLst>
              <p:ext uri="{D42A27DB-BD31-4B8C-83A1-F6EECF244321}">
                <p14:modId xmlns:p14="http://schemas.microsoft.com/office/powerpoint/2010/main" val="3451226452"/>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CuadroTexto 4">
            <a:extLst>
              <a:ext uri="{FF2B5EF4-FFF2-40B4-BE49-F238E27FC236}">
                <a16:creationId xmlns:a16="http://schemas.microsoft.com/office/drawing/2014/main" id="{35449263-27A3-D5A0-6DE6-B0049EDA4DC5}"/>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0" name="CuadroTexto 19">
            <a:extLst>
              <a:ext uri="{FF2B5EF4-FFF2-40B4-BE49-F238E27FC236}">
                <a16:creationId xmlns:a16="http://schemas.microsoft.com/office/drawing/2014/main" id="{68559473-A071-F278-CF01-A0D32962A525}"/>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296585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57E77625-954D-9F5E-3D31-64BC611F2965}"/>
              </a:ext>
            </a:extLst>
          </p:cNvPr>
          <p:cNvGrpSpPr/>
          <p:nvPr/>
        </p:nvGrpSpPr>
        <p:grpSpPr>
          <a:xfrm>
            <a:off x="0" y="4160"/>
            <a:ext cx="12122584" cy="1212330"/>
            <a:chOff x="221816" y="147783"/>
            <a:chExt cx="12122584" cy="1212330"/>
          </a:xfrm>
        </p:grpSpPr>
        <p:pic>
          <p:nvPicPr>
            <p:cNvPr id="5" name="Imagen 4">
              <a:extLst>
                <a:ext uri="{FF2B5EF4-FFF2-40B4-BE49-F238E27FC236}">
                  <a16:creationId xmlns:a16="http://schemas.microsoft.com/office/drawing/2014/main" id="{AE3E82EA-7AB5-BAD7-D32A-8A451AADB037}"/>
                </a:ext>
              </a:extLst>
            </p:cNvPr>
            <p:cNvPicPr>
              <a:picLocks noChangeAspect="1"/>
            </p:cNvPicPr>
            <p:nvPr/>
          </p:nvPicPr>
          <p:blipFill>
            <a:blip r:embed="rId2"/>
            <a:stretch>
              <a:fillRect/>
            </a:stretch>
          </p:blipFill>
          <p:spPr>
            <a:xfrm>
              <a:off x="221816" y="147783"/>
              <a:ext cx="6506483" cy="1181265"/>
            </a:xfrm>
            <a:prstGeom prst="rect">
              <a:avLst/>
            </a:prstGeom>
          </p:spPr>
        </p:pic>
        <p:sp>
          <p:nvSpPr>
            <p:cNvPr id="6" name="Rectángulo 5">
              <a:extLst>
                <a:ext uri="{FF2B5EF4-FFF2-40B4-BE49-F238E27FC236}">
                  <a16:creationId xmlns:a16="http://schemas.microsoft.com/office/drawing/2014/main" id="{BAD358D0-454C-4880-9B7E-EB569649916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B67FCB34-C690-59AB-6492-012C4D109813}"/>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9" name="Imagen 8">
              <a:extLst>
                <a:ext uri="{FF2B5EF4-FFF2-40B4-BE49-F238E27FC236}">
                  <a16:creationId xmlns:a16="http://schemas.microsoft.com/office/drawing/2014/main" id="{46BAD7AB-48D5-419D-63B5-B02B1BDD57A2}"/>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10" name="Grupo 9">
              <a:extLst>
                <a:ext uri="{FF2B5EF4-FFF2-40B4-BE49-F238E27FC236}">
                  <a16:creationId xmlns:a16="http://schemas.microsoft.com/office/drawing/2014/main" id="{70FDEE75-E46F-02A1-2A24-6E9D70FB3980}"/>
                </a:ext>
              </a:extLst>
            </p:cNvPr>
            <p:cNvGrpSpPr/>
            <p:nvPr/>
          </p:nvGrpSpPr>
          <p:grpSpPr>
            <a:xfrm>
              <a:off x="2438169" y="190957"/>
              <a:ext cx="2918099" cy="781051"/>
              <a:chOff x="458611" y="-1705663"/>
              <a:chExt cx="3093173" cy="951198"/>
            </a:xfrm>
          </p:grpSpPr>
          <p:sp>
            <p:nvSpPr>
              <p:cNvPr id="14" name="Cuadro de texto 2">
                <a:extLst>
                  <a:ext uri="{FF2B5EF4-FFF2-40B4-BE49-F238E27FC236}">
                    <a16:creationId xmlns:a16="http://schemas.microsoft.com/office/drawing/2014/main" id="{3F60BC54-70CD-311E-3A55-7223DED102C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5" name="Imagen 14" descr="Boomerang">
                <a:extLst>
                  <a:ext uri="{FF2B5EF4-FFF2-40B4-BE49-F238E27FC236}">
                    <a16:creationId xmlns:a16="http://schemas.microsoft.com/office/drawing/2014/main" id="{D2026FF0-89EC-A00C-7BB2-2F5E55D97B54}"/>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11" name="Imagen 10">
              <a:extLst>
                <a:ext uri="{FF2B5EF4-FFF2-40B4-BE49-F238E27FC236}">
                  <a16:creationId xmlns:a16="http://schemas.microsoft.com/office/drawing/2014/main" id="{29083E05-C6E5-36E9-6836-6111D178D7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2" name="Imagen 11">
              <a:extLst>
                <a:ext uri="{FF2B5EF4-FFF2-40B4-BE49-F238E27FC236}">
                  <a16:creationId xmlns:a16="http://schemas.microsoft.com/office/drawing/2014/main" id="{7CBC0E43-C178-7DAA-B121-E737ABB1D0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3" name="Imagen 12">
              <a:extLst>
                <a:ext uri="{FF2B5EF4-FFF2-40B4-BE49-F238E27FC236}">
                  <a16:creationId xmlns:a16="http://schemas.microsoft.com/office/drawing/2014/main" id="{2B8CF1C7-6240-6EDA-C4D6-43E4EE3A97F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2" name="CuadroTexto 1">
            <a:extLst>
              <a:ext uri="{FF2B5EF4-FFF2-40B4-BE49-F238E27FC236}">
                <a16:creationId xmlns:a16="http://schemas.microsoft.com/office/drawing/2014/main" id="{06862405-E67F-1ED4-2DC0-900B596CD5B8}"/>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3" name="CuadroTexto 2">
            <a:extLst>
              <a:ext uri="{FF2B5EF4-FFF2-40B4-BE49-F238E27FC236}">
                <a16:creationId xmlns:a16="http://schemas.microsoft.com/office/drawing/2014/main" id="{92486DE4-438D-7E1B-A011-F8D7B033E83A}"/>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
        <p:nvSpPr>
          <p:cNvPr id="7" name="Rectángulo 6">
            <a:extLst>
              <a:ext uri="{FF2B5EF4-FFF2-40B4-BE49-F238E27FC236}">
                <a16:creationId xmlns:a16="http://schemas.microsoft.com/office/drawing/2014/main" id="{CDDBAA63-5D53-0B6F-2D94-88B8337D1572}"/>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7" name="Imagen 16">
            <a:extLst>
              <a:ext uri="{FF2B5EF4-FFF2-40B4-BE49-F238E27FC236}">
                <a16:creationId xmlns:a16="http://schemas.microsoft.com/office/drawing/2014/main" id="{55777A5F-1845-3927-A47D-311FC8565C0B}"/>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4" name="Título 23">
            <a:extLst>
              <a:ext uri="{FF2B5EF4-FFF2-40B4-BE49-F238E27FC236}">
                <a16:creationId xmlns:a16="http://schemas.microsoft.com/office/drawing/2014/main" id="{F5AB25E6-5A25-1F76-EE50-81D6C8F617C5}"/>
              </a:ext>
            </a:extLst>
          </p:cNvPr>
          <p:cNvSpPr>
            <a:spLocks noGrp="1"/>
          </p:cNvSpPr>
          <p:nvPr>
            <p:ph type="title"/>
          </p:nvPr>
        </p:nvSpPr>
        <p:spPr/>
        <p:txBody>
          <a:bodyPr>
            <a:noAutofit/>
          </a:bodyPr>
          <a:lstStyle/>
          <a:p>
            <a:pPr algn="just"/>
            <a:r>
              <a:rPr lang="es-ES" sz="3200" dirty="0">
                <a:latin typeface="+mn-lt"/>
              </a:rPr>
              <a:t>Una metodología de evaluación financiera que considere las características de las empresas de base tecnológica permitirá establecer estándares de desempeño en su rentabilidad.</a:t>
            </a:r>
            <a:br>
              <a:rPr lang="es-ES" sz="3200" dirty="0">
                <a:latin typeface="+mn-lt"/>
              </a:rPr>
            </a:br>
            <a:endParaRPr lang="fr-FR" sz="3200" dirty="0">
              <a:latin typeface="+mn-lt"/>
            </a:endParaRPr>
          </a:p>
        </p:txBody>
      </p:sp>
      <p:sp>
        <p:nvSpPr>
          <p:cNvPr id="25" name="Marcador de texto 24">
            <a:extLst>
              <a:ext uri="{FF2B5EF4-FFF2-40B4-BE49-F238E27FC236}">
                <a16:creationId xmlns:a16="http://schemas.microsoft.com/office/drawing/2014/main" id="{20631B13-F8A1-D18F-F323-22091F62C5CB}"/>
              </a:ext>
            </a:extLst>
          </p:cNvPr>
          <p:cNvSpPr>
            <a:spLocks noGrp="1"/>
          </p:cNvSpPr>
          <p:nvPr>
            <p:ph type="body" idx="1"/>
          </p:nvPr>
        </p:nvSpPr>
        <p:spPr/>
        <p:txBody>
          <a:bodyPr/>
          <a:lstStyle/>
          <a:p>
            <a:r>
              <a:rPr lang="es-MX" dirty="0">
                <a:solidFill>
                  <a:schemeClr val="tx1"/>
                </a:solidFill>
              </a:rPr>
              <a:t>Hipótesis de trabajo</a:t>
            </a:r>
            <a:endParaRPr lang="fr-FR" dirty="0">
              <a:solidFill>
                <a:schemeClr val="tx1"/>
              </a:solidFill>
            </a:endParaRPr>
          </a:p>
        </p:txBody>
      </p:sp>
    </p:spTree>
    <p:extLst>
      <p:ext uri="{BB962C8B-B14F-4D97-AF65-F5344CB8AC3E}">
        <p14:creationId xmlns:p14="http://schemas.microsoft.com/office/powerpoint/2010/main" val="207573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4CEB227-39A4-6A96-7311-D4A95048ABA9}"/>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3F645DD8-A5A5-7AAB-BF22-0ACDCEF2442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F7C3BBCB-61BE-A166-977F-04608DB79FFA}"/>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E85BB931-5EAE-16BF-99B8-63CADC5B2B60}"/>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7" name="Imagen 6">
              <a:extLst>
                <a:ext uri="{FF2B5EF4-FFF2-40B4-BE49-F238E27FC236}">
                  <a16:creationId xmlns:a16="http://schemas.microsoft.com/office/drawing/2014/main" id="{CFC6CBF2-16D6-FF50-9F5E-53EBFADE9522}"/>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8" name="Grupo 7">
              <a:extLst>
                <a:ext uri="{FF2B5EF4-FFF2-40B4-BE49-F238E27FC236}">
                  <a16:creationId xmlns:a16="http://schemas.microsoft.com/office/drawing/2014/main" id="{5C55CDFC-45C6-944D-4E14-742AE0DF73B1}"/>
                </a:ext>
              </a:extLst>
            </p:cNvPr>
            <p:cNvGrpSpPr/>
            <p:nvPr/>
          </p:nvGrpSpPr>
          <p:grpSpPr>
            <a:xfrm>
              <a:off x="2438169" y="190957"/>
              <a:ext cx="2918099" cy="781051"/>
              <a:chOff x="458611" y="-1705663"/>
              <a:chExt cx="3093173" cy="951198"/>
            </a:xfrm>
          </p:grpSpPr>
          <p:sp>
            <p:nvSpPr>
              <p:cNvPr id="12" name="Cuadro de texto 2">
                <a:extLst>
                  <a:ext uri="{FF2B5EF4-FFF2-40B4-BE49-F238E27FC236}">
                    <a16:creationId xmlns:a16="http://schemas.microsoft.com/office/drawing/2014/main" id="{48F61955-70A7-8B1E-07C5-0DD994E06047}"/>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3" name="Imagen 12" descr="Boomerang">
                <a:extLst>
                  <a:ext uri="{FF2B5EF4-FFF2-40B4-BE49-F238E27FC236}">
                    <a16:creationId xmlns:a16="http://schemas.microsoft.com/office/drawing/2014/main" id="{E5079FC2-4765-4D06-CECB-49C2110EF50C}"/>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9" name="Imagen 8">
              <a:extLst>
                <a:ext uri="{FF2B5EF4-FFF2-40B4-BE49-F238E27FC236}">
                  <a16:creationId xmlns:a16="http://schemas.microsoft.com/office/drawing/2014/main" id="{D3A2A3CF-6A9B-AFA7-EA50-3B043CA9E1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0" name="Imagen 9">
              <a:extLst>
                <a:ext uri="{FF2B5EF4-FFF2-40B4-BE49-F238E27FC236}">
                  <a16:creationId xmlns:a16="http://schemas.microsoft.com/office/drawing/2014/main" id="{018745D4-D0F4-3820-D0BB-65A553D9CD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1" name="Imagen 10">
              <a:extLst>
                <a:ext uri="{FF2B5EF4-FFF2-40B4-BE49-F238E27FC236}">
                  <a16:creationId xmlns:a16="http://schemas.microsoft.com/office/drawing/2014/main" id="{FEDF5DCE-4380-7DF9-AB4A-28D1F56743C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4" name="Rectángulo 13">
            <a:extLst>
              <a:ext uri="{FF2B5EF4-FFF2-40B4-BE49-F238E27FC236}">
                <a16:creationId xmlns:a16="http://schemas.microsoft.com/office/drawing/2014/main" id="{5044D052-B64D-52E2-0015-828FC945B22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sp>
        <p:nvSpPr>
          <p:cNvPr id="16" name="Título 15">
            <a:extLst>
              <a:ext uri="{FF2B5EF4-FFF2-40B4-BE49-F238E27FC236}">
                <a16:creationId xmlns:a16="http://schemas.microsoft.com/office/drawing/2014/main" id="{44B3E9FD-9C73-B199-0A3B-3C0A288F91A9}"/>
              </a:ext>
            </a:extLst>
          </p:cNvPr>
          <p:cNvSpPr>
            <a:spLocks noGrp="1"/>
          </p:cNvSpPr>
          <p:nvPr>
            <p:ph type="ctrTitle"/>
          </p:nvPr>
        </p:nvSpPr>
        <p:spPr/>
        <p:txBody>
          <a:bodyPr/>
          <a:lstStyle/>
          <a:p>
            <a:r>
              <a:rPr lang="es-ES" dirty="0"/>
              <a:t>Antecedentes</a:t>
            </a:r>
            <a:endParaRPr lang="es-MX" dirty="0"/>
          </a:p>
        </p:txBody>
      </p:sp>
      <p:sp>
        <p:nvSpPr>
          <p:cNvPr id="17" name="Subtítulo 16">
            <a:extLst>
              <a:ext uri="{FF2B5EF4-FFF2-40B4-BE49-F238E27FC236}">
                <a16:creationId xmlns:a16="http://schemas.microsoft.com/office/drawing/2014/main" id="{4B6B018A-63C7-2288-A927-F5D6C96576EE}"/>
              </a:ext>
            </a:extLst>
          </p:cNvPr>
          <p:cNvSpPr>
            <a:spLocks noGrp="1"/>
          </p:cNvSpPr>
          <p:nvPr>
            <p:ph type="subTitle" idx="1"/>
          </p:nvPr>
        </p:nvSpPr>
        <p:spPr/>
        <p:txBody>
          <a:bodyPr/>
          <a:lstStyle/>
          <a:p>
            <a:endParaRPr lang="es-MX" dirty="0"/>
          </a:p>
        </p:txBody>
      </p:sp>
      <p:sp>
        <p:nvSpPr>
          <p:cNvPr id="18" name="CuadroTexto 17">
            <a:extLst>
              <a:ext uri="{FF2B5EF4-FFF2-40B4-BE49-F238E27FC236}">
                <a16:creationId xmlns:a16="http://schemas.microsoft.com/office/drawing/2014/main" id="{489A2D57-C34D-642F-6B19-390FB33A072F}"/>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19" name="CuadroTexto 18">
            <a:extLst>
              <a:ext uri="{FF2B5EF4-FFF2-40B4-BE49-F238E27FC236}">
                <a16:creationId xmlns:a16="http://schemas.microsoft.com/office/drawing/2014/main" id="{0BF1F29D-F958-F865-6A21-B16BCB2CD1B9}"/>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367830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DCD16EA-F82B-8FBE-30FC-175D5D93F8D3}"/>
              </a:ext>
            </a:extLst>
          </p:cNvPr>
          <p:cNvGrpSpPr/>
          <p:nvPr/>
        </p:nvGrpSpPr>
        <p:grpSpPr>
          <a:xfrm>
            <a:off x="0" y="4160"/>
            <a:ext cx="12122584" cy="1212330"/>
            <a:chOff x="221816" y="147783"/>
            <a:chExt cx="12122584" cy="1212330"/>
          </a:xfrm>
        </p:grpSpPr>
        <p:pic>
          <p:nvPicPr>
            <p:cNvPr id="5" name="Imagen 4">
              <a:extLst>
                <a:ext uri="{FF2B5EF4-FFF2-40B4-BE49-F238E27FC236}">
                  <a16:creationId xmlns:a16="http://schemas.microsoft.com/office/drawing/2014/main" id="{8C4489C4-5008-A50F-5331-C896E84AA4A1}"/>
                </a:ext>
              </a:extLst>
            </p:cNvPr>
            <p:cNvPicPr>
              <a:picLocks noChangeAspect="1"/>
            </p:cNvPicPr>
            <p:nvPr/>
          </p:nvPicPr>
          <p:blipFill>
            <a:blip r:embed="rId3"/>
            <a:stretch>
              <a:fillRect/>
            </a:stretch>
          </p:blipFill>
          <p:spPr>
            <a:xfrm>
              <a:off x="221816" y="147783"/>
              <a:ext cx="6506483" cy="1181265"/>
            </a:xfrm>
            <a:prstGeom prst="rect">
              <a:avLst/>
            </a:prstGeom>
          </p:spPr>
        </p:pic>
        <p:sp>
          <p:nvSpPr>
            <p:cNvPr id="6" name="Rectángulo 5">
              <a:extLst>
                <a:ext uri="{FF2B5EF4-FFF2-40B4-BE49-F238E27FC236}">
                  <a16:creationId xmlns:a16="http://schemas.microsoft.com/office/drawing/2014/main" id="{35AC36A2-A97A-D52E-17BF-283B5D5FBB85}"/>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8B9DF22E-927F-9E80-F3C2-DEE388D78DD6}"/>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8" name="Imagen 7">
              <a:extLst>
                <a:ext uri="{FF2B5EF4-FFF2-40B4-BE49-F238E27FC236}">
                  <a16:creationId xmlns:a16="http://schemas.microsoft.com/office/drawing/2014/main" id="{DC5515F9-349A-F494-2A16-1EEC4F9B857D}"/>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9" name="Grupo 8">
              <a:extLst>
                <a:ext uri="{FF2B5EF4-FFF2-40B4-BE49-F238E27FC236}">
                  <a16:creationId xmlns:a16="http://schemas.microsoft.com/office/drawing/2014/main" id="{C73ECE41-44A6-41A5-D78F-51C39341CAE7}"/>
                </a:ext>
              </a:extLst>
            </p:cNvPr>
            <p:cNvGrpSpPr/>
            <p:nvPr/>
          </p:nvGrpSpPr>
          <p:grpSpPr>
            <a:xfrm>
              <a:off x="2438169" y="190957"/>
              <a:ext cx="2918099" cy="781051"/>
              <a:chOff x="458611" y="-1705663"/>
              <a:chExt cx="3093173" cy="951198"/>
            </a:xfrm>
          </p:grpSpPr>
          <p:sp>
            <p:nvSpPr>
              <p:cNvPr id="13" name="Cuadro de texto 2">
                <a:extLst>
                  <a:ext uri="{FF2B5EF4-FFF2-40B4-BE49-F238E27FC236}">
                    <a16:creationId xmlns:a16="http://schemas.microsoft.com/office/drawing/2014/main" id="{C667E8E1-ABD3-160F-2BAE-1F49AC7B1445}"/>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4" name="Imagen 13" descr="Boomerang">
                <a:extLst>
                  <a:ext uri="{FF2B5EF4-FFF2-40B4-BE49-F238E27FC236}">
                    <a16:creationId xmlns:a16="http://schemas.microsoft.com/office/drawing/2014/main" id="{44DB8CB2-5E78-58D5-80E8-5FA06B735FD0}"/>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10" name="Imagen 9">
              <a:extLst>
                <a:ext uri="{FF2B5EF4-FFF2-40B4-BE49-F238E27FC236}">
                  <a16:creationId xmlns:a16="http://schemas.microsoft.com/office/drawing/2014/main" id="{C4D166E2-CDC3-E750-6081-3C8DB0F096D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1" name="Imagen 10">
              <a:extLst>
                <a:ext uri="{FF2B5EF4-FFF2-40B4-BE49-F238E27FC236}">
                  <a16:creationId xmlns:a16="http://schemas.microsoft.com/office/drawing/2014/main" id="{E6BFBF84-4825-A8A0-A972-2765BA08D0C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2" name="Imagen 11">
              <a:extLst>
                <a:ext uri="{FF2B5EF4-FFF2-40B4-BE49-F238E27FC236}">
                  <a16:creationId xmlns:a16="http://schemas.microsoft.com/office/drawing/2014/main" id="{3C69BD06-6A43-5B72-1B06-DA55342072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5" name="Rectángulo 14">
            <a:extLst>
              <a:ext uri="{FF2B5EF4-FFF2-40B4-BE49-F238E27FC236}">
                <a16:creationId xmlns:a16="http://schemas.microsoft.com/office/drawing/2014/main" id="{BAFC1DAA-67FF-DC8E-E9DD-2D6489F47ACB}"/>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sp>
        <p:nvSpPr>
          <p:cNvPr id="17" name="CuadroTexto 16">
            <a:extLst>
              <a:ext uri="{FF2B5EF4-FFF2-40B4-BE49-F238E27FC236}">
                <a16:creationId xmlns:a16="http://schemas.microsoft.com/office/drawing/2014/main" id="{E628A6EC-8DE0-A218-0D3E-D5C604976F85}"/>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18" name="CuadroTexto 17">
            <a:extLst>
              <a:ext uri="{FF2B5EF4-FFF2-40B4-BE49-F238E27FC236}">
                <a16:creationId xmlns:a16="http://schemas.microsoft.com/office/drawing/2014/main" id="{29CFF54E-E810-F2B8-E3D6-8816EF1D2641}"/>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graphicFrame>
        <p:nvGraphicFramePr>
          <p:cNvPr id="22" name="Marcador de contenido 21">
            <a:extLst>
              <a:ext uri="{FF2B5EF4-FFF2-40B4-BE49-F238E27FC236}">
                <a16:creationId xmlns:a16="http://schemas.microsoft.com/office/drawing/2014/main" id="{0202ECF8-EB5E-F0DE-B0C9-BDBF02877954}"/>
              </a:ext>
            </a:extLst>
          </p:cNvPr>
          <p:cNvGraphicFramePr>
            <a:graphicFrameLocks noGrp="1"/>
          </p:cNvGraphicFramePr>
          <p:nvPr>
            <p:ph sz="half" idx="1"/>
            <p:extLst>
              <p:ext uri="{D42A27DB-BD31-4B8C-83A1-F6EECF244321}">
                <p14:modId xmlns:p14="http://schemas.microsoft.com/office/powerpoint/2010/main" val="2991817652"/>
              </p:ext>
            </p:extLst>
          </p:nvPr>
        </p:nvGraphicFramePr>
        <p:xfrm>
          <a:off x="838199" y="1825625"/>
          <a:ext cx="11001703"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2341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921C7-8028-A517-6D49-52C5412912B0}"/>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30ADBAF5-C54A-D7C3-3476-AC57C44DBE06}"/>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4AC2A272-E9F1-FC86-3526-7796FDD3BFB4}"/>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4A292D9F-A504-53A4-2699-4AA65D8EE075}"/>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68522B44-1D13-9E97-9452-638544370F07}"/>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7" name="Imagen 6">
              <a:extLst>
                <a:ext uri="{FF2B5EF4-FFF2-40B4-BE49-F238E27FC236}">
                  <a16:creationId xmlns:a16="http://schemas.microsoft.com/office/drawing/2014/main" id="{45C594EF-FCA0-FBCD-B7E0-61FCD6BDBAE9}"/>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8" name="Grupo 7">
              <a:extLst>
                <a:ext uri="{FF2B5EF4-FFF2-40B4-BE49-F238E27FC236}">
                  <a16:creationId xmlns:a16="http://schemas.microsoft.com/office/drawing/2014/main" id="{7AD278E9-56BA-AC43-D770-B0ABF7C77564}"/>
                </a:ext>
              </a:extLst>
            </p:cNvPr>
            <p:cNvGrpSpPr/>
            <p:nvPr/>
          </p:nvGrpSpPr>
          <p:grpSpPr>
            <a:xfrm>
              <a:off x="2438169" y="190957"/>
              <a:ext cx="2918099" cy="781051"/>
              <a:chOff x="458611" y="-1705663"/>
              <a:chExt cx="3093173" cy="951198"/>
            </a:xfrm>
          </p:grpSpPr>
          <p:sp>
            <p:nvSpPr>
              <p:cNvPr id="12" name="Cuadro de texto 2">
                <a:extLst>
                  <a:ext uri="{FF2B5EF4-FFF2-40B4-BE49-F238E27FC236}">
                    <a16:creationId xmlns:a16="http://schemas.microsoft.com/office/drawing/2014/main" id="{6BAF2E54-1E12-5202-DE2F-4A16400E69A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3" name="Imagen 12" descr="Boomerang">
                <a:extLst>
                  <a:ext uri="{FF2B5EF4-FFF2-40B4-BE49-F238E27FC236}">
                    <a16:creationId xmlns:a16="http://schemas.microsoft.com/office/drawing/2014/main" id="{4E8E53E3-3061-50ED-B974-4BEEC251A1CB}"/>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9" name="Imagen 8">
              <a:extLst>
                <a:ext uri="{FF2B5EF4-FFF2-40B4-BE49-F238E27FC236}">
                  <a16:creationId xmlns:a16="http://schemas.microsoft.com/office/drawing/2014/main" id="{73D1E737-C00B-C0A6-28C7-0F5B9F3EDD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0" name="Imagen 9">
              <a:extLst>
                <a:ext uri="{FF2B5EF4-FFF2-40B4-BE49-F238E27FC236}">
                  <a16:creationId xmlns:a16="http://schemas.microsoft.com/office/drawing/2014/main" id="{4B65DA70-91D0-75A2-17D3-24C562B3AF2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1" name="Imagen 10">
              <a:extLst>
                <a:ext uri="{FF2B5EF4-FFF2-40B4-BE49-F238E27FC236}">
                  <a16:creationId xmlns:a16="http://schemas.microsoft.com/office/drawing/2014/main" id="{6EA7AD93-33AF-95CF-F830-C9072CE5E13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4" name="Rectángulo 13">
            <a:extLst>
              <a:ext uri="{FF2B5EF4-FFF2-40B4-BE49-F238E27FC236}">
                <a16:creationId xmlns:a16="http://schemas.microsoft.com/office/drawing/2014/main" id="{E5DA5AA6-14AC-985F-E233-F9DA707714A4}"/>
              </a:ext>
            </a:extLst>
          </p:cNvPr>
          <p:cNvSpPr/>
          <p:nvPr/>
        </p:nvSpPr>
        <p:spPr>
          <a:xfrm>
            <a:off x="0" y="6506036"/>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5" name="Imagen 14">
            <a:extLst>
              <a:ext uri="{FF2B5EF4-FFF2-40B4-BE49-F238E27FC236}">
                <a16:creationId xmlns:a16="http://schemas.microsoft.com/office/drawing/2014/main" id="{EE2F38A2-93F0-F173-325E-1E2772E56BBE}"/>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7" name="Título 16">
            <a:extLst>
              <a:ext uri="{FF2B5EF4-FFF2-40B4-BE49-F238E27FC236}">
                <a16:creationId xmlns:a16="http://schemas.microsoft.com/office/drawing/2014/main" id="{1A9ACFD1-2FC7-C9FE-B464-357FD49C0E8B}"/>
              </a:ext>
            </a:extLst>
          </p:cNvPr>
          <p:cNvSpPr>
            <a:spLocks noGrp="1"/>
          </p:cNvSpPr>
          <p:nvPr>
            <p:ph type="ctrTitle"/>
          </p:nvPr>
        </p:nvSpPr>
        <p:spPr/>
        <p:txBody>
          <a:bodyPr/>
          <a:lstStyle/>
          <a:p>
            <a:r>
              <a:rPr lang="es-MX" dirty="0"/>
              <a:t>Marco Teórico</a:t>
            </a:r>
          </a:p>
        </p:txBody>
      </p:sp>
      <p:sp>
        <p:nvSpPr>
          <p:cNvPr id="18" name="Subtítulo 17">
            <a:extLst>
              <a:ext uri="{FF2B5EF4-FFF2-40B4-BE49-F238E27FC236}">
                <a16:creationId xmlns:a16="http://schemas.microsoft.com/office/drawing/2014/main" id="{FE8B3DA9-C5C4-B01B-DDBF-C585EF45F61E}"/>
              </a:ext>
            </a:extLst>
          </p:cNvPr>
          <p:cNvSpPr>
            <a:spLocks noGrp="1"/>
          </p:cNvSpPr>
          <p:nvPr>
            <p:ph type="subTitle" idx="1"/>
          </p:nvPr>
        </p:nvSpPr>
        <p:spPr>
          <a:xfrm>
            <a:off x="1524000" y="3617804"/>
            <a:ext cx="9144000" cy="1655762"/>
          </a:xfrm>
        </p:spPr>
        <p:txBody>
          <a:bodyPr/>
          <a:lstStyle/>
          <a:p>
            <a:endParaRPr lang="es-MX" dirty="0"/>
          </a:p>
        </p:txBody>
      </p:sp>
      <p:sp>
        <p:nvSpPr>
          <p:cNvPr id="5" name="CuadroTexto 4">
            <a:extLst>
              <a:ext uri="{FF2B5EF4-FFF2-40B4-BE49-F238E27FC236}">
                <a16:creationId xmlns:a16="http://schemas.microsoft.com/office/drawing/2014/main" id="{1B647B53-B97E-D603-A54D-F316387F2EB1}"/>
              </a:ext>
            </a:extLst>
          </p:cNvPr>
          <p:cNvSpPr txBox="1"/>
          <p:nvPr/>
        </p:nvSpPr>
        <p:spPr>
          <a:xfrm>
            <a:off x="7598890" y="19003"/>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0" name="CuadroTexto 19">
            <a:extLst>
              <a:ext uri="{FF2B5EF4-FFF2-40B4-BE49-F238E27FC236}">
                <a16:creationId xmlns:a16="http://schemas.microsoft.com/office/drawing/2014/main" id="{E9EE9690-98C0-6893-3691-075445EE353F}"/>
              </a:ext>
            </a:extLst>
          </p:cNvPr>
          <p:cNvSpPr txBox="1"/>
          <p:nvPr/>
        </p:nvSpPr>
        <p:spPr>
          <a:xfrm>
            <a:off x="4328756" y="874638"/>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177937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0ED28D95-E937-FE1B-4873-8DF06E95D66F}"/>
              </a:ext>
            </a:extLst>
          </p:cNvPr>
          <p:cNvGrpSpPr/>
          <p:nvPr/>
        </p:nvGrpSpPr>
        <p:grpSpPr>
          <a:xfrm>
            <a:off x="0" y="4160"/>
            <a:ext cx="12122584" cy="1212330"/>
            <a:chOff x="221816" y="147783"/>
            <a:chExt cx="12122584" cy="1212330"/>
          </a:xfrm>
        </p:grpSpPr>
        <p:pic>
          <p:nvPicPr>
            <p:cNvPr id="5" name="Imagen 4">
              <a:extLst>
                <a:ext uri="{FF2B5EF4-FFF2-40B4-BE49-F238E27FC236}">
                  <a16:creationId xmlns:a16="http://schemas.microsoft.com/office/drawing/2014/main" id="{CCE6D10A-3068-B816-4F88-8CE529BF19D0}"/>
                </a:ext>
              </a:extLst>
            </p:cNvPr>
            <p:cNvPicPr>
              <a:picLocks noChangeAspect="1"/>
            </p:cNvPicPr>
            <p:nvPr/>
          </p:nvPicPr>
          <p:blipFill>
            <a:blip r:embed="rId2"/>
            <a:stretch>
              <a:fillRect/>
            </a:stretch>
          </p:blipFill>
          <p:spPr>
            <a:xfrm>
              <a:off x="221816" y="147783"/>
              <a:ext cx="6506483" cy="1181265"/>
            </a:xfrm>
            <a:prstGeom prst="rect">
              <a:avLst/>
            </a:prstGeom>
          </p:spPr>
        </p:pic>
        <p:sp>
          <p:nvSpPr>
            <p:cNvPr id="6" name="Rectángulo 5">
              <a:extLst>
                <a:ext uri="{FF2B5EF4-FFF2-40B4-BE49-F238E27FC236}">
                  <a16:creationId xmlns:a16="http://schemas.microsoft.com/office/drawing/2014/main" id="{DCCAB74C-4D69-7C69-6D56-276682A3F4A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233E47BB-C45B-5707-F914-3E2F435EB83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9" name="Imagen 8">
              <a:extLst>
                <a:ext uri="{FF2B5EF4-FFF2-40B4-BE49-F238E27FC236}">
                  <a16:creationId xmlns:a16="http://schemas.microsoft.com/office/drawing/2014/main" id="{3F18E735-18BD-ED91-0DF6-F6A9D064B43D}"/>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10" name="Grupo 9">
              <a:extLst>
                <a:ext uri="{FF2B5EF4-FFF2-40B4-BE49-F238E27FC236}">
                  <a16:creationId xmlns:a16="http://schemas.microsoft.com/office/drawing/2014/main" id="{40F60BBA-9AB0-FEFF-6F9D-EB1A4885F5AD}"/>
                </a:ext>
              </a:extLst>
            </p:cNvPr>
            <p:cNvGrpSpPr/>
            <p:nvPr/>
          </p:nvGrpSpPr>
          <p:grpSpPr>
            <a:xfrm>
              <a:off x="2438169" y="190957"/>
              <a:ext cx="2918099" cy="781051"/>
              <a:chOff x="458611" y="-1705663"/>
              <a:chExt cx="3093173" cy="951198"/>
            </a:xfrm>
          </p:grpSpPr>
          <p:sp>
            <p:nvSpPr>
              <p:cNvPr id="14" name="Cuadro de texto 2">
                <a:extLst>
                  <a:ext uri="{FF2B5EF4-FFF2-40B4-BE49-F238E27FC236}">
                    <a16:creationId xmlns:a16="http://schemas.microsoft.com/office/drawing/2014/main" id="{3E132703-7153-316F-8973-858126087894}"/>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5" name="Imagen 14" descr="Boomerang">
                <a:extLst>
                  <a:ext uri="{FF2B5EF4-FFF2-40B4-BE49-F238E27FC236}">
                    <a16:creationId xmlns:a16="http://schemas.microsoft.com/office/drawing/2014/main" id="{A9896D6F-D251-CEE6-F165-2C2F2698E7E8}"/>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11" name="Imagen 10">
              <a:extLst>
                <a:ext uri="{FF2B5EF4-FFF2-40B4-BE49-F238E27FC236}">
                  <a16:creationId xmlns:a16="http://schemas.microsoft.com/office/drawing/2014/main" id="{A2C369EE-0771-CBE3-04E7-0CFDFA630D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2" name="Imagen 11">
              <a:extLst>
                <a:ext uri="{FF2B5EF4-FFF2-40B4-BE49-F238E27FC236}">
                  <a16:creationId xmlns:a16="http://schemas.microsoft.com/office/drawing/2014/main" id="{404E0083-F0FF-2050-7529-8A49167F414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3" name="Imagen 12">
              <a:extLst>
                <a:ext uri="{FF2B5EF4-FFF2-40B4-BE49-F238E27FC236}">
                  <a16:creationId xmlns:a16="http://schemas.microsoft.com/office/drawing/2014/main" id="{C5FEE9E5-B2AB-052D-914F-6E2D6F49F54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graphicFrame>
        <p:nvGraphicFramePr>
          <p:cNvPr id="19" name="Marcador de contenido 18">
            <a:extLst>
              <a:ext uri="{FF2B5EF4-FFF2-40B4-BE49-F238E27FC236}">
                <a16:creationId xmlns:a16="http://schemas.microsoft.com/office/drawing/2014/main" id="{0EF26944-46B8-0C44-6A6C-A438F35A3891}"/>
              </a:ext>
            </a:extLst>
          </p:cNvPr>
          <p:cNvGraphicFramePr>
            <a:graphicFrameLocks noGrp="1"/>
          </p:cNvGraphicFramePr>
          <p:nvPr>
            <p:ph idx="1"/>
            <p:extLst>
              <p:ext uri="{D42A27DB-BD31-4B8C-83A1-F6EECF244321}">
                <p14:modId xmlns:p14="http://schemas.microsoft.com/office/powerpoint/2010/main" val="36749779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CuadroTexto 24">
            <a:extLst>
              <a:ext uri="{FF2B5EF4-FFF2-40B4-BE49-F238E27FC236}">
                <a16:creationId xmlns:a16="http://schemas.microsoft.com/office/drawing/2014/main" id="{1186B976-38A9-C44A-1FD9-41CB2919AE39}"/>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6" name="CuadroTexto 25">
            <a:extLst>
              <a:ext uri="{FF2B5EF4-FFF2-40B4-BE49-F238E27FC236}">
                <a16:creationId xmlns:a16="http://schemas.microsoft.com/office/drawing/2014/main" id="{55CE21A4-4E94-DBB7-573B-06FE24F24087}"/>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
        <p:nvSpPr>
          <p:cNvPr id="27" name="Rectángulo 26">
            <a:extLst>
              <a:ext uri="{FF2B5EF4-FFF2-40B4-BE49-F238E27FC236}">
                <a16:creationId xmlns:a16="http://schemas.microsoft.com/office/drawing/2014/main" id="{276CD7C5-3D39-D54C-0D21-7A6814B80D42}"/>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7" name="Imagen 16">
            <a:extLst>
              <a:ext uri="{FF2B5EF4-FFF2-40B4-BE49-F238E27FC236}">
                <a16:creationId xmlns:a16="http://schemas.microsoft.com/office/drawing/2014/main" id="{47696058-AF3B-4D73-1FDF-C9E131F85E23}"/>
              </a:ext>
            </a:extLst>
          </p:cNvPr>
          <p:cNvPicPr>
            <a:picLocks noChangeAspect="1"/>
          </p:cNvPicPr>
          <p:nvPr/>
        </p:nvPicPr>
        <p:blipFill>
          <a:blip r:embed="rId13"/>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49923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3BF3E72-FB68-5C51-B328-7189AA6F55F9}"/>
              </a:ext>
            </a:extLst>
          </p:cNvPr>
          <p:cNvGrpSpPr/>
          <p:nvPr/>
        </p:nvGrpSpPr>
        <p:grpSpPr>
          <a:xfrm>
            <a:off x="0" y="4160"/>
            <a:ext cx="12122584" cy="1212330"/>
            <a:chOff x="221816" y="147783"/>
            <a:chExt cx="12122584" cy="1212330"/>
          </a:xfrm>
        </p:grpSpPr>
        <p:pic>
          <p:nvPicPr>
            <p:cNvPr id="5" name="Imagen 4">
              <a:extLst>
                <a:ext uri="{FF2B5EF4-FFF2-40B4-BE49-F238E27FC236}">
                  <a16:creationId xmlns:a16="http://schemas.microsoft.com/office/drawing/2014/main" id="{B0169AF2-B1F8-9AD3-2151-C2D5E856B8A6}"/>
                </a:ext>
              </a:extLst>
            </p:cNvPr>
            <p:cNvPicPr>
              <a:picLocks noChangeAspect="1"/>
            </p:cNvPicPr>
            <p:nvPr/>
          </p:nvPicPr>
          <p:blipFill>
            <a:blip r:embed="rId2"/>
            <a:stretch>
              <a:fillRect/>
            </a:stretch>
          </p:blipFill>
          <p:spPr>
            <a:xfrm>
              <a:off x="221816" y="147783"/>
              <a:ext cx="6506483" cy="1181265"/>
            </a:xfrm>
            <a:prstGeom prst="rect">
              <a:avLst/>
            </a:prstGeom>
          </p:spPr>
        </p:pic>
        <p:sp>
          <p:nvSpPr>
            <p:cNvPr id="6" name="Rectángulo 5">
              <a:extLst>
                <a:ext uri="{FF2B5EF4-FFF2-40B4-BE49-F238E27FC236}">
                  <a16:creationId xmlns:a16="http://schemas.microsoft.com/office/drawing/2014/main" id="{FB0BDFB1-1D4E-6FFD-048A-DC242725A8DA}"/>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B8D83C3E-B246-E121-5EFE-A157D4D9054E}"/>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8" name="Imagen 7">
              <a:extLst>
                <a:ext uri="{FF2B5EF4-FFF2-40B4-BE49-F238E27FC236}">
                  <a16:creationId xmlns:a16="http://schemas.microsoft.com/office/drawing/2014/main" id="{9C168C30-7BE7-AC26-177A-CA9D0F696B8F}"/>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9" name="Grupo 8">
              <a:extLst>
                <a:ext uri="{FF2B5EF4-FFF2-40B4-BE49-F238E27FC236}">
                  <a16:creationId xmlns:a16="http://schemas.microsoft.com/office/drawing/2014/main" id="{06B76E1B-8396-9AD1-125A-9968D99C5072}"/>
                </a:ext>
              </a:extLst>
            </p:cNvPr>
            <p:cNvGrpSpPr/>
            <p:nvPr/>
          </p:nvGrpSpPr>
          <p:grpSpPr>
            <a:xfrm>
              <a:off x="2438169" y="190957"/>
              <a:ext cx="2918099" cy="781051"/>
              <a:chOff x="458611" y="-1705663"/>
              <a:chExt cx="3093173" cy="951198"/>
            </a:xfrm>
          </p:grpSpPr>
          <p:sp>
            <p:nvSpPr>
              <p:cNvPr id="13" name="Cuadro de texto 2">
                <a:extLst>
                  <a:ext uri="{FF2B5EF4-FFF2-40B4-BE49-F238E27FC236}">
                    <a16:creationId xmlns:a16="http://schemas.microsoft.com/office/drawing/2014/main" id="{EBB7CC15-E4B4-40D9-C6CE-C3E4DCBDBA20}"/>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4" name="Imagen 13" descr="Boomerang">
                <a:extLst>
                  <a:ext uri="{FF2B5EF4-FFF2-40B4-BE49-F238E27FC236}">
                    <a16:creationId xmlns:a16="http://schemas.microsoft.com/office/drawing/2014/main" id="{87B6E933-E274-0C75-0072-91CEAAD96984}"/>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10" name="Imagen 9">
              <a:extLst>
                <a:ext uri="{FF2B5EF4-FFF2-40B4-BE49-F238E27FC236}">
                  <a16:creationId xmlns:a16="http://schemas.microsoft.com/office/drawing/2014/main" id="{9E6DAC65-AFD0-D258-5FA7-2E7702B052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1" name="Imagen 10">
              <a:extLst>
                <a:ext uri="{FF2B5EF4-FFF2-40B4-BE49-F238E27FC236}">
                  <a16:creationId xmlns:a16="http://schemas.microsoft.com/office/drawing/2014/main" id="{889380F6-0A14-26B6-AC49-E3E172EF93D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2" name="Imagen 11">
              <a:extLst>
                <a:ext uri="{FF2B5EF4-FFF2-40B4-BE49-F238E27FC236}">
                  <a16:creationId xmlns:a16="http://schemas.microsoft.com/office/drawing/2014/main" id="{ACE6FF0F-A62A-E21C-3B40-07E559E0E5A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5" name="Rectángulo 14">
            <a:extLst>
              <a:ext uri="{FF2B5EF4-FFF2-40B4-BE49-F238E27FC236}">
                <a16:creationId xmlns:a16="http://schemas.microsoft.com/office/drawing/2014/main" id="{B90BE7AC-FE74-39B8-489A-07A327A607EB}"/>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6" name="Imagen 15">
            <a:extLst>
              <a:ext uri="{FF2B5EF4-FFF2-40B4-BE49-F238E27FC236}">
                <a16:creationId xmlns:a16="http://schemas.microsoft.com/office/drawing/2014/main" id="{4A1D5D34-B0F3-5AEF-F832-04282213E71B}"/>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 name="CuadroTexto 1">
            <a:extLst>
              <a:ext uri="{FF2B5EF4-FFF2-40B4-BE49-F238E27FC236}">
                <a16:creationId xmlns:a16="http://schemas.microsoft.com/office/drawing/2014/main" id="{F3E8046D-2682-D357-4F7F-F8D9D96762C0}"/>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3" name="CuadroTexto 2">
            <a:extLst>
              <a:ext uri="{FF2B5EF4-FFF2-40B4-BE49-F238E27FC236}">
                <a16:creationId xmlns:a16="http://schemas.microsoft.com/office/drawing/2014/main" id="{A765B162-5FAC-E234-5E25-99A8C70D2E78}"/>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
        <p:nvSpPr>
          <p:cNvPr id="24" name="Título 23">
            <a:extLst>
              <a:ext uri="{FF2B5EF4-FFF2-40B4-BE49-F238E27FC236}">
                <a16:creationId xmlns:a16="http://schemas.microsoft.com/office/drawing/2014/main" id="{B32EE670-9BD4-4B2F-7CCE-30B6735ED3B6}"/>
              </a:ext>
            </a:extLst>
          </p:cNvPr>
          <p:cNvSpPr>
            <a:spLocks noGrp="1"/>
          </p:cNvSpPr>
          <p:nvPr>
            <p:ph type="title"/>
          </p:nvPr>
        </p:nvSpPr>
        <p:spPr>
          <a:xfrm>
            <a:off x="838200" y="1179707"/>
            <a:ext cx="10515600" cy="826049"/>
          </a:xfrm>
        </p:spPr>
        <p:txBody>
          <a:bodyPr/>
          <a:lstStyle/>
          <a:p>
            <a:r>
              <a:rPr lang="es-MX" dirty="0"/>
              <a:t>Materiales y métodos</a:t>
            </a:r>
            <a:endParaRPr lang="fr-FR" dirty="0"/>
          </a:p>
        </p:txBody>
      </p:sp>
      <p:graphicFrame>
        <p:nvGraphicFramePr>
          <p:cNvPr id="26" name="Marcador de contenido 25">
            <a:extLst>
              <a:ext uri="{FF2B5EF4-FFF2-40B4-BE49-F238E27FC236}">
                <a16:creationId xmlns:a16="http://schemas.microsoft.com/office/drawing/2014/main" id="{7E3DD64D-A5A7-8742-4061-D94B391D5B51}"/>
              </a:ext>
            </a:extLst>
          </p:cNvPr>
          <p:cNvGraphicFramePr>
            <a:graphicFrameLocks noGrp="1"/>
          </p:cNvGraphicFramePr>
          <p:nvPr>
            <p:ph sz="half" idx="1"/>
            <p:extLst>
              <p:ext uri="{D42A27DB-BD31-4B8C-83A1-F6EECF244321}">
                <p14:modId xmlns:p14="http://schemas.microsoft.com/office/powerpoint/2010/main" val="490195604"/>
              </p:ext>
            </p:extLst>
          </p:nvPr>
        </p:nvGraphicFramePr>
        <p:xfrm>
          <a:off x="838200" y="2184435"/>
          <a:ext cx="5181600" cy="39925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8" name="Marcador de contenido 27">
            <a:extLst>
              <a:ext uri="{FF2B5EF4-FFF2-40B4-BE49-F238E27FC236}">
                <a16:creationId xmlns:a16="http://schemas.microsoft.com/office/drawing/2014/main" id="{288E0060-BAE5-1658-E705-D650321154FF}"/>
              </a:ext>
            </a:extLst>
          </p:cNvPr>
          <p:cNvGraphicFramePr>
            <a:graphicFrameLocks noGrp="1"/>
          </p:cNvGraphicFramePr>
          <p:nvPr>
            <p:ph sz="half" idx="2"/>
            <p:extLst>
              <p:ext uri="{D42A27DB-BD31-4B8C-83A1-F6EECF244321}">
                <p14:modId xmlns:p14="http://schemas.microsoft.com/office/powerpoint/2010/main" val="201494861"/>
              </p:ext>
            </p:extLst>
          </p:nvPr>
        </p:nvGraphicFramePr>
        <p:xfrm>
          <a:off x="6172200" y="2184435"/>
          <a:ext cx="5181600" cy="399252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93893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CA7DB37-F088-C346-2AAF-57970092EB7F}"/>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66F21C14-7E37-1FBB-2C52-461793BDE8EB}"/>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095785CB-D6A2-E925-B09E-FD521E4CBB6C}"/>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9465745-0F02-F90A-36C4-F1AC202E6D37}"/>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60870FA0-322D-6219-27AA-8474F3C079BA}"/>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F3773576-9D11-2EBC-625E-35F059F19C39}"/>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6067B72A-94D3-B478-CE6E-BD96F46DAC3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EDE8E7EC-BBFD-039B-CD53-21C34E1F58FF}"/>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9C641D84-7655-CC16-EF39-7D324B52D2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DA0142D8-C747-A1BC-9576-378F5C8D0ED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4E372888-62BA-4013-9268-184BAEF8BD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3" name="Rectángulo 12">
            <a:extLst>
              <a:ext uri="{FF2B5EF4-FFF2-40B4-BE49-F238E27FC236}">
                <a16:creationId xmlns:a16="http://schemas.microsoft.com/office/drawing/2014/main" id="{2FF002EA-1671-5039-B524-E031CB3C0B4A}"/>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FE7242A3-69BD-DB64-460B-8F8DAC147CBF}"/>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1" name="CuadroTexto 20">
            <a:extLst>
              <a:ext uri="{FF2B5EF4-FFF2-40B4-BE49-F238E27FC236}">
                <a16:creationId xmlns:a16="http://schemas.microsoft.com/office/drawing/2014/main" id="{14E5EA4E-4083-42CD-AC7C-36543DD49F39}"/>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2" name="CuadroTexto 21">
            <a:extLst>
              <a:ext uri="{FF2B5EF4-FFF2-40B4-BE49-F238E27FC236}">
                <a16:creationId xmlns:a16="http://schemas.microsoft.com/office/drawing/2014/main" id="{F3BC615B-3B57-7EBE-0708-D5DB9B2ED620}"/>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graphicFrame>
        <p:nvGraphicFramePr>
          <p:cNvPr id="26" name="Marcador de contenido 25">
            <a:extLst>
              <a:ext uri="{FF2B5EF4-FFF2-40B4-BE49-F238E27FC236}">
                <a16:creationId xmlns:a16="http://schemas.microsoft.com/office/drawing/2014/main" id="{E57C0E11-2E7E-93F1-7C83-0659F48C391D}"/>
              </a:ext>
            </a:extLst>
          </p:cNvPr>
          <p:cNvGraphicFramePr>
            <a:graphicFrameLocks noGrp="1"/>
          </p:cNvGraphicFramePr>
          <p:nvPr>
            <p:ph sz="half" idx="1"/>
            <p:extLst>
              <p:ext uri="{D42A27DB-BD31-4B8C-83A1-F6EECF244321}">
                <p14:modId xmlns:p14="http://schemas.microsoft.com/office/powerpoint/2010/main" val="1304179022"/>
              </p:ext>
            </p:extLst>
          </p:nvPr>
        </p:nvGraphicFramePr>
        <p:xfrm>
          <a:off x="838200" y="2365483"/>
          <a:ext cx="5181600" cy="38114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7" name="Marcador de contenido 26">
            <a:extLst>
              <a:ext uri="{FF2B5EF4-FFF2-40B4-BE49-F238E27FC236}">
                <a16:creationId xmlns:a16="http://schemas.microsoft.com/office/drawing/2014/main" id="{9ED7E2ED-BCF9-0411-1F83-3D88F12250C1}"/>
              </a:ext>
            </a:extLst>
          </p:cNvPr>
          <p:cNvGraphicFramePr>
            <a:graphicFrameLocks noGrp="1"/>
          </p:cNvGraphicFramePr>
          <p:nvPr>
            <p:ph sz="half" idx="2"/>
            <p:extLst>
              <p:ext uri="{D42A27DB-BD31-4B8C-83A1-F6EECF244321}">
                <p14:modId xmlns:p14="http://schemas.microsoft.com/office/powerpoint/2010/main" val="1740579589"/>
              </p:ext>
            </p:extLst>
          </p:nvPr>
        </p:nvGraphicFramePr>
        <p:xfrm>
          <a:off x="6172200" y="2365483"/>
          <a:ext cx="5181600" cy="38114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87576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531B827-F101-DA6C-4ED2-913640F97639}"/>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BA02E4C6-4561-A4E4-878D-95388A855751}"/>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AC454C9A-B728-C438-8032-4B5E6175871C}"/>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43BFF467-4C67-8C7A-3197-795A9AE703CA}"/>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35D47E3D-6F18-3CAC-20C0-BD586278C23D}"/>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4776BB36-E309-5F2A-FC5A-37E9F8454BA5}"/>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CE65194F-DEB3-C30B-17E0-637ABC61EC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7F506350-F3BE-12C7-A46C-2C391B15117F}"/>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60C2A8A0-5F61-2E65-7130-B2A3B8736A8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4162B2D2-0B74-7171-1168-31AB332285D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23B67507-C805-4E78-8E27-8C34C3D194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32" name="Rectángulo 31">
            <a:extLst>
              <a:ext uri="{FF2B5EF4-FFF2-40B4-BE49-F238E27FC236}">
                <a16:creationId xmlns:a16="http://schemas.microsoft.com/office/drawing/2014/main" id="{65731058-2D85-948D-B51D-E6F538A24D0A}"/>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C7AE07E4-C6B4-0A9E-5B78-936B2609D998}"/>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3" name="CuadroTexto 12">
            <a:extLst>
              <a:ext uri="{FF2B5EF4-FFF2-40B4-BE49-F238E27FC236}">
                <a16:creationId xmlns:a16="http://schemas.microsoft.com/office/drawing/2014/main" id="{D9EE4456-FEC1-BF23-9A4A-CAC18D6C398E}"/>
              </a:ext>
            </a:extLst>
          </p:cNvPr>
          <p:cNvSpPr txBox="1"/>
          <p:nvPr/>
        </p:nvSpPr>
        <p:spPr>
          <a:xfrm>
            <a:off x="7598890" y="19003"/>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16" name="CuadroTexto 15">
            <a:extLst>
              <a:ext uri="{FF2B5EF4-FFF2-40B4-BE49-F238E27FC236}">
                <a16:creationId xmlns:a16="http://schemas.microsoft.com/office/drawing/2014/main" id="{2ADB543C-3B3B-65FD-7792-9CAE02AE0E74}"/>
              </a:ext>
            </a:extLst>
          </p:cNvPr>
          <p:cNvSpPr txBox="1"/>
          <p:nvPr/>
        </p:nvSpPr>
        <p:spPr>
          <a:xfrm>
            <a:off x="4328756" y="874638"/>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
        <p:nvSpPr>
          <p:cNvPr id="17" name="Título 16">
            <a:extLst>
              <a:ext uri="{FF2B5EF4-FFF2-40B4-BE49-F238E27FC236}">
                <a16:creationId xmlns:a16="http://schemas.microsoft.com/office/drawing/2014/main" id="{9040E47C-DB21-0A5D-8379-0243942EC4CE}"/>
              </a:ext>
            </a:extLst>
          </p:cNvPr>
          <p:cNvSpPr>
            <a:spLocks noGrp="1"/>
          </p:cNvSpPr>
          <p:nvPr>
            <p:ph type="ctrTitle"/>
          </p:nvPr>
        </p:nvSpPr>
        <p:spPr/>
        <p:txBody>
          <a:bodyPr/>
          <a:lstStyle/>
          <a:p>
            <a:r>
              <a:rPr lang="es-MX" dirty="0"/>
              <a:t>Resultados</a:t>
            </a:r>
            <a:endParaRPr lang="fr-FR" dirty="0"/>
          </a:p>
        </p:txBody>
      </p:sp>
      <p:sp>
        <p:nvSpPr>
          <p:cNvPr id="18" name="Subtítulo 17">
            <a:extLst>
              <a:ext uri="{FF2B5EF4-FFF2-40B4-BE49-F238E27FC236}">
                <a16:creationId xmlns:a16="http://schemas.microsoft.com/office/drawing/2014/main" id="{39A50B9C-3777-E6A7-EFC9-EC9339C4C012}"/>
              </a:ext>
            </a:extLst>
          </p:cNvPr>
          <p:cNvSpPr>
            <a:spLocks noGrp="1"/>
          </p:cNvSpPr>
          <p:nvPr>
            <p:ph type="subTitle" idx="1"/>
          </p:nvPr>
        </p:nvSpPr>
        <p:spPr/>
        <p:txBody>
          <a:bodyPr/>
          <a:lstStyle/>
          <a:p>
            <a:pPr marL="457200" indent="-457200" algn="l">
              <a:buAutoNum type="arabicPeriod"/>
            </a:pPr>
            <a:r>
              <a:rPr lang="es-MX" dirty="0"/>
              <a:t>Características de las </a:t>
            </a:r>
            <a:r>
              <a:rPr lang="es-MX" dirty="0" err="1"/>
              <a:t>EIBT’s</a:t>
            </a:r>
            <a:r>
              <a:rPr lang="es-MX" dirty="0"/>
              <a:t> que influyen en la evaluación financiera.</a:t>
            </a:r>
          </a:p>
          <a:p>
            <a:pPr marL="457200" indent="-457200" algn="l">
              <a:buAutoNum type="arabicPeriod"/>
            </a:pPr>
            <a:r>
              <a:rPr lang="es-MX" dirty="0"/>
              <a:t>Estrategias de crecimiento y/o rentabilidad en las </a:t>
            </a:r>
            <a:r>
              <a:rPr lang="es-MX" dirty="0" err="1"/>
              <a:t>EIBT’s</a:t>
            </a:r>
            <a:endParaRPr lang="es-MX" dirty="0"/>
          </a:p>
          <a:p>
            <a:pPr algn="l"/>
            <a:endParaRPr lang="fr-FR" dirty="0"/>
          </a:p>
        </p:txBody>
      </p:sp>
    </p:spTree>
    <p:extLst>
      <p:ext uri="{BB962C8B-B14F-4D97-AF65-F5344CB8AC3E}">
        <p14:creationId xmlns:p14="http://schemas.microsoft.com/office/powerpoint/2010/main" val="339438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B408DBA-34F7-24F8-B333-90EE05C62238}"/>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D30D9609-0B16-E000-955A-89D644CC1EB4}"/>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7EC1973C-BBBB-D63A-E0EC-8FBEA7EEA36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4871CE10-68DB-B53A-4E55-40154E938F66}"/>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28CC2FCE-0B37-A1CB-3F1E-3EC65E0F02FF}"/>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74141E3A-074D-CD72-510C-64CB9E55AAA3}"/>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8CA431C7-C661-1AD9-D6AE-62D5E8D156E9}"/>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997BD0F2-55A8-B702-89EB-65C5F8067C25}"/>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B6EDCE18-061A-8DBD-422C-DAA1CB086E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8CEE7BEA-9769-655B-9143-24380D7F026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55AD3398-2533-43B5-525A-7DF467C7FAE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pic>
        <p:nvPicPr>
          <p:cNvPr id="26" name="Marcador de contenido 25" descr="Diagrama&#10;&#10;Descripción generada automáticamente">
            <a:extLst>
              <a:ext uri="{FF2B5EF4-FFF2-40B4-BE49-F238E27FC236}">
                <a16:creationId xmlns:a16="http://schemas.microsoft.com/office/drawing/2014/main" id="{41B10B8F-71E0-FA24-C641-BF3D3A6165A7}"/>
              </a:ext>
            </a:extLst>
          </p:cNvPr>
          <p:cNvPicPr>
            <a:picLocks noGrp="1" noChangeAspect="1"/>
          </p:cNvPicPr>
          <p:nvPr>
            <p:ph idx="1"/>
          </p:nvPr>
        </p:nvPicPr>
        <p:blipFill>
          <a:blip r:embed="rId8"/>
          <a:stretch>
            <a:fillRect/>
          </a:stretch>
        </p:blipFill>
        <p:spPr>
          <a:xfrm>
            <a:off x="510399" y="1625307"/>
            <a:ext cx="11425271" cy="3938009"/>
          </a:xfrm>
        </p:spPr>
      </p:pic>
      <p:sp>
        <p:nvSpPr>
          <p:cNvPr id="19" name="Rectángulo 18">
            <a:extLst>
              <a:ext uri="{FF2B5EF4-FFF2-40B4-BE49-F238E27FC236}">
                <a16:creationId xmlns:a16="http://schemas.microsoft.com/office/drawing/2014/main" id="{083FAE29-3147-DC64-1D93-71E7FE7FED91}"/>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0A54D658-0BFA-2F15-C8A9-27DB4798007F}"/>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13" name="CuadroTexto 12">
            <a:extLst>
              <a:ext uri="{FF2B5EF4-FFF2-40B4-BE49-F238E27FC236}">
                <a16:creationId xmlns:a16="http://schemas.microsoft.com/office/drawing/2014/main" id="{75382773-68EE-8DC1-BF91-4233C5FF1FAA}"/>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0" name="CuadroTexto 19">
            <a:extLst>
              <a:ext uri="{FF2B5EF4-FFF2-40B4-BE49-F238E27FC236}">
                <a16:creationId xmlns:a16="http://schemas.microsoft.com/office/drawing/2014/main" id="{0839DBC3-7346-1BC3-7300-20F18E86B037}"/>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194881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F24F3EA-FE8A-954D-9DCC-D34B34980BE8}"/>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A864498C-162F-38BB-20D4-9A3679D2C15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4EC78E89-AAB1-D746-171B-CBE0E8D372ED}"/>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D4FF6107-8B02-CF11-8D6E-4F4ECE487999}"/>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7" name="Imagen 6">
              <a:extLst>
                <a:ext uri="{FF2B5EF4-FFF2-40B4-BE49-F238E27FC236}">
                  <a16:creationId xmlns:a16="http://schemas.microsoft.com/office/drawing/2014/main" id="{5B6446C7-4324-2A19-9BC0-E1FD4B3FF833}"/>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8" name="Grupo 7">
              <a:extLst>
                <a:ext uri="{FF2B5EF4-FFF2-40B4-BE49-F238E27FC236}">
                  <a16:creationId xmlns:a16="http://schemas.microsoft.com/office/drawing/2014/main" id="{DD9C9657-74DB-6585-C6A3-0E1CD76B1C9E}"/>
                </a:ext>
              </a:extLst>
            </p:cNvPr>
            <p:cNvGrpSpPr/>
            <p:nvPr/>
          </p:nvGrpSpPr>
          <p:grpSpPr>
            <a:xfrm>
              <a:off x="2438169" y="190957"/>
              <a:ext cx="2918099" cy="781051"/>
              <a:chOff x="458611" y="-1705663"/>
              <a:chExt cx="3093173" cy="951198"/>
            </a:xfrm>
          </p:grpSpPr>
          <p:sp>
            <p:nvSpPr>
              <p:cNvPr id="12" name="Cuadro de texto 2">
                <a:extLst>
                  <a:ext uri="{FF2B5EF4-FFF2-40B4-BE49-F238E27FC236}">
                    <a16:creationId xmlns:a16="http://schemas.microsoft.com/office/drawing/2014/main" id="{B7962D3E-A4BE-A411-7F31-0A5E494C472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3" name="Imagen 12" descr="Boomerang">
                <a:extLst>
                  <a:ext uri="{FF2B5EF4-FFF2-40B4-BE49-F238E27FC236}">
                    <a16:creationId xmlns:a16="http://schemas.microsoft.com/office/drawing/2014/main" id="{DE2E4E0A-24BD-C156-69AE-69C67BF93CD8}"/>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9" name="Imagen 8">
              <a:extLst>
                <a:ext uri="{FF2B5EF4-FFF2-40B4-BE49-F238E27FC236}">
                  <a16:creationId xmlns:a16="http://schemas.microsoft.com/office/drawing/2014/main" id="{A1FEB621-E9C3-569C-8CD5-5E5A539D362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0" name="Imagen 9">
              <a:extLst>
                <a:ext uri="{FF2B5EF4-FFF2-40B4-BE49-F238E27FC236}">
                  <a16:creationId xmlns:a16="http://schemas.microsoft.com/office/drawing/2014/main" id="{62283EDA-E7F9-429F-0858-23EECA2090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1" name="Imagen 10">
              <a:extLst>
                <a:ext uri="{FF2B5EF4-FFF2-40B4-BE49-F238E27FC236}">
                  <a16:creationId xmlns:a16="http://schemas.microsoft.com/office/drawing/2014/main" id="{97884316-6CBC-2D25-8151-885F855AE5A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4" name="Rectángulo 13">
            <a:extLst>
              <a:ext uri="{FF2B5EF4-FFF2-40B4-BE49-F238E27FC236}">
                <a16:creationId xmlns:a16="http://schemas.microsoft.com/office/drawing/2014/main" id="{E94931AE-9C4F-48A1-14EC-5F91069E9115}"/>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5" name="Imagen 14">
            <a:extLst>
              <a:ext uri="{FF2B5EF4-FFF2-40B4-BE49-F238E27FC236}">
                <a16:creationId xmlns:a16="http://schemas.microsoft.com/office/drawing/2014/main" id="{B939EBA6-340B-A621-EB63-518D40008ED1}"/>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7" name="Título 1">
            <a:extLst>
              <a:ext uri="{FF2B5EF4-FFF2-40B4-BE49-F238E27FC236}">
                <a16:creationId xmlns:a16="http://schemas.microsoft.com/office/drawing/2014/main" id="{FAC14EB8-A4FF-0237-8BEB-1649A796CB08}"/>
              </a:ext>
            </a:extLst>
          </p:cNvPr>
          <p:cNvSpPr txBox="1">
            <a:spLocks/>
          </p:cNvSpPr>
          <p:nvPr/>
        </p:nvSpPr>
        <p:spPr>
          <a:xfrm>
            <a:off x="1598247" y="749683"/>
            <a:ext cx="8831988" cy="1222140"/>
          </a:xfrm>
          <a:prstGeom prst="rect">
            <a:avLst/>
          </a:prstGeom>
        </p:spPr>
        <p:txBody>
          <a:bodyPr wrap="square">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dirty="0"/>
          </a:p>
          <a:p>
            <a:pPr algn="ctr"/>
            <a:r>
              <a:rPr lang="es-MX" dirty="0"/>
              <a:t>Problemática</a:t>
            </a:r>
            <a:endParaRPr lang="en-US" dirty="0"/>
          </a:p>
        </p:txBody>
      </p:sp>
      <p:graphicFrame>
        <p:nvGraphicFramePr>
          <p:cNvPr id="18" name="Marcador de contenido 3">
            <a:extLst>
              <a:ext uri="{FF2B5EF4-FFF2-40B4-BE49-F238E27FC236}">
                <a16:creationId xmlns:a16="http://schemas.microsoft.com/office/drawing/2014/main" id="{429A0215-439C-2766-DC2D-735D87E93DC2}"/>
              </a:ext>
            </a:extLst>
          </p:cNvPr>
          <p:cNvGraphicFramePr>
            <a:graphicFrameLocks/>
          </p:cNvGraphicFramePr>
          <p:nvPr>
            <p:extLst>
              <p:ext uri="{D42A27DB-BD31-4B8C-83A1-F6EECF244321}">
                <p14:modId xmlns:p14="http://schemas.microsoft.com/office/powerpoint/2010/main" val="1423900595"/>
              </p:ext>
            </p:extLst>
          </p:nvPr>
        </p:nvGraphicFramePr>
        <p:xfrm>
          <a:off x="572598" y="1957095"/>
          <a:ext cx="10580979" cy="46258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CuadroTexto 4">
            <a:extLst>
              <a:ext uri="{FF2B5EF4-FFF2-40B4-BE49-F238E27FC236}">
                <a16:creationId xmlns:a16="http://schemas.microsoft.com/office/drawing/2014/main" id="{C6D5E4AF-5D2D-5089-AF83-6B8313C21D55}"/>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0" name="CuadroTexto 19">
            <a:extLst>
              <a:ext uri="{FF2B5EF4-FFF2-40B4-BE49-F238E27FC236}">
                <a16:creationId xmlns:a16="http://schemas.microsoft.com/office/drawing/2014/main" id="{20787874-0BC1-DD99-BDF3-3F92570D6FD9}"/>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398369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8">
                                            <p:graphicEl>
                                              <a:dgm id="{9AB6E608-1F57-4FD5-86D6-F86AC802CA33}"/>
                                            </p:graphicEl>
                                          </p:spTgt>
                                        </p:tgtEl>
                                        <p:attrNameLst>
                                          <p:attrName>style.visibility</p:attrName>
                                        </p:attrNameLst>
                                      </p:cBhvr>
                                      <p:to>
                                        <p:strVal val="visible"/>
                                      </p:to>
                                    </p:set>
                                    <p:anim calcmode="lin" valueType="num">
                                      <p:cBhvr>
                                        <p:cTn id="13" dur="1000" fill="hold"/>
                                        <p:tgtEl>
                                          <p:spTgt spid="18">
                                            <p:graphicEl>
                                              <a:dgm id="{9AB6E608-1F57-4FD5-86D6-F86AC802CA33}"/>
                                            </p:graphicEl>
                                          </p:spTgt>
                                        </p:tgtEl>
                                        <p:attrNameLst>
                                          <p:attrName>ppt_w</p:attrName>
                                        </p:attrNameLst>
                                      </p:cBhvr>
                                      <p:tavLst>
                                        <p:tav tm="0">
                                          <p:val>
                                            <p:fltVal val="0"/>
                                          </p:val>
                                        </p:tav>
                                        <p:tav tm="100000">
                                          <p:val>
                                            <p:strVal val="#ppt_w"/>
                                          </p:val>
                                        </p:tav>
                                      </p:tavLst>
                                    </p:anim>
                                    <p:anim calcmode="lin" valueType="num">
                                      <p:cBhvr>
                                        <p:cTn id="14" dur="1000" fill="hold"/>
                                        <p:tgtEl>
                                          <p:spTgt spid="18">
                                            <p:graphicEl>
                                              <a:dgm id="{9AB6E608-1F57-4FD5-86D6-F86AC802CA33}"/>
                                            </p:graphicEl>
                                          </p:spTgt>
                                        </p:tgtEl>
                                        <p:attrNameLst>
                                          <p:attrName>ppt_h</p:attrName>
                                        </p:attrNameLst>
                                      </p:cBhvr>
                                      <p:tavLst>
                                        <p:tav tm="0">
                                          <p:val>
                                            <p:fltVal val="0"/>
                                          </p:val>
                                        </p:tav>
                                        <p:tav tm="100000">
                                          <p:val>
                                            <p:strVal val="#ppt_h"/>
                                          </p:val>
                                        </p:tav>
                                      </p:tavLst>
                                    </p:anim>
                                    <p:anim calcmode="lin" valueType="num">
                                      <p:cBhvr>
                                        <p:cTn id="15" dur="1000" fill="hold"/>
                                        <p:tgtEl>
                                          <p:spTgt spid="18">
                                            <p:graphicEl>
                                              <a:dgm id="{9AB6E608-1F57-4FD5-86D6-F86AC802CA33}"/>
                                            </p:graphicEl>
                                          </p:spTgt>
                                        </p:tgtEl>
                                        <p:attrNameLst>
                                          <p:attrName>style.rotation</p:attrName>
                                        </p:attrNameLst>
                                      </p:cBhvr>
                                      <p:tavLst>
                                        <p:tav tm="0">
                                          <p:val>
                                            <p:fltVal val="90"/>
                                          </p:val>
                                        </p:tav>
                                        <p:tav tm="100000">
                                          <p:val>
                                            <p:fltVal val="0"/>
                                          </p:val>
                                        </p:tav>
                                      </p:tavLst>
                                    </p:anim>
                                    <p:animEffect transition="in" filter="fade">
                                      <p:cBhvr>
                                        <p:cTn id="16" dur="1000"/>
                                        <p:tgtEl>
                                          <p:spTgt spid="18">
                                            <p:graphicEl>
                                              <a:dgm id="{9AB6E608-1F57-4FD5-86D6-F86AC802CA33}"/>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8">
                                            <p:graphicEl>
                                              <a:dgm id="{577902D3-1C07-47F8-9656-B1B4B4982209}"/>
                                            </p:graphicEl>
                                          </p:spTgt>
                                        </p:tgtEl>
                                        <p:attrNameLst>
                                          <p:attrName>style.visibility</p:attrName>
                                        </p:attrNameLst>
                                      </p:cBhvr>
                                      <p:to>
                                        <p:strVal val="visible"/>
                                      </p:to>
                                    </p:set>
                                    <p:anim calcmode="lin" valueType="num">
                                      <p:cBhvr>
                                        <p:cTn id="19" dur="1000" fill="hold"/>
                                        <p:tgtEl>
                                          <p:spTgt spid="18">
                                            <p:graphicEl>
                                              <a:dgm id="{577902D3-1C07-47F8-9656-B1B4B4982209}"/>
                                            </p:graphicEl>
                                          </p:spTgt>
                                        </p:tgtEl>
                                        <p:attrNameLst>
                                          <p:attrName>ppt_w</p:attrName>
                                        </p:attrNameLst>
                                      </p:cBhvr>
                                      <p:tavLst>
                                        <p:tav tm="0">
                                          <p:val>
                                            <p:fltVal val="0"/>
                                          </p:val>
                                        </p:tav>
                                        <p:tav tm="100000">
                                          <p:val>
                                            <p:strVal val="#ppt_w"/>
                                          </p:val>
                                        </p:tav>
                                      </p:tavLst>
                                    </p:anim>
                                    <p:anim calcmode="lin" valueType="num">
                                      <p:cBhvr>
                                        <p:cTn id="20" dur="1000" fill="hold"/>
                                        <p:tgtEl>
                                          <p:spTgt spid="18">
                                            <p:graphicEl>
                                              <a:dgm id="{577902D3-1C07-47F8-9656-B1B4B4982209}"/>
                                            </p:graphicEl>
                                          </p:spTgt>
                                        </p:tgtEl>
                                        <p:attrNameLst>
                                          <p:attrName>ppt_h</p:attrName>
                                        </p:attrNameLst>
                                      </p:cBhvr>
                                      <p:tavLst>
                                        <p:tav tm="0">
                                          <p:val>
                                            <p:fltVal val="0"/>
                                          </p:val>
                                        </p:tav>
                                        <p:tav tm="100000">
                                          <p:val>
                                            <p:strVal val="#ppt_h"/>
                                          </p:val>
                                        </p:tav>
                                      </p:tavLst>
                                    </p:anim>
                                    <p:anim calcmode="lin" valueType="num">
                                      <p:cBhvr>
                                        <p:cTn id="21" dur="1000" fill="hold"/>
                                        <p:tgtEl>
                                          <p:spTgt spid="18">
                                            <p:graphicEl>
                                              <a:dgm id="{577902D3-1C07-47F8-9656-B1B4B4982209}"/>
                                            </p:graphicEl>
                                          </p:spTgt>
                                        </p:tgtEl>
                                        <p:attrNameLst>
                                          <p:attrName>style.rotation</p:attrName>
                                        </p:attrNameLst>
                                      </p:cBhvr>
                                      <p:tavLst>
                                        <p:tav tm="0">
                                          <p:val>
                                            <p:fltVal val="90"/>
                                          </p:val>
                                        </p:tav>
                                        <p:tav tm="100000">
                                          <p:val>
                                            <p:fltVal val="0"/>
                                          </p:val>
                                        </p:tav>
                                      </p:tavLst>
                                    </p:anim>
                                    <p:animEffect transition="in" filter="fade">
                                      <p:cBhvr>
                                        <p:cTn id="22" dur="1000"/>
                                        <p:tgtEl>
                                          <p:spTgt spid="18">
                                            <p:graphicEl>
                                              <a:dgm id="{577902D3-1C07-47F8-9656-B1B4B498220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8">
                                            <p:graphicEl>
                                              <a:dgm id="{E374C5EC-27D8-46CD-B13B-89ABF8D0C189}"/>
                                            </p:graphicEl>
                                          </p:spTgt>
                                        </p:tgtEl>
                                        <p:attrNameLst>
                                          <p:attrName>style.visibility</p:attrName>
                                        </p:attrNameLst>
                                      </p:cBhvr>
                                      <p:to>
                                        <p:strVal val="visible"/>
                                      </p:to>
                                    </p:set>
                                    <p:anim calcmode="lin" valueType="num">
                                      <p:cBhvr>
                                        <p:cTn id="27" dur="1000" fill="hold"/>
                                        <p:tgtEl>
                                          <p:spTgt spid="18">
                                            <p:graphicEl>
                                              <a:dgm id="{E374C5EC-27D8-46CD-B13B-89ABF8D0C189}"/>
                                            </p:graphicEl>
                                          </p:spTgt>
                                        </p:tgtEl>
                                        <p:attrNameLst>
                                          <p:attrName>ppt_w</p:attrName>
                                        </p:attrNameLst>
                                      </p:cBhvr>
                                      <p:tavLst>
                                        <p:tav tm="0">
                                          <p:val>
                                            <p:fltVal val="0"/>
                                          </p:val>
                                        </p:tav>
                                        <p:tav tm="100000">
                                          <p:val>
                                            <p:strVal val="#ppt_w"/>
                                          </p:val>
                                        </p:tav>
                                      </p:tavLst>
                                    </p:anim>
                                    <p:anim calcmode="lin" valueType="num">
                                      <p:cBhvr>
                                        <p:cTn id="28" dur="1000" fill="hold"/>
                                        <p:tgtEl>
                                          <p:spTgt spid="18">
                                            <p:graphicEl>
                                              <a:dgm id="{E374C5EC-27D8-46CD-B13B-89ABF8D0C189}"/>
                                            </p:graphicEl>
                                          </p:spTgt>
                                        </p:tgtEl>
                                        <p:attrNameLst>
                                          <p:attrName>ppt_h</p:attrName>
                                        </p:attrNameLst>
                                      </p:cBhvr>
                                      <p:tavLst>
                                        <p:tav tm="0">
                                          <p:val>
                                            <p:fltVal val="0"/>
                                          </p:val>
                                        </p:tav>
                                        <p:tav tm="100000">
                                          <p:val>
                                            <p:strVal val="#ppt_h"/>
                                          </p:val>
                                        </p:tav>
                                      </p:tavLst>
                                    </p:anim>
                                    <p:anim calcmode="lin" valueType="num">
                                      <p:cBhvr>
                                        <p:cTn id="29" dur="1000" fill="hold"/>
                                        <p:tgtEl>
                                          <p:spTgt spid="18">
                                            <p:graphicEl>
                                              <a:dgm id="{E374C5EC-27D8-46CD-B13B-89ABF8D0C189}"/>
                                            </p:graphicEl>
                                          </p:spTgt>
                                        </p:tgtEl>
                                        <p:attrNameLst>
                                          <p:attrName>style.rotation</p:attrName>
                                        </p:attrNameLst>
                                      </p:cBhvr>
                                      <p:tavLst>
                                        <p:tav tm="0">
                                          <p:val>
                                            <p:fltVal val="90"/>
                                          </p:val>
                                        </p:tav>
                                        <p:tav tm="100000">
                                          <p:val>
                                            <p:fltVal val="0"/>
                                          </p:val>
                                        </p:tav>
                                      </p:tavLst>
                                    </p:anim>
                                    <p:animEffect transition="in" filter="fade">
                                      <p:cBhvr>
                                        <p:cTn id="30" dur="1000"/>
                                        <p:tgtEl>
                                          <p:spTgt spid="18">
                                            <p:graphicEl>
                                              <a:dgm id="{E374C5EC-27D8-46CD-B13B-89ABF8D0C189}"/>
                                            </p:graphic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8">
                                            <p:graphicEl>
                                              <a:dgm id="{26420FCD-1619-4029-8EA7-D2F2F270CB2D}"/>
                                            </p:graphicEl>
                                          </p:spTgt>
                                        </p:tgtEl>
                                        <p:attrNameLst>
                                          <p:attrName>style.visibility</p:attrName>
                                        </p:attrNameLst>
                                      </p:cBhvr>
                                      <p:to>
                                        <p:strVal val="visible"/>
                                      </p:to>
                                    </p:set>
                                    <p:anim calcmode="lin" valueType="num">
                                      <p:cBhvr>
                                        <p:cTn id="33" dur="1000" fill="hold"/>
                                        <p:tgtEl>
                                          <p:spTgt spid="18">
                                            <p:graphicEl>
                                              <a:dgm id="{26420FCD-1619-4029-8EA7-D2F2F270CB2D}"/>
                                            </p:graphicEl>
                                          </p:spTgt>
                                        </p:tgtEl>
                                        <p:attrNameLst>
                                          <p:attrName>ppt_w</p:attrName>
                                        </p:attrNameLst>
                                      </p:cBhvr>
                                      <p:tavLst>
                                        <p:tav tm="0">
                                          <p:val>
                                            <p:fltVal val="0"/>
                                          </p:val>
                                        </p:tav>
                                        <p:tav tm="100000">
                                          <p:val>
                                            <p:strVal val="#ppt_w"/>
                                          </p:val>
                                        </p:tav>
                                      </p:tavLst>
                                    </p:anim>
                                    <p:anim calcmode="lin" valueType="num">
                                      <p:cBhvr>
                                        <p:cTn id="34" dur="1000" fill="hold"/>
                                        <p:tgtEl>
                                          <p:spTgt spid="18">
                                            <p:graphicEl>
                                              <a:dgm id="{26420FCD-1619-4029-8EA7-D2F2F270CB2D}"/>
                                            </p:graphicEl>
                                          </p:spTgt>
                                        </p:tgtEl>
                                        <p:attrNameLst>
                                          <p:attrName>ppt_h</p:attrName>
                                        </p:attrNameLst>
                                      </p:cBhvr>
                                      <p:tavLst>
                                        <p:tav tm="0">
                                          <p:val>
                                            <p:fltVal val="0"/>
                                          </p:val>
                                        </p:tav>
                                        <p:tav tm="100000">
                                          <p:val>
                                            <p:strVal val="#ppt_h"/>
                                          </p:val>
                                        </p:tav>
                                      </p:tavLst>
                                    </p:anim>
                                    <p:anim calcmode="lin" valueType="num">
                                      <p:cBhvr>
                                        <p:cTn id="35" dur="1000" fill="hold"/>
                                        <p:tgtEl>
                                          <p:spTgt spid="18">
                                            <p:graphicEl>
                                              <a:dgm id="{26420FCD-1619-4029-8EA7-D2F2F270CB2D}"/>
                                            </p:graphicEl>
                                          </p:spTgt>
                                        </p:tgtEl>
                                        <p:attrNameLst>
                                          <p:attrName>style.rotation</p:attrName>
                                        </p:attrNameLst>
                                      </p:cBhvr>
                                      <p:tavLst>
                                        <p:tav tm="0">
                                          <p:val>
                                            <p:fltVal val="90"/>
                                          </p:val>
                                        </p:tav>
                                        <p:tav tm="100000">
                                          <p:val>
                                            <p:fltVal val="0"/>
                                          </p:val>
                                        </p:tav>
                                      </p:tavLst>
                                    </p:anim>
                                    <p:animEffect transition="in" filter="fade">
                                      <p:cBhvr>
                                        <p:cTn id="36" dur="1000"/>
                                        <p:tgtEl>
                                          <p:spTgt spid="18">
                                            <p:graphicEl>
                                              <a:dgm id="{26420FCD-1619-4029-8EA7-D2F2F270CB2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8">
                                            <p:graphicEl>
                                              <a:dgm id="{EF967708-FF67-401C-9586-F00B89FDA82D}"/>
                                            </p:graphicEl>
                                          </p:spTgt>
                                        </p:tgtEl>
                                        <p:attrNameLst>
                                          <p:attrName>style.visibility</p:attrName>
                                        </p:attrNameLst>
                                      </p:cBhvr>
                                      <p:to>
                                        <p:strVal val="visible"/>
                                      </p:to>
                                    </p:set>
                                    <p:anim calcmode="lin" valueType="num">
                                      <p:cBhvr>
                                        <p:cTn id="41" dur="1000" fill="hold"/>
                                        <p:tgtEl>
                                          <p:spTgt spid="18">
                                            <p:graphicEl>
                                              <a:dgm id="{EF967708-FF67-401C-9586-F00B89FDA82D}"/>
                                            </p:graphicEl>
                                          </p:spTgt>
                                        </p:tgtEl>
                                        <p:attrNameLst>
                                          <p:attrName>ppt_w</p:attrName>
                                        </p:attrNameLst>
                                      </p:cBhvr>
                                      <p:tavLst>
                                        <p:tav tm="0">
                                          <p:val>
                                            <p:fltVal val="0"/>
                                          </p:val>
                                        </p:tav>
                                        <p:tav tm="100000">
                                          <p:val>
                                            <p:strVal val="#ppt_w"/>
                                          </p:val>
                                        </p:tav>
                                      </p:tavLst>
                                    </p:anim>
                                    <p:anim calcmode="lin" valueType="num">
                                      <p:cBhvr>
                                        <p:cTn id="42" dur="1000" fill="hold"/>
                                        <p:tgtEl>
                                          <p:spTgt spid="18">
                                            <p:graphicEl>
                                              <a:dgm id="{EF967708-FF67-401C-9586-F00B89FDA82D}"/>
                                            </p:graphicEl>
                                          </p:spTgt>
                                        </p:tgtEl>
                                        <p:attrNameLst>
                                          <p:attrName>ppt_h</p:attrName>
                                        </p:attrNameLst>
                                      </p:cBhvr>
                                      <p:tavLst>
                                        <p:tav tm="0">
                                          <p:val>
                                            <p:fltVal val="0"/>
                                          </p:val>
                                        </p:tav>
                                        <p:tav tm="100000">
                                          <p:val>
                                            <p:strVal val="#ppt_h"/>
                                          </p:val>
                                        </p:tav>
                                      </p:tavLst>
                                    </p:anim>
                                    <p:anim calcmode="lin" valueType="num">
                                      <p:cBhvr>
                                        <p:cTn id="43" dur="1000" fill="hold"/>
                                        <p:tgtEl>
                                          <p:spTgt spid="18">
                                            <p:graphicEl>
                                              <a:dgm id="{EF967708-FF67-401C-9586-F00B89FDA82D}"/>
                                            </p:graphicEl>
                                          </p:spTgt>
                                        </p:tgtEl>
                                        <p:attrNameLst>
                                          <p:attrName>style.rotation</p:attrName>
                                        </p:attrNameLst>
                                      </p:cBhvr>
                                      <p:tavLst>
                                        <p:tav tm="0">
                                          <p:val>
                                            <p:fltVal val="90"/>
                                          </p:val>
                                        </p:tav>
                                        <p:tav tm="100000">
                                          <p:val>
                                            <p:fltVal val="0"/>
                                          </p:val>
                                        </p:tav>
                                      </p:tavLst>
                                    </p:anim>
                                    <p:animEffect transition="in" filter="fade">
                                      <p:cBhvr>
                                        <p:cTn id="44" dur="1000"/>
                                        <p:tgtEl>
                                          <p:spTgt spid="18">
                                            <p:graphicEl>
                                              <a:dgm id="{EF967708-FF67-401C-9586-F00B89FDA82D}"/>
                                            </p:graphic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8">
                                            <p:graphicEl>
                                              <a:dgm id="{92174585-4C21-4E72-BE59-691034975AA9}"/>
                                            </p:graphicEl>
                                          </p:spTgt>
                                        </p:tgtEl>
                                        <p:attrNameLst>
                                          <p:attrName>style.visibility</p:attrName>
                                        </p:attrNameLst>
                                      </p:cBhvr>
                                      <p:to>
                                        <p:strVal val="visible"/>
                                      </p:to>
                                    </p:set>
                                    <p:anim calcmode="lin" valueType="num">
                                      <p:cBhvr>
                                        <p:cTn id="47" dur="1000" fill="hold"/>
                                        <p:tgtEl>
                                          <p:spTgt spid="18">
                                            <p:graphicEl>
                                              <a:dgm id="{92174585-4C21-4E72-BE59-691034975AA9}"/>
                                            </p:graphicEl>
                                          </p:spTgt>
                                        </p:tgtEl>
                                        <p:attrNameLst>
                                          <p:attrName>ppt_w</p:attrName>
                                        </p:attrNameLst>
                                      </p:cBhvr>
                                      <p:tavLst>
                                        <p:tav tm="0">
                                          <p:val>
                                            <p:fltVal val="0"/>
                                          </p:val>
                                        </p:tav>
                                        <p:tav tm="100000">
                                          <p:val>
                                            <p:strVal val="#ppt_w"/>
                                          </p:val>
                                        </p:tav>
                                      </p:tavLst>
                                    </p:anim>
                                    <p:anim calcmode="lin" valueType="num">
                                      <p:cBhvr>
                                        <p:cTn id="48" dur="1000" fill="hold"/>
                                        <p:tgtEl>
                                          <p:spTgt spid="18">
                                            <p:graphicEl>
                                              <a:dgm id="{92174585-4C21-4E72-BE59-691034975AA9}"/>
                                            </p:graphicEl>
                                          </p:spTgt>
                                        </p:tgtEl>
                                        <p:attrNameLst>
                                          <p:attrName>ppt_h</p:attrName>
                                        </p:attrNameLst>
                                      </p:cBhvr>
                                      <p:tavLst>
                                        <p:tav tm="0">
                                          <p:val>
                                            <p:fltVal val="0"/>
                                          </p:val>
                                        </p:tav>
                                        <p:tav tm="100000">
                                          <p:val>
                                            <p:strVal val="#ppt_h"/>
                                          </p:val>
                                        </p:tav>
                                      </p:tavLst>
                                    </p:anim>
                                    <p:anim calcmode="lin" valueType="num">
                                      <p:cBhvr>
                                        <p:cTn id="49" dur="1000" fill="hold"/>
                                        <p:tgtEl>
                                          <p:spTgt spid="18">
                                            <p:graphicEl>
                                              <a:dgm id="{92174585-4C21-4E72-BE59-691034975AA9}"/>
                                            </p:graphicEl>
                                          </p:spTgt>
                                        </p:tgtEl>
                                        <p:attrNameLst>
                                          <p:attrName>style.rotation</p:attrName>
                                        </p:attrNameLst>
                                      </p:cBhvr>
                                      <p:tavLst>
                                        <p:tav tm="0">
                                          <p:val>
                                            <p:fltVal val="90"/>
                                          </p:val>
                                        </p:tav>
                                        <p:tav tm="100000">
                                          <p:val>
                                            <p:fltVal val="0"/>
                                          </p:val>
                                        </p:tav>
                                      </p:tavLst>
                                    </p:anim>
                                    <p:animEffect transition="in" filter="fade">
                                      <p:cBhvr>
                                        <p:cTn id="50" dur="1000"/>
                                        <p:tgtEl>
                                          <p:spTgt spid="18">
                                            <p:graphicEl>
                                              <a:dgm id="{92174585-4C21-4E72-BE59-691034975AA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8">
                                            <p:graphicEl>
                                              <a:dgm id="{1FC70FD8-F2FA-4620-853B-C5807EA02292}"/>
                                            </p:graphicEl>
                                          </p:spTgt>
                                        </p:tgtEl>
                                        <p:attrNameLst>
                                          <p:attrName>style.visibility</p:attrName>
                                        </p:attrNameLst>
                                      </p:cBhvr>
                                      <p:to>
                                        <p:strVal val="visible"/>
                                      </p:to>
                                    </p:set>
                                    <p:anim calcmode="lin" valueType="num">
                                      <p:cBhvr>
                                        <p:cTn id="55" dur="1000" fill="hold"/>
                                        <p:tgtEl>
                                          <p:spTgt spid="18">
                                            <p:graphicEl>
                                              <a:dgm id="{1FC70FD8-F2FA-4620-853B-C5807EA02292}"/>
                                            </p:graphicEl>
                                          </p:spTgt>
                                        </p:tgtEl>
                                        <p:attrNameLst>
                                          <p:attrName>ppt_w</p:attrName>
                                        </p:attrNameLst>
                                      </p:cBhvr>
                                      <p:tavLst>
                                        <p:tav tm="0">
                                          <p:val>
                                            <p:fltVal val="0"/>
                                          </p:val>
                                        </p:tav>
                                        <p:tav tm="100000">
                                          <p:val>
                                            <p:strVal val="#ppt_w"/>
                                          </p:val>
                                        </p:tav>
                                      </p:tavLst>
                                    </p:anim>
                                    <p:anim calcmode="lin" valueType="num">
                                      <p:cBhvr>
                                        <p:cTn id="56" dur="1000" fill="hold"/>
                                        <p:tgtEl>
                                          <p:spTgt spid="18">
                                            <p:graphicEl>
                                              <a:dgm id="{1FC70FD8-F2FA-4620-853B-C5807EA02292}"/>
                                            </p:graphicEl>
                                          </p:spTgt>
                                        </p:tgtEl>
                                        <p:attrNameLst>
                                          <p:attrName>ppt_h</p:attrName>
                                        </p:attrNameLst>
                                      </p:cBhvr>
                                      <p:tavLst>
                                        <p:tav tm="0">
                                          <p:val>
                                            <p:fltVal val="0"/>
                                          </p:val>
                                        </p:tav>
                                        <p:tav tm="100000">
                                          <p:val>
                                            <p:strVal val="#ppt_h"/>
                                          </p:val>
                                        </p:tav>
                                      </p:tavLst>
                                    </p:anim>
                                    <p:anim calcmode="lin" valueType="num">
                                      <p:cBhvr>
                                        <p:cTn id="57" dur="1000" fill="hold"/>
                                        <p:tgtEl>
                                          <p:spTgt spid="18">
                                            <p:graphicEl>
                                              <a:dgm id="{1FC70FD8-F2FA-4620-853B-C5807EA02292}"/>
                                            </p:graphicEl>
                                          </p:spTgt>
                                        </p:tgtEl>
                                        <p:attrNameLst>
                                          <p:attrName>style.rotation</p:attrName>
                                        </p:attrNameLst>
                                      </p:cBhvr>
                                      <p:tavLst>
                                        <p:tav tm="0">
                                          <p:val>
                                            <p:fltVal val="90"/>
                                          </p:val>
                                        </p:tav>
                                        <p:tav tm="100000">
                                          <p:val>
                                            <p:fltVal val="0"/>
                                          </p:val>
                                        </p:tav>
                                      </p:tavLst>
                                    </p:anim>
                                    <p:animEffect transition="in" filter="fade">
                                      <p:cBhvr>
                                        <p:cTn id="58" dur="1000"/>
                                        <p:tgtEl>
                                          <p:spTgt spid="18">
                                            <p:graphicEl>
                                              <a:dgm id="{1FC70FD8-F2FA-4620-853B-C5807EA02292}"/>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8">
                                            <p:graphicEl>
                                              <a:dgm id="{419483DE-910C-4021-A8ED-40054EBBC43D}"/>
                                            </p:graphicEl>
                                          </p:spTgt>
                                        </p:tgtEl>
                                        <p:attrNameLst>
                                          <p:attrName>style.visibility</p:attrName>
                                        </p:attrNameLst>
                                      </p:cBhvr>
                                      <p:to>
                                        <p:strVal val="visible"/>
                                      </p:to>
                                    </p:set>
                                    <p:anim calcmode="lin" valueType="num">
                                      <p:cBhvr>
                                        <p:cTn id="63" dur="1000" fill="hold"/>
                                        <p:tgtEl>
                                          <p:spTgt spid="18">
                                            <p:graphicEl>
                                              <a:dgm id="{419483DE-910C-4021-A8ED-40054EBBC43D}"/>
                                            </p:graphicEl>
                                          </p:spTgt>
                                        </p:tgtEl>
                                        <p:attrNameLst>
                                          <p:attrName>ppt_w</p:attrName>
                                        </p:attrNameLst>
                                      </p:cBhvr>
                                      <p:tavLst>
                                        <p:tav tm="0">
                                          <p:val>
                                            <p:fltVal val="0"/>
                                          </p:val>
                                        </p:tav>
                                        <p:tav tm="100000">
                                          <p:val>
                                            <p:strVal val="#ppt_w"/>
                                          </p:val>
                                        </p:tav>
                                      </p:tavLst>
                                    </p:anim>
                                    <p:anim calcmode="lin" valueType="num">
                                      <p:cBhvr>
                                        <p:cTn id="64" dur="1000" fill="hold"/>
                                        <p:tgtEl>
                                          <p:spTgt spid="18">
                                            <p:graphicEl>
                                              <a:dgm id="{419483DE-910C-4021-A8ED-40054EBBC43D}"/>
                                            </p:graphicEl>
                                          </p:spTgt>
                                        </p:tgtEl>
                                        <p:attrNameLst>
                                          <p:attrName>ppt_h</p:attrName>
                                        </p:attrNameLst>
                                      </p:cBhvr>
                                      <p:tavLst>
                                        <p:tav tm="0">
                                          <p:val>
                                            <p:fltVal val="0"/>
                                          </p:val>
                                        </p:tav>
                                        <p:tav tm="100000">
                                          <p:val>
                                            <p:strVal val="#ppt_h"/>
                                          </p:val>
                                        </p:tav>
                                      </p:tavLst>
                                    </p:anim>
                                    <p:anim calcmode="lin" valueType="num">
                                      <p:cBhvr>
                                        <p:cTn id="65" dur="1000" fill="hold"/>
                                        <p:tgtEl>
                                          <p:spTgt spid="18">
                                            <p:graphicEl>
                                              <a:dgm id="{419483DE-910C-4021-A8ED-40054EBBC43D}"/>
                                            </p:graphicEl>
                                          </p:spTgt>
                                        </p:tgtEl>
                                        <p:attrNameLst>
                                          <p:attrName>style.rotation</p:attrName>
                                        </p:attrNameLst>
                                      </p:cBhvr>
                                      <p:tavLst>
                                        <p:tav tm="0">
                                          <p:val>
                                            <p:fltVal val="90"/>
                                          </p:val>
                                        </p:tav>
                                        <p:tav tm="100000">
                                          <p:val>
                                            <p:fltVal val="0"/>
                                          </p:val>
                                        </p:tav>
                                      </p:tavLst>
                                    </p:anim>
                                    <p:animEffect transition="in" filter="fade">
                                      <p:cBhvr>
                                        <p:cTn id="66" dur="1000"/>
                                        <p:tgtEl>
                                          <p:spTgt spid="18">
                                            <p:graphicEl>
                                              <a:dgm id="{419483DE-910C-4021-A8ED-40054EBBC43D}"/>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8">
                                            <p:graphicEl>
                                              <a:dgm id="{951F4DAC-BCD2-4D63-A729-683456D5E29D}"/>
                                            </p:graphicEl>
                                          </p:spTgt>
                                        </p:tgtEl>
                                        <p:attrNameLst>
                                          <p:attrName>style.visibility</p:attrName>
                                        </p:attrNameLst>
                                      </p:cBhvr>
                                      <p:to>
                                        <p:strVal val="visible"/>
                                      </p:to>
                                    </p:set>
                                    <p:anim calcmode="lin" valueType="num">
                                      <p:cBhvr>
                                        <p:cTn id="71" dur="1000" fill="hold"/>
                                        <p:tgtEl>
                                          <p:spTgt spid="18">
                                            <p:graphicEl>
                                              <a:dgm id="{951F4DAC-BCD2-4D63-A729-683456D5E29D}"/>
                                            </p:graphicEl>
                                          </p:spTgt>
                                        </p:tgtEl>
                                        <p:attrNameLst>
                                          <p:attrName>ppt_w</p:attrName>
                                        </p:attrNameLst>
                                      </p:cBhvr>
                                      <p:tavLst>
                                        <p:tav tm="0">
                                          <p:val>
                                            <p:fltVal val="0"/>
                                          </p:val>
                                        </p:tav>
                                        <p:tav tm="100000">
                                          <p:val>
                                            <p:strVal val="#ppt_w"/>
                                          </p:val>
                                        </p:tav>
                                      </p:tavLst>
                                    </p:anim>
                                    <p:anim calcmode="lin" valueType="num">
                                      <p:cBhvr>
                                        <p:cTn id="72" dur="1000" fill="hold"/>
                                        <p:tgtEl>
                                          <p:spTgt spid="18">
                                            <p:graphicEl>
                                              <a:dgm id="{951F4DAC-BCD2-4D63-A729-683456D5E29D}"/>
                                            </p:graphicEl>
                                          </p:spTgt>
                                        </p:tgtEl>
                                        <p:attrNameLst>
                                          <p:attrName>ppt_h</p:attrName>
                                        </p:attrNameLst>
                                      </p:cBhvr>
                                      <p:tavLst>
                                        <p:tav tm="0">
                                          <p:val>
                                            <p:fltVal val="0"/>
                                          </p:val>
                                        </p:tav>
                                        <p:tav tm="100000">
                                          <p:val>
                                            <p:strVal val="#ppt_h"/>
                                          </p:val>
                                        </p:tav>
                                      </p:tavLst>
                                    </p:anim>
                                    <p:anim calcmode="lin" valueType="num">
                                      <p:cBhvr>
                                        <p:cTn id="73" dur="1000" fill="hold"/>
                                        <p:tgtEl>
                                          <p:spTgt spid="18">
                                            <p:graphicEl>
                                              <a:dgm id="{951F4DAC-BCD2-4D63-A729-683456D5E29D}"/>
                                            </p:graphicEl>
                                          </p:spTgt>
                                        </p:tgtEl>
                                        <p:attrNameLst>
                                          <p:attrName>style.rotation</p:attrName>
                                        </p:attrNameLst>
                                      </p:cBhvr>
                                      <p:tavLst>
                                        <p:tav tm="0">
                                          <p:val>
                                            <p:fltVal val="90"/>
                                          </p:val>
                                        </p:tav>
                                        <p:tav tm="100000">
                                          <p:val>
                                            <p:fltVal val="0"/>
                                          </p:val>
                                        </p:tav>
                                      </p:tavLst>
                                    </p:anim>
                                    <p:animEffect transition="in" filter="fade">
                                      <p:cBhvr>
                                        <p:cTn id="74" dur="1000"/>
                                        <p:tgtEl>
                                          <p:spTgt spid="18">
                                            <p:graphicEl>
                                              <a:dgm id="{951F4DAC-BCD2-4D63-A729-683456D5E2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18"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E93361A0-B8F4-1CB2-CEDD-1537A511F5EB}"/>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A62F1A5F-A81C-3C13-20E1-E4F5DFE8CC70}"/>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8121787A-BE66-19C9-50B8-AC57D9030588}"/>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7096C3C6-2421-E6E9-2009-394DB1BD2149}"/>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6C5485F1-9EE6-5549-264B-B5C04419D2F3}"/>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C74146DC-9633-5239-FE1A-173D452E9C76}"/>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9F291440-2737-2B63-03C2-6AE2D5F23B7B}"/>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0D104581-9A45-69C7-93DF-F1BB4E9F40A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56BA52FB-6F43-6770-66E3-30C56733CC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5E3BECAC-20D0-9BB7-392B-671FC6E237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EA05C413-CB75-DA4A-FDBE-A9095574932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21" name="Rectángulo 20">
            <a:extLst>
              <a:ext uri="{FF2B5EF4-FFF2-40B4-BE49-F238E27FC236}">
                <a16:creationId xmlns:a16="http://schemas.microsoft.com/office/drawing/2014/main" id="{7022D1A6-50C2-E782-D559-EA53DA80FAB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302DBE6B-2E1C-63C5-BA29-A952ABD6FAB8}"/>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3" name="CuadroTexto 12">
            <a:extLst>
              <a:ext uri="{FF2B5EF4-FFF2-40B4-BE49-F238E27FC236}">
                <a16:creationId xmlns:a16="http://schemas.microsoft.com/office/drawing/2014/main" id="{D51F18D4-8395-E438-50A4-5CFF4894161B}"/>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16" name="CuadroTexto 15">
            <a:extLst>
              <a:ext uri="{FF2B5EF4-FFF2-40B4-BE49-F238E27FC236}">
                <a16:creationId xmlns:a16="http://schemas.microsoft.com/office/drawing/2014/main" id="{69ABE793-70AC-01DA-F455-2DB2A427DF8F}"/>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pic>
        <p:nvPicPr>
          <p:cNvPr id="18" name="Imagen 17" descr="Diagrama&#10;&#10;Descripción generada automáticamente">
            <a:extLst>
              <a:ext uri="{FF2B5EF4-FFF2-40B4-BE49-F238E27FC236}">
                <a16:creationId xmlns:a16="http://schemas.microsoft.com/office/drawing/2014/main" id="{E51A39EB-FAAB-16E4-B6D4-94F87ADBF461}"/>
              </a:ext>
            </a:extLst>
          </p:cNvPr>
          <p:cNvPicPr>
            <a:picLocks noChangeAspect="1"/>
          </p:cNvPicPr>
          <p:nvPr/>
        </p:nvPicPr>
        <p:blipFill>
          <a:blip r:embed="rId9"/>
          <a:stretch>
            <a:fillRect/>
          </a:stretch>
        </p:blipFill>
        <p:spPr>
          <a:xfrm>
            <a:off x="0" y="1351883"/>
            <a:ext cx="12192000" cy="4154234"/>
          </a:xfrm>
          <a:prstGeom prst="rect">
            <a:avLst/>
          </a:prstGeom>
        </p:spPr>
      </p:pic>
    </p:spTree>
    <p:extLst>
      <p:ext uri="{BB962C8B-B14F-4D97-AF65-F5344CB8AC3E}">
        <p14:creationId xmlns:p14="http://schemas.microsoft.com/office/powerpoint/2010/main" val="355557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E372A11-2EB6-7A15-CF2B-3CD584524DEA}"/>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B63C4ABA-304A-1F37-BEB0-7CCD16BFBE1E}"/>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62B7367C-302C-C9EB-F92B-01C3CAA895B4}"/>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445E2689-03DE-58F1-1352-F027D3943167}"/>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D3301E51-4F38-CE0F-2773-90FDB0863372}"/>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3D455DDA-1946-56C3-C0F4-3096CFDF02D0}"/>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BC12F982-D2B3-ADAE-F4BA-1B9830367395}"/>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E41BDB06-5AE5-7115-B113-F4B8C6E2B7C2}"/>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E4EF4D27-0004-4630-108A-A86CA66A80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5BD09A05-CB30-9F07-3A9A-A95958E6000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4AC28111-E2F1-C254-DC61-8E2419BCB40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8" name="Rectángulo 17">
            <a:extLst>
              <a:ext uri="{FF2B5EF4-FFF2-40B4-BE49-F238E27FC236}">
                <a16:creationId xmlns:a16="http://schemas.microsoft.com/office/drawing/2014/main" id="{117F207A-07B7-D3CF-BA9A-C7CF8374CBFF}"/>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09A7D344-C35A-5351-8BE6-51BB45B188B5}"/>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19" name="Imagen 18" descr="Diagrama&#10;&#10;Descripción generada automáticamente">
            <a:extLst>
              <a:ext uri="{FF2B5EF4-FFF2-40B4-BE49-F238E27FC236}">
                <a16:creationId xmlns:a16="http://schemas.microsoft.com/office/drawing/2014/main" id="{254C94A0-C12F-02C2-77EF-1A07E1FCF6EB}"/>
              </a:ext>
            </a:extLst>
          </p:cNvPr>
          <p:cNvPicPr>
            <a:picLocks noChangeAspect="1"/>
          </p:cNvPicPr>
          <p:nvPr/>
        </p:nvPicPr>
        <p:blipFill>
          <a:blip r:embed="rId9"/>
          <a:stretch>
            <a:fillRect/>
          </a:stretch>
        </p:blipFill>
        <p:spPr>
          <a:xfrm>
            <a:off x="1" y="2488772"/>
            <a:ext cx="6431924" cy="3696899"/>
          </a:xfrm>
          <a:prstGeom prst="rect">
            <a:avLst/>
          </a:prstGeom>
        </p:spPr>
      </p:pic>
      <p:pic>
        <p:nvPicPr>
          <p:cNvPr id="21" name="Imagen 20" descr="Diagrama&#10;&#10;Descripción generada automáticamente">
            <a:extLst>
              <a:ext uri="{FF2B5EF4-FFF2-40B4-BE49-F238E27FC236}">
                <a16:creationId xmlns:a16="http://schemas.microsoft.com/office/drawing/2014/main" id="{7680A801-25A6-BADD-83B3-90242DFFE589}"/>
              </a:ext>
            </a:extLst>
          </p:cNvPr>
          <p:cNvPicPr>
            <a:picLocks noChangeAspect="1"/>
          </p:cNvPicPr>
          <p:nvPr/>
        </p:nvPicPr>
        <p:blipFill>
          <a:blip r:embed="rId10"/>
          <a:stretch>
            <a:fillRect/>
          </a:stretch>
        </p:blipFill>
        <p:spPr>
          <a:xfrm>
            <a:off x="6534304" y="1576201"/>
            <a:ext cx="5351810" cy="2882210"/>
          </a:xfrm>
          <a:prstGeom prst="rect">
            <a:avLst/>
          </a:prstGeom>
        </p:spPr>
      </p:pic>
      <p:sp>
        <p:nvSpPr>
          <p:cNvPr id="22" name="CuadroTexto 21">
            <a:extLst>
              <a:ext uri="{FF2B5EF4-FFF2-40B4-BE49-F238E27FC236}">
                <a16:creationId xmlns:a16="http://schemas.microsoft.com/office/drawing/2014/main" id="{071397F2-33CF-6357-4081-B05598EEBD98}"/>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3" name="CuadroTexto 22">
            <a:extLst>
              <a:ext uri="{FF2B5EF4-FFF2-40B4-BE49-F238E27FC236}">
                <a16:creationId xmlns:a16="http://schemas.microsoft.com/office/drawing/2014/main" id="{33FBD7A0-E24C-5B5B-BFFD-EFD7538F3E6E}"/>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3035709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5EBE8C9-A482-C47C-44C9-E1DD74A74FEC}"/>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1EBFC485-2822-E4B0-8547-247C59881456}"/>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53A9E616-71AC-7B84-7E0F-79EFFDEE1C18}"/>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B634F338-3E93-1C21-5FD1-D90233AEEB71}"/>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E9AED729-3655-5F24-CED1-840ABDBB59FD}"/>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A094886B-9C00-442A-DFDC-F4D5A8C9D79F}"/>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F4337218-7DB8-7B30-9FDD-D179F89AA2EA}"/>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65F51B0F-D33F-B2F0-5677-4D92F7C0763E}"/>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010638DE-47B9-D436-359F-0CBE80E42E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411C7C98-791E-C8D6-F0D3-255D8505673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2A51B81A-055B-FE7D-4DB7-4F4DF59F4FF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8" name="Rectángulo 17">
            <a:extLst>
              <a:ext uri="{FF2B5EF4-FFF2-40B4-BE49-F238E27FC236}">
                <a16:creationId xmlns:a16="http://schemas.microsoft.com/office/drawing/2014/main" id="{FF9EB217-24D6-DF33-9E58-017C111FB69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8A5737DE-2AAE-A023-5C11-249639854229}"/>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19" name="Imagen 18" descr="Diagrama&#10;&#10;Descripción generada automáticamente">
            <a:extLst>
              <a:ext uri="{FF2B5EF4-FFF2-40B4-BE49-F238E27FC236}">
                <a16:creationId xmlns:a16="http://schemas.microsoft.com/office/drawing/2014/main" id="{36ABA1D0-9517-664D-DD7A-646F19CBCAF3}"/>
              </a:ext>
            </a:extLst>
          </p:cNvPr>
          <p:cNvPicPr>
            <a:picLocks noChangeAspect="1"/>
          </p:cNvPicPr>
          <p:nvPr/>
        </p:nvPicPr>
        <p:blipFill>
          <a:blip r:embed="rId9"/>
          <a:stretch>
            <a:fillRect/>
          </a:stretch>
        </p:blipFill>
        <p:spPr>
          <a:xfrm>
            <a:off x="413184" y="1360753"/>
            <a:ext cx="11487342" cy="4547592"/>
          </a:xfrm>
          <a:prstGeom prst="rect">
            <a:avLst/>
          </a:prstGeom>
        </p:spPr>
      </p:pic>
      <p:sp>
        <p:nvSpPr>
          <p:cNvPr id="20" name="CuadroTexto 19">
            <a:extLst>
              <a:ext uri="{FF2B5EF4-FFF2-40B4-BE49-F238E27FC236}">
                <a16:creationId xmlns:a16="http://schemas.microsoft.com/office/drawing/2014/main" id="{2C20FABA-2CE9-8041-C42F-2FD4715FC9F1}"/>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1" name="CuadroTexto 20">
            <a:extLst>
              <a:ext uri="{FF2B5EF4-FFF2-40B4-BE49-F238E27FC236}">
                <a16:creationId xmlns:a16="http://schemas.microsoft.com/office/drawing/2014/main" id="{F34DCF5D-2078-BE33-E13A-683725BF7C92}"/>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560130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04E1422-648E-4EEF-70F0-D16C7CA28E96}"/>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59BBDFDE-201B-3CFF-59DC-944CF6410CF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77D3F003-0357-2BF3-C020-4481E3F5AFF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58F9C0F5-A874-B1F2-F18E-E4693115204E}"/>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82D1F14E-945A-601E-B2AD-B5AE5B01071B}"/>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DF629872-63FD-AA37-D0BB-4EEE9689AB6B}"/>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EE00C59D-7EBD-33CC-2242-B30C1A3BDAC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D39228D0-A96A-84A7-A2AB-5A2E320F2E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59270E7B-BF37-615F-9740-9D26AC187F3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2A510E35-3A5C-C015-38D9-CFE824FCC7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371DCADA-FE33-925D-ACCC-7C99F164093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5" name="Rectángulo 14">
            <a:extLst>
              <a:ext uri="{FF2B5EF4-FFF2-40B4-BE49-F238E27FC236}">
                <a16:creationId xmlns:a16="http://schemas.microsoft.com/office/drawing/2014/main" id="{D21E7625-91B1-681A-2BB3-9D051696C6D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6" name="Imagen 15">
            <a:extLst>
              <a:ext uri="{FF2B5EF4-FFF2-40B4-BE49-F238E27FC236}">
                <a16:creationId xmlns:a16="http://schemas.microsoft.com/office/drawing/2014/main" id="{111DE65B-5619-CE59-42AD-F6AF97B40857}"/>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7" name="Marcador de contenido 2">
            <a:extLst>
              <a:ext uri="{FF2B5EF4-FFF2-40B4-BE49-F238E27FC236}">
                <a16:creationId xmlns:a16="http://schemas.microsoft.com/office/drawing/2014/main" id="{5A88C5ED-1B8C-AD57-5055-BFD50B9EC10F}"/>
              </a:ext>
            </a:extLst>
          </p:cNvPr>
          <p:cNvSpPr txBox="1">
            <a:spLocks/>
          </p:cNvSpPr>
          <p:nvPr/>
        </p:nvSpPr>
        <p:spPr>
          <a:xfrm>
            <a:off x="377556" y="1500714"/>
            <a:ext cx="4991962" cy="51353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CuadroTexto 19">
            <a:extLst>
              <a:ext uri="{FF2B5EF4-FFF2-40B4-BE49-F238E27FC236}">
                <a16:creationId xmlns:a16="http://schemas.microsoft.com/office/drawing/2014/main" id="{CB7F8DE3-578E-7D9C-0E21-D3FF96D88F3C}"/>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1" name="CuadroTexto 20">
            <a:extLst>
              <a:ext uri="{FF2B5EF4-FFF2-40B4-BE49-F238E27FC236}">
                <a16:creationId xmlns:a16="http://schemas.microsoft.com/office/drawing/2014/main" id="{B0F79AF0-F41F-5D12-EE90-756D0306A54E}"/>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
        <p:nvSpPr>
          <p:cNvPr id="22" name="Título 21">
            <a:extLst>
              <a:ext uri="{FF2B5EF4-FFF2-40B4-BE49-F238E27FC236}">
                <a16:creationId xmlns:a16="http://schemas.microsoft.com/office/drawing/2014/main" id="{5D608E0D-90B8-9B65-55E6-269899E4802D}"/>
              </a:ext>
            </a:extLst>
          </p:cNvPr>
          <p:cNvSpPr>
            <a:spLocks noGrp="1"/>
          </p:cNvSpPr>
          <p:nvPr>
            <p:ph type="ctrTitle"/>
          </p:nvPr>
        </p:nvSpPr>
        <p:spPr/>
        <p:txBody>
          <a:bodyPr>
            <a:normAutofit/>
          </a:bodyPr>
          <a:lstStyle/>
          <a:p>
            <a:r>
              <a:rPr lang="es-MX" dirty="0"/>
              <a:t>Estrategias de crecimiento y/o rentabilidad en las </a:t>
            </a:r>
            <a:r>
              <a:rPr lang="es-MX" dirty="0" err="1"/>
              <a:t>EIBT’s</a:t>
            </a:r>
            <a:endParaRPr lang="fr-FR" dirty="0"/>
          </a:p>
        </p:txBody>
      </p:sp>
      <p:pic>
        <p:nvPicPr>
          <p:cNvPr id="25" name="Imagen 24">
            <a:extLst>
              <a:ext uri="{FF2B5EF4-FFF2-40B4-BE49-F238E27FC236}">
                <a16:creationId xmlns:a16="http://schemas.microsoft.com/office/drawing/2014/main" id="{A0C0F238-4F88-27C1-E2FD-CBFCCED1356A}"/>
              </a:ext>
            </a:extLst>
          </p:cNvPr>
          <p:cNvPicPr>
            <a:picLocks noChangeAspect="1"/>
          </p:cNvPicPr>
          <p:nvPr/>
        </p:nvPicPr>
        <p:blipFill>
          <a:blip r:embed="rId9"/>
          <a:stretch>
            <a:fillRect/>
          </a:stretch>
        </p:blipFill>
        <p:spPr>
          <a:xfrm>
            <a:off x="574593" y="3881083"/>
            <a:ext cx="3110153" cy="869262"/>
          </a:xfrm>
          <a:prstGeom prst="rect">
            <a:avLst/>
          </a:prstGeom>
        </p:spPr>
      </p:pic>
      <p:pic>
        <p:nvPicPr>
          <p:cNvPr id="27" name="Imagen 26">
            <a:extLst>
              <a:ext uri="{FF2B5EF4-FFF2-40B4-BE49-F238E27FC236}">
                <a16:creationId xmlns:a16="http://schemas.microsoft.com/office/drawing/2014/main" id="{89BA1A96-FC5F-69F6-0D8A-3800842E424D}"/>
              </a:ext>
            </a:extLst>
          </p:cNvPr>
          <p:cNvPicPr>
            <a:picLocks noChangeAspect="1"/>
          </p:cNvPicPr>
          <p:nvPr/>
        </p:nvPicPr>
        <p:blipFill>
          <a:blip r:embed="rId10"/>
          <a:stretch>
            <a:fillRect/>
          </a:stretch>
        </p:blipFill>
        <p:spPr>
          <a:xfrm>
            <a:off x="4405671" y="3881083"/>
            <a:ext cx="2563207" cy="869262"/>
          </a:xfrm>
          <a:prstGeom prst="rect">
            <a:avLst/>
          </a:prstGeom>
        </p:spPr>
      </p:pic>
      <p:pic>
        <p:nvPicPr>
          <p:cNvPr id="29" name="Imagen 28">
            <a:extLst>
              <a:ext uri="{FF2B5EF4-FFF2-40B4-BE49-F238E27FC236}">
                <a16:creationId xmlns:a16="http://schemas.microsoft.com/office/drawing/2014/main" id="{0CF145BF-6D8A-86BD-0DB5-424AE9A4BFFF}"/>
              </a:ext>
            </a:extLst>
          </p:cNvPr>
          <p:cNvPicPr>
            <a:picLocks noChangeAspect="1"/>
          </p:cNvPicPr>
          <p:nvPr/>
        </p:nvPicPr>
        <p:blipFill>
          <a:blip r:embed="rId11"/>
          <a:stretch>
            <a:fillRect/>
          </a:stretch>
        </p:blipFill>
        <p:spPr>
          <a:xfrm>
            <a:off x="1173902" y="5217444"/>
            <a:ext cx="1360569" cy="1256368"/>
          </a:xfrm>
          <a:prstGeom prst="rect">
            <a:avLst/>
          </a:prstGeom>
        </p:spPr>
      </p:pic>
      <p:pic>
        <p:nvPicPr>
          <p:cNvPr id="31" name="Imagen 30">
            <a:extLst>
              <a:ext uri="{FF2B5EF4-FFF2-40B4-BE49-F238E27FC236}">
                <a16:creationId xmlns:a16="http://schemas.microsoft.com/office/drawing/2014/main" id="{22CB62FA-A7DB-5621-A90D-C06B191938BA}"/>
              </a:ext>
            </a:extLst>
          </p:cNvPr>
          <p:cNvPicPr>
            <a:picLocks noChangeAspect="1"/>
          </p:cNvPicPr>
          <p:nvPr/>
        </p:nvPicPr>
        <p:blipFill>
          <a:blip r:embed="rId12"/>
          <a:stretch>
            <a:fillRect/>
          </a:stretch>
        </p:blipFill>
        <p:spPr>
          <a:xfrm>
            <a:off x="8657108" y="3723613"/>
            <a:ext cx="2476671" cy="1124524"/>
          </a:xfrm>
          <a:prstGeom prst="rect">
            <a:avLst/>
          </a:prstGeom>
        </p:spPr>
      </p:pic>
      <p:pic>
        <p:nvPicPr>
          <p:cNvPr id="35" name="Imagen 34">
            <a:extLst>
              <a:ext uri="{FF2B5EF4-FFF2-40B4-BE49-F238E27FC236}">
                <a16:creationId xmlns:a16="http://schemas.microsoft.com/office/drawing/2014/main" id="{BBB14F7A-AC95-E8E5-A29E-4EBEDFFE663D}"/>
              </a:ext>
            </a:extLst>
          </p:cNvPr>
          <p:cNvPicPr>
            <a:picLocks noChangeAspect="1"/>
          </p:cNvPicPr>
          <p:nvPr/>
        </p:nvPicPr>
        <p:blipFill>
          <a:blip r:embed="rId13"/>
          <a:stretch>
            <a:fillRect/>
          </a:stretch>
        </p:blipFill>
        <p:spPr>
          <a:xfrm>
            <a:off x="6968878" y="5484944"/>
            <a:ext cx="1629002" cy="676369"/>
          </a:xfrm>
          <a:prstGeom prst="rect">
            <a:avLst/>
          </a:prstGeom>
        </p:spPr>
      </p:pic>
      <p:sp>
        <p:nvSpPr>
          <p:cNvPr id="36" name="CuadroTexto 35">
            <a:extLst>
              <a:ext uri="{FF2B5EF4-FFF2-40B4-BE49-F238E27FC236}">
                <a16:creationId xmlns:a16="http://schemas.microsoft.com/office/drawing/2014/main" id="{063E2882-7ACC-6FEB-D6E3-315784CDCD06}"/>
              </a:ext>
            </a:extLst>
          </p:cNvPr>
          <p:cNvSpPr txBox="1"/>
          <p:nvPr/>
        </p:nvSpPr>
        <p:spPr>
          <a:xfrm>
            <a:off x="867103" y="4848137"/>
            <a:ext cx="2428088" cy="276999"/>
          </a:xfrm>
          <a:prstGeom prst="rect">
            <a:avLst/>
          </a:prstGeom>
          <a:noFill/>
        </p:spPr>
        <p:txBody>
          <a:bodyPr wrap="square" rtlCol="0">
            <a:spAutoFit/>
          </a:bodyPr>
          <a:lstStyle/>
          <a:p>
            <a:r>
              <a:rPr lang="es-MX" sz="1200" dirty="0"/>
              <a:t>Tecnologías de la información</a:t>
            </a:r>
            <a:endParaRPr lang="fr-FR" sz="1200" dirty="0"/>
          </a:p>
        </p:txBody>
      </p:sp>
      <p:sp>
        <p:nvSpPr>
          <p:cNvPr id="37" name="CuadroTexto 36">
            <a:extLst>
              <a:ext uri="{FF2B5EF4-FFF2-40B4-BE49-F238E27FC236}">
                <a16:creationId xmlns:a16="http://schemas.microsoft.com/office/drawing/2014/main" id="{E02AA95B-20ED-9674-870D-236F7196534F}"/>
              </a:ext>
            </a:extLst>
          </p:cNvPr>
          <p:cNvSpPr txBox="1"/>
          <p:nvPr/>
        </p:nvSpPr>
        <p:spPr>
          <a:xfrm>
            <a:off x="4394396" y="4858389"/>
            <a:ext cx="2428088" cy="461665"/>
          </a:xfrm>
          <a:prstGeom prst="rect">
            <a:avLst/>
          </a:prstGeom>
          <a:noFill/>
        </p:spPr>
        <p:txBody>
          <a:bodyPr wrap="square" rtlCol="0">
            <a:spAutoFit/>
          </a:bodyPr>
          <a:lstStyle/>
          <a:p>
            <a:r>
              <a:rPr lang="es-MX" sz="1200" dirty="0"/>
              <a:t>Automotriz,  Aeroespacial, Medico, Agrícola, Comercial</a:t>
            </a:r>
            <a:endParaRPr lang="fr-FR" sz="1200" dirty="0"/>
          </a:p>
        </p:txBody>
      </p:sp>
      <p:sp>
        <p:nvSpPr>
          <p:cNvPr id="39" name="CuadroTexto 38">
            <a:extLst>
              <a:ext uri="{FF2B5EF4-FFF2-40B4-BE49-F238E27FC236}">
                <a16:creationId xmlns:a16="http://schemas.microsoft.com/office/drawing/2014/main" id="{4CD4FFC1-969D-E60E-A9FA-EAFCAF6FC878}"/>
              </a:ext>
            </a:extLst>
          </p:cNvPr>
          <p:cNvSpPr txBox="1"/>
          <p:nvPr/>
        </p:nvSpPr>
        <p:spPr>
          <a:xfrm>
            <a:off x="8812924" y="4904555"/>
            <a:ext cx="2320855" cy="276999"/>
          </a:xfrm>
          <a:prstGeom prst="rect">
            <a:avLst/>
          </a:prstGeom>
          <a:noFill/>
        </p:spPr>
        <p:txBody>
          <a:bodyPr wrap="square">
            <a:spAutoFit/>
          </a:bodyPr>
          <a:lstStyle/>
          <a:p>
            <a:r>
              <a:rPr lang="fr-FR" sz="1200" dirty="0" err="1"/>
              <a:t>Servicios</a:t>
            </a:r>
            <a:r>
              <a:rPr lang="fr-FR" sz="1200" dirty="0"/>
              <a:t> de </a:t>
            </a:r>
            <a:r>
              <a:rPr lang="fr-FR" sz="1200" dirty="0" err="1"/>
              <a:t>salud</a:t>
            </a:r>
            <a:endParaRPr lang="fr-FR" sz="1200" dirty="0"/>
          </a:p>
        </p:txBody>
      </p:sp>
      <p:sp>
        <p:nvSpPr>
          <p:cNvPr id="40" name="CuadroTexto 39">
            <a:extLst>
              <a:ext uri="{FF2B5EF4-FFF2-40B4-BE49-F238E27FC236}">
                <a16:creationId xmlns:a16="http://schemas.microsoft.com/office/drawing/2014/main" id="{70A27BD6-58BA-E7CF-A784-EF913FAE86CF}"/>
              </a:ext>
            </a:extLst>
          </p:cNvPr>
          <p:cNvSpPr txBox="1"/>
          <p:nvPr/>
        </p:nvSpPr>
        <p:spPr>
          <a:xfrm>
            <a:off x="6958215" y="6177771"/>
            <a:ext cx="2320855" cy="276999"/>
          </a:xfrm>
          <a:prstGeom prst="rect">
            <a:avLst/>
          </a:prstGeom>
          <a:noFill/>
        </p:spPr>
        <p:txBody>
          <a:bodyPr wrap="square">
            <a:spAutoFit/>
          </a:bodyPr>
          <a:lstStyle/>
          <a:p>
            <a:r>
              <a:rPr lang="fr-FR" sz="1200" dirty="0" err="1"/>
              <a:t>Travel</a:t>
            </a:r>
            <a:r>
              <a:rPr lang="fr-FR" sz="1200" dirty="0"/>
              <a:t> - Tech</a:t>
            </a:r>
          </a:p>
        </p:txBody>
      </p:sp>
    </p:spTree>
    <p:extLst>
      <p:ext uri="{BB962C8B-B14F-4D97-AF65-F5344CB8AC3E}">
        <p14:creationId xmlns:p14="http://schemas.microsoft.com/office/powerpoint/2010/main" val="2757894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B1619-4DC8-B367-0E24-0A6639CE32A6}"/>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35E23C19-4B07-207C-6325-4870DC4AC30F}"/>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DA17BF0E-594D-38C5-02CA-0155AD480056}"/>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5648F2E1-CB02-53E1-0189-6D59C1A72C11}"/>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5EA854E7-6856-0EB4-0F8C-61A1F8D460AE}"/>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D151EF74-4973-8BDB-B705-BBA3E946885F}"/>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23AFE3C6-7A6D-65A7-DE41-AA363DAFEAAA}"/>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255809D5-5964-A29A-AC71-EAC97F1C8C8A}"/>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BD360096-8070-76B0-CE84-CAFED3C84B7A}"/>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5D3CC129-F13F-D8EF-7302-5714FA5FFE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93135AD9-7720-4ADC-9D34-81C83F47A32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8B356C72-BF80-C576-8EBA-E30E32036F6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8" name="Rectángulo 17">
            <a:extLst>
              <a:ext uri="{FF2B5EF4-FFF2-40B4-BE49-F238E27FC236}">
                <a16:creationId xmlns:a16="http://schemas.microsoft.com/office/drawing/2014/main" id="{DDD0EAEC-D68C-809C-194D-42A649EC1FD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0363CE71-FECF-3F2B-518E-4170A2D87B41}"/>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B9A4D78-E7BB-FA5B-F5B9-EA6930455572}"/>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1" name="CuadroTexto 20">
            <a:extLst>
              <a:ext uri="{FF2B5EF4-FFF2-40B4-BE49-F238E27FC236}">
                <a16:creationId xmlns:a16="http://schemas.microsoft.com/office/drawing/2014/main" id="{2BC21187-D62D-FB66-0493-D722F5B0B71A}"/>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pic>
        <p:nvPicPr>
          <p:cNvPr id="15" name="Imagen 14">
            <a:extLst>
              <a:ext uri="{FF2B5EF4-FFF2-40B4-BE49-F238E27FC236}">
                <a16:creationId xmlns:a16="http://schemas.microsoft.com/office/drawing/2014/main" id="{A6D2D0CB-8CC0-C441-CE76-91EAAC267CE0}"/>
              </a:ext>
            </a:extLst>
          </p:cNvPr>
          <p:cNvPicPr>
            <a:picLocks noChangeAspect="1"/>
          </p:cNvPicPr>
          <p:nvPr/>
        </p:nvPicPr>
        <p:blipFill>
          <a:blip r:embed="rId9"/>
          <a:stretch>
            <a:fillRect/>
          </a:stretch>
        </p:blipFill>
        <p:spPr>
          <a:xfrm>
            <a:off x="899196" y="1268683"/>
            <a:ext cx="9096141" cy="5158470"/>
          </a:xfrm>
          <a:prstGeom prst="rect">
            <a:avLst/>
          </a:prstGeom>
        </p:spPr>
      </p:pic>
    </p:spTree>
    <p:extLst>
      <p:ext uri="{BB962C8B-B14F-4D97-AF65-F5344CB8AC3E}">
        <p14:creationId xmlns:p14="http://schemas.microsoft.com/office/powerpoint/2010/main" val="2124224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3531E-0BD2-B6BD-9D1E-F745B0CDFE96}"/>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0C81D53E-6008-B026-2A92-4521CF3E8773}"/>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DBCCE0A8-F638-B61F-006D-F0C17218329A}"/>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A9520A25-A7C4-7344-E9FB-1429D163B53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995356F9-BC66-565F-AC0E-81250E0FED68}"/>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3AC31F7D-7D0F-D54F-1EAF-A99DB5EAFA5D}"/>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3B9EE103-D8F4-EE3F-2D16-4312C0FE836A}"/>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65C98670-982C-70A6-6708-A60B9A64C41B}"/>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DC2430F2-9F18-C3A7-F9E9-2675C26320B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2D77C236-5299-A31B-F43F-99E2363237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27B1BD35-51F9-1206-EFA6-DFF88B48EC4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CCFFCD96-6C71-64F8-A259-03E11CC7496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8" name="Rectángulo 17">
            <a:extLst>
              <a:ext uri="{FF2B5EF4-FFF2-40B4-BE49-F238E27FC236}">
                <a16:creationId xmlns:a16="http://schemas.microsoft.com/office/drawing/2014/main" id="{B5C58C83-797F-BE3A-3E30-975EFDBE9C3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A45B5C58-9DC0-584E-6F13-0772AC262AF2}"/>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2FEA9830-E38C-4104-89CE-6879B48B7E53}"/>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1" name="CuadroTexto 20">
            <a:extLst>
              <a:ext uri="{FF2B5EF4-FFF2-40B4-BE49-F238E27FC236}">
                <a16:creationId xmlns:a16="http://schemas.microsoft.com/office/drawing/2014/main" id="{0F849F5C-D73C-DA52-B4CD-7AEF3E7A6F4B}"/>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pic>
        <p:nvPicPr>
          <p:cNvPr id="15" name="Imagen 14">
            <a:extLst>
              <a:ext uri="{FF2B5EF4-FFF2-40B4-BE49-F238E27FC236}">
                <a16:creationId xmlns:a16="http://schemas.microsoft.com/office/drawing/2014/main" id="{B8CAA3CD-889E-69AB-EF35-2D5A131DB275}"/>
              </a:ext>
            </a:extLst>
          </p:cNvPr>
          <p:cNvPicPr>
            <a:picLocks noChangeAspect="1"/>
          </p:cNvPicPr>
          <p:nvPr/>
        </p:nvPicPr>
        <p:blipFill>
          <a:blip r:embed="rId9"/>
          <a:stretch>
            <a:fillRect/>
          </a:stretch>
        </p:blipFill>
        <p:spPr>
          <a:xfrm>
            <a:off x="1056289" y="1205282"/>
            <a:ext cx="9489863" cy="5221871"/>
          </a:xfrm>
          <a:prstGeom prst="rect">
            <a:avLst/>
          </a:prstGeom>
        </p:spPr>
      </p:pic>
    </p:spTree>
    <p:extLst>
      <p:ext uri="{BB962C8B-B14F-4D97-AF65-F5344CB8AC3E}">
        <p14:creationId xmlns:p14="http://schemas.microsoft.com/office/powerpoint/2010/main" val="417431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15034-9CEF-85ED-4B76-C217FF73F360}"/>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22E9ADB0-DC1C-EDD9-9457-22409A540295}"/>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F617D161-E605-7EDD-2BF3-7519690707F7}"/>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4800136C-13A6-A1B4-A769-70F16006EDA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D0F9742-A7A2-1E72-6D7B-20E8F256F5E8}"/>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52364669-C757-6F99-7263-8AFBEFE91F87}"/>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D43839EF-501C-42A1-1756-C47497D9680F}"/>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F944E554-0D03-0AFF-EEA9-D5C2754E9ABD}"/>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9F795E6C-5A25-595F-AC6B-15B442306747}"/>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25AD9577-3DD9-5B86-77F6-A73E332F2B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94443637-B1BB-2A96-2D20-BFB46D6AEE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0FBC1CCA-45B7-0043-9F51-9F61E2B1F5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8" name="Rectángulo 17">
            <a:extLst>
              <a:ext uri="{FF2B5EF4-FFF2-40B4-BE49-F238E27FC236}">
                <a16:creationId xmlns:a16="http://schemas.microsoft.com/office/drawing/2014/main" id="{9AEDF731-3C50-B0E6-8F24-A69C85C88CC1}"/>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475F2774-A9AE-4614-FFE7-E36CF301C7F7}"/>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CC5F3BB2-99BC-97BA-971D-B61380CBB50F}"/>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1" name="CuadroTexto 20">
            <a:extLst>
              <a:ext uri="{FF2B5EF4-FFF2-40B4-BE49-F238E27FC236}">
                <a16:creationId xmlns:a16="http://schemas.microsoft.com/office/drawing/2014/main" id="{FFD94FDC-2C72-A6AF-DFB3-31881FB62AA7}"/>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pic>
        <p:nvPicPr>
          <p:cNvPr id="15" name="Imagen 14">
            <a:extLst>
              <a:ext uri="{FF2B5EF4-FFF2-40B4-BE49-F238E27FC236}">
                <a16:creationId xmlns:a16="http://schemas.microsoft.com/office/drawing/2014/main" id="{B0E05EB5-5F72-CE22-4C21-B02130558744}"/>
              </a:ext>
            </a:extLst>
          </p:cNvPr>
          <p:cNvPicPr>
            <a:picLocks noChangeAspect="1"/>
          </p:cNvPicPr>
          <p:nvPr/>
        </p:nvPicPr>
        <p:blipFill>
          <a:blip r:embed="rId9"/>
          <a:stretch>
            <a:fillRect/>
          </a:stretch>
        </p:blipFill>
        <p:spPr>
          <a:xfrm>
            <a:off x="677917" y="1408224"/>
            <a:ext cx="10436773" cy="4704875"/>
          </a:xfrm>
          <a:prstGeom prst="rect">
            <a:avLst/>
          </a:prstGeom>
        </p:spPr>
      </p:pic>
    </p:spTree>
    <p:extLst>
      <p:ext uri="{BB962C8B-B14F-4D97-AF65-F5344CB8AC3E}">
        <p14:creationId xmlns:p14="http://schemas.microsoft.com/office/powerpoint/2010/main" val="206188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B2C66FF-DBAE-4583-A1A6-1D57F0BCF139}"/>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26C44895-3C14-B254-3691-81D8F43412A1}"/>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5D3C821B-4DB0-7B33-7B06-886FB6B877E8}"/>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48196D4C-C98A-8D1D-8424-08A5463FBE3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6" name="Imagen 5">
              <a:extLst>
                <a:ext uri="{FF2B5EF4-FFF2-40B4-BE49-F238E27FC236}">
                  <a16:creationId xmlns:a16="http://schemas.microsoft.com/office/drawing/2014/main" id="{09340124-23A8-2154-E35A-38583FC01CF2}"/>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7" name="Grupo 6">
              <a:extLst>
                <a:ext uri="{FF2B5EF4-FFF2-40B4-BE49-F238E27FC236}">
                  <a16:creationId xmlns:a16="http://schemas.microsoft.com/office/drawing/2014/main" id="{C4848475-3075-7259-57E7-F812AD0E2D9C}"/>
                </a:ext>
              </a:extLst>
            </p:cNvPr>
            <p:cNvGrpSpPr/>
            <p:nvPr/>
          </p:nvGrpSpPr>
          <p:grpSpPr>
            <a:xfrm>
              <a:off x="2438169" y="190957"/>
              <a:ext cx="2918099" cy="781051"/>
              <a:chOff x="458611" y="-1705663"/>
              <a:chExt cx="3093173" cy="951198"/>
            </a:xfrm>
          </p:grpSpPr>
          <p:sp>
            <p:nvSpPr>
              <p:cNvPr id="11" name="Cuadro de texto 2">
                <a:extLst>
                  <a:ext uri="{FF2B5EF4-FFF2-40B4-BE49-F238E27FC236}">
                    <a16:creationId xmlns:a16="http://schemas.microsoft.com/office/drawing/2014/main" id="{844F2070-0CD6-2759-B6AF-8735F65F3065}"/>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2" name="Imagen 11" descr="Boomerang">
                <a:extLst>
                  <a:ext uri="{FF2B5EF4-FFF2-40B4-BE49-F238E27FC236}">
                    <a16:creationId xmlns:a16="http://schemas.microsoft.com/office/drawing/2014/main" id="{B340800C-0E65-97AD-B725-041457A2099F}"/>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8" name="Imagen 7">
              <a:extLst>
                <a:ext uri="{FF2B5EF4-FFF2-40B4-BE49-F238E27FC236}">
                  <a16:creationId xmlns:a16="http://schemas.microsoft.com/office/drawing/2014/main" id="{1F7C3688-1C84-5316-7A01-1E7303FCD1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9" name="Imagen 8">
              <a:extLst>
                <a:ext uri="{FF2B5EF4-FFF2-40B4-BE49-F238E27FC236}">
                  <a16:creationId xmlns:a16="http://schemas.microsoft.com/office/drawing/2014/main" id="{48DF3A91-C2E7-9055-8425-F740A5DA52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0" name="Imagen 9">
              <a:extLst>
                <a:ext uri="{FF2B5EF4-FFF2-40B4-BE49-F238E27FC236}">
                  <a16:creationId xmlns:a16="http://schemas.microsoft.com/office/drawing/2014/main" id="{5F995B84-2F71-5F34-6FD1-B9CA29FED99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3" name="CuadroTexto 12">
            <a:extLst>
              <a:ext uri="{FF2B5EF4-FFF2-40B4-BE49-F238E27FC236}">
                <a16:creationId xmlns:a16="http://schemas.microsoft.com/office/drawing/2014/main" id="{CDA32DC9-CD8E-B1AC-ADA1-A04C6B15AADC}"/>
              </a:ext>
            </a:extLst>
          </p:cNvPr>
          <p:cNvSpPr txBox="1"/>
          <p:nvPr/>
        </p:nvSpPr>
        <p:spPr>
          <a:xfrm>
            <a:off x="4203700" y="3237"/>
            <a:ext cx="7988300" cy="461665"/>
          </a:xfrm>
          <a:prstGeom prst="rect">
            <a:avLst/>
          </a:prstGeom>
          <a:noFill/>
        </p:spPr>
        <p:txBody>
          <a:bodyPr wrap="square" rtlCol="0">
            <a:spAutoFit/>
          </a:bodyPr>
          <a:lstStyle/>
          <a:p>
            <a:pPr algn="r"/>
            <a:r>
              <a:rPr lang="es-MX" sz="2400" b="1" i="1" dirty="0">
                <a:solidFill>
                  <a:srgbClr val="C00000"/>
                </a:solidFill>
              </a:rPr>
              <a:t>Modelo de evaluación financiera</a:t>
            </a:r>
          </a:p>
        </p:txBody>
      </p:sp>
      <p:sp>
        <p:nvSpPr>
          <p:cNvPr id="14" name="CuadroTexto 13">
            <a:extLst>
              <a:ext uri="{FF2B5EF4-FFF2-40B4-BE49-F238E27FC236}">
                <a16:creationId xmlns:a16="http://schemas.microsoft.com/office/drawing/2014/main" id="{C084D0BC-3950-0401-25E7-E841443086F8}"/>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7, 8 y 9 de junio 2023</a:t>
            </a:r>
          </a:p>
        </p:txBody>
      </p:sp>
      <p:sp>
        <p:nvSpPr>
          <p:cNvPr id="15" name="Rectángulo 14">
            <a:extLst>
              <a:ext uri="{FF2B5EF4-FFF2-40B4-BE49-F238E27FC236}">
                <a16:creationId xmlns:a16="http://schemas.microsoft.com/office/drawing/2014/main" id="{A0A00B23-39DC-5C00-9069-6818130F38DA}"/>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a:t>
            </a:r>
          </a:p>
        </p:txBody>
      </p:sp>
      <p:pic>
        <p:nvPicPr>
          <p:cNvPr id="16" name="Imagen 15">
            <a:extLst>
              <a:ext uri="{FF2B5EF4-FFF2-40B4-BE49-F238E27FC236}">
                <a16:creationId xmlns:a16="http://schemas.microsoft.com/office/drawing/2014/main" id="{B6E41377-EA48-7E98-7FF1-2E0115BB8D03}"/>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40" name="Marcador de contenido 39">
            <a:extLst>
              <a:ext uri="{FF2B5EF4-FFF2-40B4-BE49-F238E27FC236}">
                <a16:creationId xmlns:a16="http://schemas.microsoft.com/office/drawing/2014/main" id="{356CD257-310B-F397-3A85-9851A61C550C}"/>
              </a:ext>
            </a:extLst>
          </p:cNvPr>
          <p:cNvSpPr>
            <a:spLocks noGrp="1"/>
          </p:cNvSpPr>
          <p:nvPr>
            <p:ph idx="1"/>
          </p:nvPr>
        </p:nvSpPr>
        <p:spPr>
          <a:xfrm>
            <a:off x="553453" y="1290125"/>
            <a:ext cx="10800347" cy="4996980"/>
          </a:xfrm>
        </p:spPr>
        <p:txBody>
          <a:bodyPr>
            <a:normAutofit fontScale="85000" lnSpcReduction="10000"/>
          </a:bodyPr>
          <a:lstStyle/>
          <a:p>
            <a:r>
              <a:rPr lang="es-MX" dirty="0"/>
              <a:t>Referencias</a:t>
            </a:r>
          </a:p>
          <a:p>
            <a:pPr marL="0" indent="0">
              <a:buNone/>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Bhimani, A. (2017).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Financial Management for Technology Start-ups. A hand book for growth</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(1st ed.). Kogan Page.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1200" dirty="0"/>
              <a:t>Comité Intersectorial para la </a:t>
            </a:r>
            <a:r>
              <a:rPr lang="es-ES" sz="1200" dirty="0" err="1"/>
              <a:t>Innovación</a:t>
            </a:r>
            <a:r>
              <a:rPr lang="es-ES" sz="1200" dirty="0"/>
              <a:t>. (2011). Plan nacional de innovación.</a:t>
            </a:r>
          </a:p>
          <a:p>
            <a:pPr marL="0" indent="0">
              <a:buNone/>
            </a:pPr>
            <a:r>
              <a:rPr lang="es-ES" sz="1200" dirty="0"/>
              <a:t>Davis, D. (2001). Investigación en administración (Thompson editores, Ed.).</a:t>
            </a:r>
          </a:p>
          <a:p>
            <a:pPr marL="0" indent="0">
              <a:buNone/>
            </a:pPr>
            <a:r>
              <a:rPr lang="es-ES" sz="1200" dirty="0"/>
              <a:t>De La Hoz Suárez, B., Ferrer, M. A., &amp; De La Hoz Suárez, A. (2008). Indicadores de rentabilidad: herramientas para la toma decisiones financieras en hoteles de categoría media ubicados en Maracaibo. Revista de Ciencias Sociales, 14(1). http://ve.scielo.org/scielo.php?script=sci_arttext&amp;pid=S1315-95182008000100008</a:t>
            </a:r>
          </a:p>
          <a:p>
            <a:pPr marL="0" indent="0">
              <a:buNone/>
            </a:pPr>
            <a:r>
              <a:rPr lang="es-ES" sz="1200" dirty="0"/>
              <a:t>Dickinson, V. (2011). Cash </a:t>
            </a:r>
            <a:r>
              <a:rPr lang="es-ES" sz="1200" dirty="0" err="1"/>
              <a:t>flow</a:t>
            </a:r>
            <a:r>
              <a:rPr lang="es-ES" sz="1200" dirty="0"/>
              <a:t> </a:t>
            </a:r>
            <a:r>
              <a:rPr lang="es-ES" sz="1200" dirty="0" err="1"/>
              <a:t>patterns</a:t>
            </a:r>
            <a:r>
              <a:rPr lang="es-ES" sz="1200" dirty="0"/>
              <a:t> as a proxy </a:t>
            </a:r>
            <a:r>
              <a:rPr lang="es-ES" sz="1200" dirty="0" err="1"/>
              <a:t>for</a:t>
            </a:r>
            <a:r>
              <a:rPr lang="es-ES" sz="1200" dirty="0"/>
              <a:t> </a:t>
            </a:r>
            <a:r>
              <a:rPr lang="es-ES" sz="1200" dirty="0" err="1"/>
              <a:t>firm</a:t>
            </a:r>
            <a:r>
              <a:rPr lang="es-ES" sz="1200" dirty="0"/>
              <a:t> </a:t>
            </a:r>
            <a:r>
              <a:rPr lang="es-ES" sz="1200" dirty="0" err="1"/>
              <a:t>life</a:t>
            </a:r>
            <a:r>
              <a:rPr lang="es-ES" sz="1200" dirty="0"/>
              <a:t> </a:t>
            </a:r>
            <a:r>
              <a:rPr lang="es-ES" sz="1200" dirty="0" err="1"/>
              <a:t>cycle</a:t>
            </a:r>
            <a:r>
              <a:rPr lang="es-ES" sz="1200" dirty="0"/>
              <a:t>. </a:t>
            </a:r>
            <a:r>
              <a:rPr lang="es-ES" sz="1200" dirty="0" err="1"/>
              <a:t>Accounting</a:t>
            </a:r>
            <a:r>
              <a:rPr lang="es-ES" sz="1200" dirty="0"/>
              <a:t> </a:t>
            </a:r>
            <a:r>
              <a:rPr lang="es-ES" sz="1200" dirty="0" err="1"/>
              <a:t>Review</a:t>
            </a:r>
            <a:r>
              <a:rPr lang="es-ES" sz="1200" dirty="0"/>
              <a:t>, 86(6), 1969–1994. https://doi.org/10.2308/accr-10130</a:t>
            </a:r>
          </a:p>
          <a:p>
            <a:pPr marL="0" indent="0">
              <a:buNone/>
            </a:pPr>
            <a:r>
              <a:rPr lang="es-ES" sz="1200" dirty="0"/>
              <a:t>Domingo, S., &amp; Solé, E. (2020). Financiación de startups. Revista de Contabilidad y Dirección, 30(2020), 35–45.</a:t>
            </a:r>
          </a:p>
          <a:p>
            <a:pPr marL="0" indent="0">
              <a:buNone/>
            </a:pPr>
            <a:r>
              <a:rPr lang="es-ES" sz="1200" dirty="0"/>
              <a:t>García Bermejo, M. (1984). Modelos de Simulación financiera. Una herramienta para la gestión. Revista española de financiación y contabilidad, XIII(43), 101–106.</a:t>
            </a:r>
          </a:p>
          <a:p>
            <a:pPr marL="0" indent="0">
              <a:buNone/>
            </a:pPr>
            <a:r>
              <a:rPr lang="es-ES" sz="1200" dirty="0"/>
              <a:t>Hoyos Iruarrizaga, J. (2022). Cuestiones previas. En Plan financiero para </a:t>
            </a:r>
            <a:r>
              <a:rPr lang="es-ES" sz="1200" dirty="0" err="1"/>
              <a:t>start</a:t>
            </a:r>
            <a:r>
              <a:rPr lang="es-ES" sz="1200" dirty="0"/>
              <a:t>-ups proceso y métricas en la práctica (pp. 20–82). Editorial ESIC.</a:t>
            </a:r>
          </a:p>
          <a:p>
            <a:pPr marL="0" indent="0">
              <a:buNone/>
            </a:pPr>
            <a:r>
              <a:rPr lang="es-ES" sz="1200" dirty="0"/>
              <a:t>Merritt, H. (2011). Las empresas mexicanas de base </a:t>
            </a:r>
            <a:r>
              <a:rPr lang="es-ES" sz="1200" dirty="0" err="1"/>
              <a:t>tecnologica</a:t>
            </a:r>
            <a:r>
              <a:rPr lang="es-ES" sz="1200" dirty="0"/>
              <a:t> y sus capacidades de </a:t>
            </a:r>
            <a:r>
              <a:rPr lang="es-ES" sz="1200" dirty="0" err="1"/>
              <a:t>innovacion</a:t>
            </a:r>
            <a:r>
              <a:rPr lang="es-ES" sz="1200" dirty="0"/>
              <a:t>. Trayectorias, 14(33–34), 27–50.</a:t>
            </a:r>
          </a:p>
          <a:p>
            <a:pPr marL="0" indent="0">
              <a:buNone/>
            </a:pPr>
            <a:r>
              <a:rPr lang="es-ES" sz="1200" dirty="0" err="1"/>
              <a:t>Mongrut</a:t>
            </a:r>
            <a:r>
              <a:rPr lang="es-ES" sz="1200" dirty="0"/>
              <a:t>, S., &amp; Juárez, N. (2018). </a:t>
            </a:r>
            <a:r>
              <a:rPr lang="es-ES" sz="1200" dirty="0" err="1"/>
              <a:t>Valuation</a:t>
            </a:r>
            <a:r>
              <a:rPr lang="es-ES" sz="1200" dirty="0"/>
              <a:t> </a:t>
            </a:r>
            <a:r>
              <a:rPr lang="es-ES" sz="1200" dirty="0" err="1"/>
              <a:t>of</a:t>
            </a:r>
            <a:r>
              <a:rPr lang="es-ES" sz="1200" dirty="0"/>
              <a:t> </a:t>
            </a:r>
            <a:r>
              <a:rPr lang="es-ES" sz="1200" dirty="0" err="1"/>
              <a:t>Start</a:t>
            </a:r>
            <a:r>
              <a:rPr lang="es-ES" sz="1200" dirty="0"/>
              <a:t>-ups: A </a:t>
            </a:r>
            <a:r>
              <a:rPr lang="es-ES" sz="1200" dirty="0" err="1"/>
              <a:t>Behavioral</a:t>
            </a:r>
            <a:r>
              <a:rPr lang="es-ES" sz="1200" dirty="0"/>
              <a:t> and </a:t>
            </a:r>
            <a:r>
              <a:rPr lang="es-ES" sz="1200" dirty="0" err="1"/>
              <a:t>Strategic</a:t>
            </a:r>
            <a:r>
              <a:rPr lang="es-ES" sz="1200" dirty="0"/>
              <a:t> </a:t>
            </a:r>
            <a:r>
              <a:rPr lang="es-ES" sz="1200" dirty="0" err="1"/>
              <a:t>Perspective</a:t>
            </a:r>
            <a:r>
              <a:rPr lang="es-ES" sz="1200" dirty="0"/>
              <a:t>. Revista Mexicana de Economía y Finanzas, 13(3), 419–439. https://doi.org/10.21919/remef.v13i3.314</a:t>
            </a:r>
          </a:p>
          <a:p>
            <a:pPr marL="0" indent="0">
              <a:buNone/>
            </a:pPr>
            <a:r>
              <a:rPr lang="es-ES" sz="1200" dirty="0"/>
              <a:t>Pedroza-Zapata, Á. R., &amp; Silva-Flores, M. L. (2020). Ecosistema Universitario de ciencia, tecnología, innovación y emprendimiento. </a:t>
            </a:r>
            <a:r>
              <a:rPr lang="es-ES" sz="1200" dirty="0" err="1"/>
              <a:t>Magis</a:t>
            </a:r>
            <a:r>
              <a:rPr lang="es-ES" sz="1200" dirty="0"/>
              <a:t>, 12(25), 93–110. https://doi.org/10.11144/Javeriana.m12-25.euct</a:t>
            </a:r>
          </a:p>
          <a:p>
            <a:pPr marL="0" indent="0">
              <a:buNone/>
            </a:pPr>
            <a:r>
              <a:rPr lang="es-ES" sz="1200" dirty="0"/>
              <a:t>Merritt, H. (2011). Las empresas mexicanas de base </a:t>
            </a:r>
            <a:r>
              <a:rPr lang="es-ES" sz="1200" dirty="0" err="1"/>
              <a:t>tecnologica</a:t>
            </a:r>
            <a:r>
              <a:rPr lang="es-ES" sz="1200" dirty="0"/>
              <a:t> y sus capacidades de </a:t>
            </a:r>
            <a:r>
              <a:rPr lang="es-ES" sz="1200" dirty="0" err="1"/>
              <a:t>innovacion</a:t>
            </a:r>
            <a:r>
              <a:rPr lang="es-ES" sz="1200" dirty="0"/>
              <a:t>. Trayectorias, 14(33–34), 27–50.</a:t>
            </a:r>
          </a:p>
          <a:p>
            <a:pPr marL="0" indent="0">
              <a:buNone/>
            </a:pPr>
            <a:r>
              <a:rPr lang="es-ES" sz="1200" dirty="0" err="1"/>
              <a:t>Mongrut</a:t>
            </a:r>
            <a:r>
              <a:rPr lang="es-ES" sz="1200" dirty="0"/>
              <a:t>, S., &amp; Juárez, N. (2018). </a:t>
            </a:r>
            <a:r>
              <a:rPr lang="es-ES" sz="1200" dirty="0" err="1"/>
              <a:t>Valuation</a:t>
            </a:r>
            <a:r>
              <a:rPr lang="es-ES" sz="1200" dirty="0"/>
              <a:t> </a:t>
            </a:r>
            <a:r>
              <a:rPr lang="es-ES" sz="1200" dirty="0" err="1"/>
              <a:t>of</a:t>
            </a:r>
            <a:r>
              <a:rPr lang="es-ES" sz="1200" dirty="0"/>
              <a:t> </a:t>
            </a:r>
            <a:r>
              <a:rPr lang="es-ES" sz="1200" dirty="0" err="1"/>
              <a:t>Start</a:t>
            </a:r>
            <a:r>
              <a:rPr lang="es-ES" sz="1200" dirty="0"/>
              <a:t>-ups: A </a:t>
            </a:r>
            <a:r>
              <a:rPr lang="es-ES" sz="1200" dirty="0" err="1"/>
              <a:t>Behavioral</a:t>
            </a:r>
            <a:r>
              <a:rPr lang="es-ES" sz="1200" dirty="0"/>
              <a:t> and </a:t>
            </a:r>
            <a:r>
              <a:rPr lang="es-ES" sz="1200" dirty="0" err="1"/>
              <a:t>Strategic</a:t>
            </a:r>
            <a:r>
              <a:rPr lang="es-ES" sz="1200" dirty="0"/>
              <a:t> </a:t>
            </a:r>
            <a:r>
              <a:rPr lang="es-ES" sz="1200" dirty="0" err="1"/>
              <a:t>Perspective</a:t>
            </a:r>
            <a:r>
              <a:rPr lang="es-ES" sz="1200" dirty="0"/>
              <a:t>. Revista Mexicana de Economía y Finanzas, 13(3), 419–439. https://doi.org/10.21919/remef.v13i3.314</a:t>
            </a:r>
          </a:p>
          <a:p>
            <a:pPr marL="0" indent="0">
              <a:buNone/>
            </a:pPr>
            <a:r>
              <a:rPr lang="es-ES" sz="1200" dirty="0"/>
              <a:t>Pedroza-Zapata, Á. R., &amp; Silva-Flores, M. L. (2020). Ecosistema Universitario de ciencia, tecnología, innovación y emprendimiento. </a:t>
            </a:r>
            <a:r>
              <a:rPr lang="es-ES" sz="1200" dirty="0" err="1"/>
              <a:t>Magis</a:t>
            </a:r>
            <a:r>
              <a:rPr lang="es-ES" sz="1200" dirty="0"/>
              <a:t>, 12(25), 93–110. https://doi.org/10.11144/Javeriana.m12-25.euct</a:t>
            </a:r>
          </a:p>
          <a:p>
            <a:pPr marL="0" indent="0">
              <a:buNone/>
            </a:pPr>
            <a:r>
              <a:rPr lang="es-ES" sz="1200" dirty="0"/>
              <a:t>Rivera Godoy, J. A. (2012). LA INCIDENCIA DE LA INNOVACIÓN SOBRE LA CREACIÓN DE VALOR: PROPUESTA DE UN MODELO DESDE LA PERSPECTIVA FINANCIERA. Revista de la Facultad de Ciencias Económicas de la Universidad Militar Nueva Granada, XX(2), 175–187. </a:t>
            </a:r>
            <a:r>
              <a:rPr lang="es-ES" sz="1200" dirty="0">
                <a:hlinkClick r:id="rId9"/>
              </a:rPr>
              <a:t>http://www.scielo.org.co/pdf/rfce/v20n2/v20n2a12.pdf</a:t>
            </a:r>
            <a:endParaRPr lang="es-ES" sz="1200" dirty="0"/>
          </a:p>
          <a:p>
            <a:pPr marL="0" indent="0">
              <a:buNone/>
            </a:pPr>
            <a:r>
              <a:rPr lang="es-ES" sz="1200" dirty="0"/>
              <a:t>Ruiz G., C. A., &amp; Toro V., J. F. (2016). Valoración de una </a:t>
            </a:r>
            <a:r>
              <a:rPr lang="es-ES" sz="1200" dirty="0" err="1"/>
              <a:t>start</a:t>
            </a:r>
            <a:r>
              <a:rPr lang="es-ES" sz="1200" dirty="0"/>
              <a:t>-up de tecnología [Maestría en Administración Financiera, Universidad EAFIT]. </a:t>
            </a:r>
            <a:r>
              <a:rPr lang="es-ES" sz="1200" dirty="0">
                <a:hlinkClick r:id="rId10"/>
              </a:rPr>
              <a:t>https://repository.eafit.edu.co/xmlui/bitstream/handle/10784/9223/CesarAugusto_RuizGomez_JuanFelipe_ToroVelez_2016.pdf?sequence=2&amp;isAllowed=y</a:t>
            </a:r>
            <a:endParaRPr lang="es-ES" sz="1200" dirty="0"/>
          </a:p>
          <a:p>
            <a:pPr marL="0" indent="0">
              <a:buNone/>
            </a:pPr>
            <a:r>
              <a:rPr lang="es-ES" sz="1200" dirty="0"/>
              <a:t>Sánchez Ballesta, J. P. (2002). Análisis de la rentabilidad de la empresa. 5campus.com. http://ciberconta.unizar.es/leccion/anarenta/analisisr.pdf</a:t>
            </a:r>
          </a:p>
          <a:p>
            <a:pPr marL="0" indent="0">
              <a:buNone/>
            </a:pPr>
            <a:endParaRPr lang="es-MX" sz="1200" dirty="0"/>
          </a:p>
        </p:txBody>
      </p:sp>
    </p:spTree>
    <p:extLst>
      <p:ext uri="{BB962C8B-B14F-4D97-AF65-F5344CB8AC3E}">
        <p14:creationId xmlns:p14="http://schemas.microsoft.com/office/powerpoint/2010/main" val="3300368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6B429D04-9C69-1F49-A8E1-9CC93789B957}"/>
              </a:ext>
            </a:extLst>
          </p:cNvPr>
          <p:cNvSpPr txBox="1"/>
          <p:nvPr/>
        </p:nvSpPr>
        <p:spPr>
          <a:xfrm>
            <a:off x="2164378" y="2733544"/>
            <a:ext cx="7454900" cy="769441"/>
          </a:xfrm>
          <a:prstGeom prst="rect">
            <a:avLst/>
          </a:prstGeom>
          <a:noFill/>
        </p:spPr>
        <p:txBody>
          <a:bodyPr wrap="square" rtlCol="0">
            <a:spAutoFit/>
          </a:bodyPr>
          <a:lstStyle/>
          <a:p>
            <a:pPr algn="ctr"/>
            <a:r>
              <a:rPr lang="es-MX" sz="4400" dirty="0"/>
              <a:t>Ma. Cristina Albarrán Farías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19" name="CuadroTexto 18">
            <a:extLst>
              <a:ext uri="{FF2B5EF4-FFF2-40B4-BE49-F238E27FC236}">
                <a16:creationId xmlns:a16="http://schemas.microsoft.com/office/drawing/2014/main" id="{C876C7D7-40F8-6F42-91E4-FE1988589A0A}"/>
              </a:ext>
            </a:extLst>
          </p:cNvPr>
          <p:cNvSpPr txBox="1"/>
          <p:nvPr/>
        </p:nvSpPr>
        <p:spPr>
          <a:xfrm>
            <a:off x="2199086" y="3531275"/>
            <a:ext cx="7454900" cy="584775"/>
          </a:xfrm>
          <a:prstGeom prst="rect">
            <a:avLst/>
          </a:prstGeom>
          <a:noFill/>
        </p:spPr>
        <p:txBody>
          <a:bodyPr wrap="square" rtlCol="0">
            <a:spAutoFit/>
          </a:bodyPr>
          <a:lstStyle/>
          <a:p>
            <a:pPr algn="ctr"/>
            <a:r>
              <a:rPr lang="es-MX" sz="3200" dirty="0"/>
              <a:t>macristina.af@cdaltamirano.tecnm.mx</a:t>
            </a:r>
          </a:p>
        </p:txBody>
      </p:sp>
      <p:grpSp>
        <p:nvGrpSpPr>
          <p:cNvPr id="20" name="Grupo 19">
            <a:extLst>
              <a:ext uri="{FF2B5EF4-FFF2-40B4-BE49-F238E27FC236}">
                <a16:creationId xmlns:a16="http://schemas.microsoft.com/office/drawing/2014/main" id="{DE97E45F-0EA7-495C-A69C-2920594FD0D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9B5E774E-9D5C-484C-ABD1-237108BE8052}"/>
                </a:ext>
              </a:extLst>
            </p:cNvPr>
            <p:cNvPicPr>
              <a:picLocks noChangeAspect="1"/>
            </p:cNvPicPr>
            <p:nvPr/>
          </p:nvPicPr>
          <p:blipFill>
            <a:blip r:embed="rId2"/>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37FD10B5-C327-4B11-9DDC-1E7FBEC2D9C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id="{B785CDA0-065B-43E5-A4DC-B0BF832E85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02696CBE-D8A3-4BC8-AF24-33065BE3687F}"/>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26" name="Grupo 25">
              <a:extLst>
                <a:ext uri="{FF2B5EF4-FFF2-40B4-BE49-F238E27FC236}">
                  <a16:creationId xmlns:a16="http://schemas.microsoft.com/office/drawing/2014/main" id="{7F9C6E4D-88D2-4304-BA7B-9EE8AED2F8EB}"/>
                </a:ext>
              </a:extLst>
            </p:cNvPr>
            <p:cNvGrpSpPr/>
            <p:nvPr/>
          </p:nvGrpSpPr>
          <p:grpSpPr>
            <a:xfrm>
              <a:off x="2438169" y="190957"/>
              <a:ext cx="2918099" cy="781051"/>
              <a:chOff x="458611" y="-1705663"/>
              <a:chExt cx="3093173" cy="951198"/>
            </a:xfrm>
          </p:grpSpPr>
          <p:sp>
            <p:nvSpPr>
              <p:cNvPr id="30" name="Cuadro de texto 2">
                <a:extLst>
                  <a:ext uri="{FF2B5EF4-FFF2-40B4-BE49-F238E27FC236}">
                    <a16:creationId xmlns:a16="http://schemas.microsoft.com/office/drawing/2014/main" id="{F434C15F-CA26-4C07-B85D-EE686400AEA0}"/>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1" name="Imagen 30" descr="Boomerang">
                <a:extLst>
                  <a:ext uri="{FF2B5EF4-FFF2-40B4-BE49-F238E27FC236}">
                    <a16:creationId xmlns:a16="http://schemas.microsoft.com/office/drawing/2014/main" id="{6ADFBDBA-951E-44AA-B488-E8F4BCF492B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27" name="Imagen 26">
              <a:extLst>
                <a:ext uri="{FF2B5EF4-FFF2-40B4-BE49-F238E27FC236}">
                  <a16:creationId xmlns:a16="http://schemas.microsoft.com/office/drawing/2014/main" id="{323F1787-69C9-4F1A-9A52-6F7656A8D0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28" name="Imagen 27">
              <a:extLst>
                <a:ext uri="{FF2B5EF4-FFF2-40B4-BE49-F238E27FC236}">
                  <a16:creationId xmlns:a16="http://schemas.microsoft.com/office/drawing/2014/main" id="{20FCDDEA-3CB2-4E66-BBED-85DCE0BF4AC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29" name="Imagen 28">
              <a:extLst>
                <a:ext uri="{FF2B5EF4-FFF2-40B4-BE49-F238E27FC236}">
                  <a16:creationId xmlns:a16="http://schemas.microsoft.com/office/drawing/2014/main" id="{1E289A58-AD67-40EC-BC05-10A4DDF0F17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2" name="CuadroTexto 1">
            <a:extLst>
              <a:ext uri="{FF2B5EF4-FFF2-40B4-BE49-F238E27FC236}">
                <a16:creationId xmlns:a16="http://schemas.microsoft.com/office/drawing/2014/main" id="{BF61C8F3-3F7E-EA8E-B961-84D944EFB227}"/>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7, 8 y 9 de junio 2023</a:t>
            </a:r>
          </a:p>
        </p:txBody>
      </p:sp>
      <p:sp>
        <p:nvSpPr>
          <p:cNvPr id="4" name="CuadroTexto 3">
            <a:extLst>
              <a:ext uri="{FF2B5EF4-FFF2-40B4-BE49-F238E27FC236}">
                <a16:creationId xmlns:a16="http://schemas.microsoft.com/office/drawing/2014/main" id="{8A291BFE-FCBA-42B4-735C-61899D1DDCF7}"/>
              </a:ext>
            </a:extLst>
          </p:cNvPr>
          <p:cNvSpPr txBox="1"/>
          <p:nvPr/>
        </p:nvSpPr>
        <p:spPr>
          <a:xfrm>
            <a:off x="4203700" y="3237"/>
            <a:ext cx="7988300" cy="461665"/>
          </a:xfrm>
          <a:prstGeom prst="rect">
            <a:avLst/>
          </a:prstGeom>
          <a:noFill/>
        </p:spPr>
        <p:txBody>
          <a:bodyPr wrap="square" rtlCol="0">
            <a:spAutoFit/>
          </a:bodyPr>
          <a:lstStyle/>
          <a:p>
            <a:pPr algn="r"/>
            <a:r>
              <a:rPr lang="es-MX" sz="2400" b="1" i="1" dirty="0">
                <a:solidFill>
                  <a:srgbClr val="C00000"/>
                </a:solidFill>
              </a:rPr>
              <a:t>Modelo de evaluación financiera</a:t>
            </a:r>
          </a:p>
        </p:txBody>
      </p:sp>
      <p:sp>
        <p:nvSpPr>
          <p:cNvPr id="5" name="Rectángulo 4">
            <a:extLst>
              <a:ext uri="{FF2B5EF4-FFF2-40B4-BE49-F238E27FC236}">
                <a16:creationId xmlns:a16="http://schemas.microsoft.com/office/drawing/2014/main" id="{91C3615D-025A-C0DE-4410-DA62F87799A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21714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3854214-AB6C-5E14-E07E-D5B1E507AFFC}"/>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34003C17-F699-0C09-B076-D67AFFD1DF0B}"/>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93422D34-4A03-DE6F-FDED-02DCEA395CD3}"/>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A3FF483C-82D1-9538-BCB7-2788E91070C0}"/>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7" name="Imagen 6">
              <a:extLst>
                <a:ext uri="{FF2B5EF4-FFF2-40B4-BE49-F238E27FC236}">
                  <a16:creationId xmlns:a16="http://schemas.microsoft.com/office/drawing/2014/main" id="{D31FC7FB-E0A0-2B77-898E-882BFD8AA018}"/>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8" name="Grupo 7">
              <a:extLst>
                <a:ext uri="{FF2B5EF4-FFF2-40B4-BE49-F238E27FC236}">
                  <a16:creationId xmlns:a16="http://schemas.microsoft.com/office/drawing/2014/main" id="{BBC556F3-32A8-740B-56B3-5C9C4C3AF42D}"/>
                </a:ext>
              </a:extLst>
            </p:cNvPr>
            <p:cNvGrpSpPr/>
            <p:nvPr/>
          </p:nvGrpSpPr>
          <p:grpSpPr>
            <a:xfrm>
              <a:off x="2438169" y="190957"/>
              <a:ext cx="2918099" cy="781051"/>
              <a:chOff x="458611" y="-1705663"/>
              <a:chExt cx="3093173" cy="951198"/>
            </a:xfrm>
          </p:grpSpPr>
          <p:sp>
            <p:nvSpPr>
              <p:cNvPr id="12" name="Cuadro de texto 2">
                <a:extLst>
                  <a:ext uri="{FF2B5EF4-FFF2-40B4-BE49-F238E27FC236}">
                    <a16:creationId xmlns:a16="http://schemas.microsoft.com/office/drawing/2014/main" id="{D9426D8B-6BE1-3BE8-6986-4EE2D67D14C4}"/>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3" name="Imagen 12" descr="Boomerang">
                <a:extLst>
                  <a:ext uri="{FF2B5EF4-FFF2-40B4-BE49-F238E27FC236}">
                    <a16:creationId xmlns:a16="http://schemas.microsoft.com/office/drawing/2014/main" id="{582536C6-D892-CCDE-63D5-0C7E63E42F60}"/>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9" name="Imagen 8">
              <a:extLst>
                <a:ext uri="{FF2B5EF4-FFF2-40B4-BE49-F238E27FC236}">
                  <a16:creationId xmlns:a16="http://schemas.microsoft.com/office/drawing/2014/main" id="{10D9A5A4-A518-B4B5-F518-9F551E3DD7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0" name="Imagen 9">
              <a:extLst>
                <a:ext uri="{FF2B5EF4-FFF2-40B4-BE49-F238E27FC236}">
                  <a16:creationId xmlns:a16="http://schemas.microsoft.com/office/drawing/2014/main" id="{D1F68E72-6C58-A5A2-6321-83EC10CD4B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1" name="Imagen 10">
              <a:extLst>
                <a:ext uri="{FF2B5EF4-FFF2-40B4-BE49-F238E27FC236}">
                  <a16:creationId xmlns:a16="http://schemas.microsoft.com/office/drawing/2014/main" id="{D6F29839-066B-819E-CF78-ADA00B74BBB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4" name="Rectángulo 13">
            <a:extLst>
              <a:ext uri="{FF2B5EF4-FFF2-40B4-BE49-F238E27FC236}">
                <a16:creationId xmlns:a16="http://schemas.microsoft.com/office/drawing/2014/main" id="{EF549B84-D6E3-E422-7FB7-7BE9683350E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5" name="Imagen 14">
            <a:extLst>
              <a:ext uri="{FF2B5EF4-FFF2-40B4-BE49-F238E27FC236}">
                <a16:creationId xmlns:a16="http://schemas.microsoft.com/office/drawing/2014/main" id="{1CD7AC6F-0ED6-5BAC-681F-3599712CCF4B}"/>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18" name="Imagen 17" descr="Gráfico, Diagrama&#10;&#10;Descripción generada automáticamente">
            <a:extLst>
              <a:ext uri="{FF2B5EF4-FFF2-40B4-BE49-F238E27FC236}">
                <a16:creationId xmlns:a16="http://schemas.microsoft.com/office/drawing/2014/main" id="{AA9E2917-9F27-7457-AA1B-1F0BE8FDE2E7}"/>
              </a:ext>
            </a:extLst>
          </p:cNvPr>
          <p:cNvPicPr>
            <a:picLocks noChangeAspect="1"/>
          </p:cNvPicPr>
          <p:nvPr/>
        </p:nvPicPr>
        <p:blipFill>
          <a:blip r:embed="rId9"/>
          <a:stretch>
            <a:fillRect/>
          </a:stretch>
        </p:blipFill>
        <p:spPr>
          <a:xfrm>
            <a:off x="1505592" y="1209873"/>
            <a:ext cx="8032546" cy="5178538"/>
          </a:xfrm>
          <a:prstGeom prst="rect">
            <a:avLst/>
          </a:prstGeom>
        </p:spPr>
      </p:pic>
      <p:sp>
        <p:nvSpPr>
          <p:cNvPr id="5" name="CuadroTexto 4">
            <a:extLst>
              <a:ext uri="{FF2B5EF4-FFF2-40B4-BE49-F238E27FC236}">
                <a16:creationId xmlns:a16="http://schemas.microsoft.com/office/drawing/2014/main" id="{22D3A38D-F617-3D8C-C644-B665715D8D26}"/>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17" name="CuadroTexto 16">
            <a:extLst>
              <a:ext uri="{FF2B5EF4-FFF2-40B4-BE49-F238E27FC236}">
                <a16:creationId xmlns:a16="http://schemas.microsoft.com/office/drawing/2014/main" id="{FC358130-EA64-1A50-9079-570AFB34CA2C}"/>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382853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5A4BF26-6547-C802-8934-3188BA373DE7}"/>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6E822F0F-AB2A-B4C8-974B-B4B5122F7CE1}"/>
                </a:ext>
              </a:extLst>
            </p:cNvPr>
            <p:cNvPicPr>
              <a:picLocks noChangeAspect="1"/>
            </p:cNvPicPr>
            <p:nvPr/>
          </p:nvPicPr>
          <p:blipFill>
            <a:blip r:embed="rId3"/>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10FE670A-56FC-AFD5-D61F-D375AA42B881}"/>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181029F6-A2B9-4FB9-9B8A-B289C7A722B9}"/>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7" name="Imagen 6">
              <a:extLst>
                <a:ext uri="{FF2B5EF4-FFF2-40B4-BE49-F238E27FC236}">
                  <a16:creationId xmlns:a16="http://schemas.microsoft.com/office/drawing/2014/main" id="{A661DCAE-4A3C-BC28-5192-FC0BD306AF60}"/>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8" name="Grupo 7">
              <a:extLst>
                <a:ext uri="{FF2B5EF4-FFF2-40B4-BE49-F238E27FC236}">
                  <a16:creationId xmlns:a16="http://schemas.microsoft.com/office/drawing/2014/main" id="{0F7F4E1C-3C3F-B922-BCAA-B7EABDF4D080}"/>
                </a:ext>
              </a:extLst>
            </p:cNvPr>
            <p:cNvGrpSpPr/>
            <p:nvPr/>
          </p:nvGrpSpPr>
          <p:grpSpPr>
            <a:xfrm>
              <a:off x="2438169" y="190957"/>
              <a:ext cx="2918099" cy="781051"/>
              <a:chOff x="458611" y="-1705663"/>
              <a:chExt cx="3093173" cy="951198"/>
            </a:xfrm>
          </p:grpSpPr>
          <p:sp>
            <p:nvSpPr>
              <p:cNvPr id="12" name="Cuadro de texto 2">
                <a:extLst>
                  <a:ext uri="{FF2B5EF4-FFF2-40B4-BE49-F238E27FC236}">
                    <a16:creationId xmlns:a16="http://schemas.microsoft.com/office/drawing/2014/main" id="{001AC539-89AB-1985-52CC-FD1D81172A1A}"/>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3" name="Imagen 12" descr="Boomerang">
                <a:extLst>
                  <a:ext uri="{FF2B5EF4-FFF2-40B4-BE49-F238E27FC236}">
                    <a16:creationId xmlns:a16="http://schemas.microsoft.com/office/drawing/2014/main" id="{C07A5789-901D-5D7C-B9B4-FED07F3A781A}"/>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9" name="Imagen 8">
              <a:extLst>
                <a:ext uri="{FF2B5EF4-FFF2-40B4-BE49-F238E27FC236}">
                  <a16:creationId xmlns:a16="http://schemas.microsoft.com/office/drawing/2014/main" id="{07CB2DE1-49E8-1127-95DB-679FC47CD19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0" name="Imagen 9">
              <a:extLst>
                <a:ext uri="{FF2B5EF4-FFF2-40B4-BE49-F238E27FC236}">
                  <a16:creationId xmlns:a16="http://schemas.microsoft.com/office/drawing/2014/main" id="{146D8FF8-9497-9766-5889-81A9FBAADE4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1" name="Imagen 10">
              <a:extLst>
                <a:ext uri="{FF2B5EF4-FFF2-40B4-BE49-F238E27FC236}">
                  <a16:creationId xmlns:a16="http://schemas.microsoft.com/office/drawing/2014/main" id="{25B62668-C742-BAC7-B88A-AD4797F3DB3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4" name="Rectángulo 13">
            <a:extLst>
              <a:ext uri="{FF2B5EF4-FFF2-40B4-BE49-F238E27FC236}">
                <a16:creationId xmlns:a16="http://schemas.microsoft.com/office/drawing/2014/main" id="{2A668D56-090D-202B-DE5B-B574769FEEDE}"/>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5" name="Imagen 14">
            <a:extLst>
              <a:ext uri="{FF2B5EF4-FFF2-40B4-BE49-F238E27FC236}">
                <a16:creationId xmlns:a16="http://schemas.microsoft.com/office/drawing/2014/main" id="{588F4064-0DEE-F057-6285-370537161FE5}"/>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17" name="Título 16">
            <a:extLst>
              <a:ext uri="{FF2B5EF4-FFF2-40B4-BE49-F238E27FC236}">
                <a16:creationId xmlns:a16="http://schemas.microsoft.com/office/drawing/2014/main" id="{771FD658-B4D9-D92E-956D-6D0EE6192519}"/>
              </a:ext>
            </a:extLst>
          </p:cNvPr>
          <p:cNvSpPr>
            <a:spLocks noGrp="1"/>
          </p:cNvSpPr>
          <p:nvPr>
            <p:ph type="ctrTitle"/>
          </p:nvPr>
        </p:nvSpPr>
        <p:spPr/>
        <p:txBody>
          <a:bodyPr/>
          <a:lstStyle/>
          <a:p>
            <a:r>
              <a:rPr lang="es-MX" dirty="0"/>
              <a:t>Justificación</a:t>
            </a:r>
          </a:p>
        </p:txBody>
      </p:sp>
      <p:sp>
        <p:nvSpPr>
          <p:cNvPr id="18" name="Subtítulo 17">
            <a:extLst>
              <a:ext uri="{FF2B5EF4-FFF2-40B4-BE49-F238E27FC236}">
                <a16:creationId xmlns:a16="http://schemas.microsoft.com/office/drawing/2014/main" id="{2D9345CE-B07C-A33B-5DDC-0A052BB6EAB1}"/>
              </a:ext>
            </a:extLst>
          </p:cNvPr>
          <p:cNvSpPr>
            <a:spLocks noGrp="1"/>
          </p:cNvSpPr>
          <p:nvPr>
            <p:ph type="subTitle" idx="1"/>
          </p:nvPr>
        </p:nvSpPr>
        <p:spPr>
          <a:xfrm>
            <a:off x="1524000" y="3617804"/>
            <a:ext cx="9144000" cy="1655762"/>
          </a:xfrm>
        </p:spPr>
        <p:txBody>
          <a:bodyPr/>
          <a:lstStyle/>
          <a:p>
            <a:endParaRPr lang="es-MX" dirty="0"/>
          </a:p>
        </p:txBody>
      </p:sp>
      <p:sp>
        <p:nvSpPr>
          <p:cNvPr id="5" name="CuadroTexto 4">
            <a:extLst>
              <a:ext uri="{FF2B5EF4-FFF2-40B4-BE49-F238E27FC236}">
                <a16:creationId xmlns:a16="http://schemas.microsoft.com/office/drawing/2014/main" id="{523E1B84-9319-6C5B-CDEA-18959828B321}"/>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0" name="CuadroTexto 19">
            <a:extLst>
              <a:ext uri="{FF2B5EF4-FFF2-40B4-BE49-F238E27FC236}">
                <a16:creationId xmlns:a16="http://schemas.microsoft.com/office/drawing/2014/main" id="{A9C99476-C1F4-3F72-0584-E1900A27C855}"/>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383756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93735E49-3C5D-9064-863B-16253CE2788E}"/>
              </a:ext>
            </a:extLst>
          </p:cNvPr>
          <p:cNvGrpSpPr/>
          <p:nvPr/>
        </p:nvGrpSpPr>
        <p:grpSpPr>
          <a:xfrm>
            <a:off x="0" y="4160"/>
            <a:ext cx="12122584" cy="1212330"/>
            <a:chOff x="221816" y="147783"/>
            <a:chExt cx="12122584" cy="1212330"/>
          </a:xfrm>
        </p:grpSpPr>
        <p:pic>
          <p:nvPicPr>
            <p:cNvPr id="7" name="Imagen 6">
              <a:extLst>
                <a:ext uri="{FF2B5EF4-FFF2-40B4-BE49-F238E27FC236}">
                  <a16:creationId xmlns:a16="http://schemas.microsoft.com/office/drawing/2014/main" id="{5945B155-3D80-454A-0BC1-A15F6B792BE5}"/>
                </a:ext>
              </a:extLst>
            </p:cNvPr>
            <p:cNvPicPr>
              <a:picLocks noChangeAspect="1"/>
            </p:cNvPicPr>
            <p:nvPr/>
          </p:nvPicPr>
          <p:blipFill>
            <a:blip r:embed="rId2"/>
            <a:stretch>
              <a:fillRect/>
            </a:stretch>
          </p:blipFill>
          <p:spPr>
            <a:xfrm>
              <a:off x="221816" y="147783"/>
              <a:ext cx="6506483" cy="1181265"/>
            </a:xfrm>
            <a:prstGeom prst="rect">
              <a:avLst/>
            </a:prstGeom>
          </p:spPr>
        </p:pic>
        <p:sp>
          <p:nvSpPr>
            <p:cNvPr id="8" name="Rectángulo 7">
              <a:extLst>
                <a:ext uri="{FF2B5EF4-FFF2-40B4-BE49-F238E27FC236}">
                  <a16:creationId xmlns:a16="http://schemas.microsoft.com/office/drawing/2014/main" id="{7D30214A-4E6B-A501-9C37-134F77C70D95}"/>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72E20F44-470F-6D2B-C839-F8B3F7458FD8}"/>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11" name="Imagen 10">
              <a:extLst>
                <a:ext uri="{FF2B5EF4-FFF2-40B4-BE49-F238E27FC236}">
                  <a16:creationId xmlns:a16="http://schemas.microsoft.com/office/drawing/2014/main" id="{52AF59B5-E52B-7C17-9CC0-E43B01EF9123}"/>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12" name="Grupo 11">
              <a:extLst>
                <a:ext uri="{FF2B5EF4-FFF2-40B4-BE49-F238E27FC236}">
                  <a16:creationId xmlns:a16="http://schemas.microsoft.com/office/drawing/2014/main" id="{67E5683A-C4F8-C4C4-9509-451FD0B48B8C}"/>
                </a:ext>
              </a:extLst>
            </p:cNvPr>
            <p:cNvGrpSpPr/>
            <p:nvPr/>
          </p:nvGrpSpPr>
          <p:grpSpPr>
            <a:xfrm>
              <a:off x="2438169" y="190957"/>
              <a:ext cx="2918099" cy="781051"/>
              <a:chOff x="458611" y="-1705663"/>
              <a:chExt cx="3093173" cy="951198"/>
            </a:xfrm>
          </p:grpSpPr>
          <p:sp>
            <p:nvSpPr>
              <p:cNvPr id="16" name="Cuadro de texto 2">
                <a:extLst>
                  <a:ext uri="{FF2B5EF4-FFF2-40B4-BE49-F238E27FC236}">
                    <a16:creationId xmlns:a16="http://schemas.microsoft.com/office/drawing/2014/main" id="{A56B47D7-E0B6-8F2B-EA53-F1A12B0818A6}"/>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7" name="Imagen 16" descr="Boomerang">
                <a:extLst>
                  <a:ext uri="{FF2B5EF4-FFF2-40B4-BE49-F238E27FC236}">
                    <a16:creationId xmlns:a16="http://schemas.microsoft.com/office/drawing/2014/main" id="{D94BB6B1-8D59-65E0-9BF5-357898826EFB}"/>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13" name="Imagen 12">
              <a:extLst>
                <a:ext uri="{FF2B5EF4-FFF2-40B4-BE49-F238E27FC236}">
                  <a16:creationId xmlns:a16="http://schemas.microsoft.com/office/drawing/2014/main" id="{F7523E2B-21D4-878B-AD10-C344F8002B5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4" name="Imagen 13">
              <a:extLst>
                <a:ext uri="{FF2B5EF4-FFF2-40B4-BE49-F238E27FC236}">
                  <a16:creationId xmlns:a16="http://schemas.microsoft.com/office/drawing/2014/main" id="{C44AB258-035C-19B1-A9A3-565BAC88AF6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5" name="Imagen 14">
              <a:extLst>
                <a:ext uri="{FF2B5EF4-FFF2-40B4-BE49-F238E27FC236}">
                  <a16:creationId xmlns:a16="http://schemas.microsoft.com/office/drawing/2014/main" id="{07B56174-C13E-2F34-ACEB-BC90076D81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8" name="Rectángulo 17">
            <a:extLst>
              <a:ext uri="{FF2B5EF4-FFF2-40B4-BE49-F238E27FC236}">
                <a16:creationId xmlns:a16="http://schemas.microsoft.com/office/drawing/2014/main" id="{4C541942-4DBE-3DE1-9850-DFD114A7C08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9" name="Imagen 18">
            <a:extLst>
              <a:ext uri="{FF2B5EF4-FFF2-40B4-BE49-F238E27FC236}">
                <a16:creationId xmlns:a16="http://schemas.microsoft.com/office/drawing/2014/main" id="{33A6A2F2-D42C-D91D-45D5-4F96A72B0CBE}"/>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1" name="Título 1">
            <a:extLst>
              <a:ext uri="{FF2B5EF4-FFF2-40B4-BE49-F238E27FC236}">
                <a16:creationId xmlns:a16="http://schemas.microsoft.com/office/drawing/2014/main" id="{41D785AA-A73A-7091-28E0-DEB16E546193}"/>
              </a:ext>
            </a:extLst>
          </p:cNvPr>
          <p:cNvSpPr txBox="1">
            <a:spLocks/>
          </p:cNvSpPr>
          <p:nvPr/>
        </p:nvSpPr>
        <p:spPr>
          <a:xfrm>
            <a:off x="1199742" y="1439457"/>
            <a:ext cx="10728322" cy="681586"/>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dirty="0"/>
              <a:t>¿Por </a:t>
            </a:r>
            <a:r>
              <a:rPr lang="en-US" sz="2200" dirty="0" err="1"/>
              <a:t>qué</a:t>
            </a:r>
            <a:r>
              <a:rPr lang="en-US" sz="2200" dirty="0"/>
              <a:t> es </a:t>
            </a:r>
            <a:r>
              <a:rPr lang="en-US" sz="2200" dirty="0" err="1"/>
              <a:t>importante</a:t>
            </a:r>
            <a:r>
              <a:rPr lang="en-US" sz="2200" dirty="0"/>
              <a:t> </a:t>
            </a:r>
            <a:r>
              <a:rPr lang="en-US" sz="2200" dirty="0" err="1"/>
              <a:t>generar</a:t>
            </a:r>
            <a:r>
              <a:rPr lang="en-US" sz="2200" dirty="0"/>
              <a:t> un </a:t>
            </a:r>
            <a:r>
              <a:rPr lang="en-US" sz="2200" dirty="0" err="1"/>
              <a:t>modelo</a:t>
            </a:r>
            <a:r>
              <a:rPr lang="en-US" sz="2200" dirty="0"/>
              <a:t> de </a:t>
            </a:r>
            <a:r>
              <a:rPr lang="en-US" sz="2200" dirty="0" err="1"/>
              <a:t>evaluación</a:t>
            </a:r>
            <a:r>
              <a:rPr lang="en-US" sz="2200" dirty="0"/>
              <a:t> </a:t>
            </a:r>
            <a:r>
              <a:rPr lang="en-US" sz="2200" dirty="0" err="1"/>
              <a:t>financiera</a:t>
            </a:r>
            <a:r>
              <a:rPr lang="en-US" sz="2200" dirty="0"/>
              <a:t>  para </a:t>
            </a:r>
            <a:r>
              <a:rPr lang="en-US" sz="2200" dirty="0" err="1"/>
              <a:t>empresas</a:t>
            </a:r>
            <a:r>
              <a:rPr lang="en-US" sz="2200" dirty="0"/>
              <a:t> de </a:t>
            </a:r>
            <a:r>
              <a:rPr lang="en-US" sz="2200" dirty="0" err="1"/>
              <a:t>innovación</a:t>
            </a:r>
            <a:r>
              <a:rPr lang="en-US" sz="2200" dirty="0"/>
              <a:t> y base </a:t>
            </a:r>
            <a:r>
              <a:rPr lang="en-US" sz="2200" dirty="0" err="1"/>
              <a:t>tecnológica</a:t>
            </a:r>
            <a:r>
              <a:rPr lang="en-US" sz="2200" dirty="0"/>
              <a:t> </a:t>
            </a:r>
            <a:r>
              <a:rPr lang="en-US" sz="2200" dirty="0" err="1"/>
              <a:t>gestadas</a:t>
            </a:r>
            <a:r>
              <a:rPr lang="en-US" sz="2200" dirty="0"/>
              <a:t> </a:t>
            </a:r>
            <a:r>
              <a:rPr lang="en-US" sz="2200" dirty="0" err="1"/>
              <a:t>en</a:t>
            </a:r>
            <a:r>
              <a:rPr lang="en-US" sz="2200" dirty="0"/>
              <a:t> las IES?</a:t>
            </a:r>
          </a:p>
        </p:txBody>
      </p:sp>
      <p:sp>
        <p:nvSpPr>
          <p:cNvPr id="22" name="Marcador de contenido 3">
            <a:extLst>
              <a:ext uri="{FF2B5EF4-FFF2-40B4-BE49-F238E27FC236}">
                <a16:creationId xmlns:a16="http://schemas.microsoft.com/office/drawing/2014/main" id="{47F23321-DDE9-CCDE-3855-A33DD22DEC10}"/>
              </a:ext>
            </a:extLst>
          </p:cNvPr>
          <p:cNvSpPr txBox="1">
            <a:spLocks/>
          </p:cNvSpPr>
          <p:nvPr/>
        </p:nvSpPr>
        <p:spPr>
          <a:xfrm>
            <a:off x="720725" y="2720264"/>
            <a:ext cx="4997336" cy="3230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314" indent="-226314" algn="just" defTabSz="905256">
              <a:spcBef>
                <a:spcPts val="990"/>
              </a:spcBef>
            </a:pPr>
            <a:r>
              <a:rPr lang="es-ES" sz="1700" spc="20" dirty="0">
                <a:solidFill>
                  <a:schemeClr val="tx1">
                    <a:alpha val="58000"/>
                  </a:schemeClr>
                </a:solidFill>
              </a:rPr>
              <a:t>El emprendimiento y la innovación son cada vez más vistos como los principales contribuyentes al desarrollo económico y social global. Los ecosistemas de emprendimiento de base universitaria proporcionan un contexto favorable en el que se puede prosperar, encuadrar, planificar, lanzar y apoyar esfuerzos en el área.</a:t>
            </a:r>
          </a:p>
          <a:p>
            <a:pPr marL="226314" indent="-226314" algn="just" defTabSz="905256">
              <a:spcBef>
                <a:spcPts val="990"/>
              </a:spcBef>
            </a:pPr>
            <a:endParaRPr lang="es-ES" sz="1700" spc="20" dirty="0">
              <a:solidFill>
                <a:schemeClr val="tx1">
                  <a:alpha val="58000"/>
                </a:schemeClr>
              </a:solidFill>
            </a:endParaRPr>
          </a:p>
          <a:p>
            <a:pPr marL="0" indent="0" algn="r" defTabSz="905256">
              <a:spcBef>
                <a:spcPts val="990"/>
              </a:spcBef>
              <a:buFont typeface="Arial" panose="020B0604020202020204" pitchFamily="34" charset="0"/>
              <a:buNone/>
            </a:pPr>
            <a:r>
              <a:rPr lang="es-ES" sz="1700" spc="20" dirty="0">
                <a:solidFill>
                  <a:schemeClr val="tx1">
                    <a:alpha val="58000"/>
                  </a:schemeClr>
                </a:solidFill>
              </a:rPr>
              <a:t>(Pedroza-Zapata &amp; Silva-Flores, 2020)</a:t>
            </a:r>
            <a:endParaRPr lang="es-MX" sz="1700" dirty="0"/>
          </a:p>
        </p:txBody>
      </p:sp>
      <p:sp>
        <p:nvSpPr>
          <p:cNvPr id="23" name="Marcador de contenido 6">
            <a:extLst>
              <a:ext uri="{FF2B5EF4-FFF2-40B4-BE49-F238E27FC236}">
                <a16:creationId xmlns:a16="http://schemas.microsoft.com/office/drawing/2014/main" id="{D2141AD5-DF77-0691-E217-108B6E9641B0}"/>
              </a:ext>
            </a:extLst>
          </p:cNvPr>
          <p:cNvSpPr txBox="1">
            <a:spLocks/>
          </p:cNvSpPr>
          <p:nvPr/>
        </p:nvSpPr>
        <p:spPr>
          <a:xfrm>
            <a:off x="6451713" y="2720264"/>
            <a:ext cx="4997337" cy="32303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314" indent="-226314" defTabSz="905256">
              <a:spcBef>
                <a:spcPts val="990"/>
              </a:spcBef>
            </a:pPr>
            <a:r>
              <a:rPr lang="es-MX" sz="1980" spc="20" dirty="0">
                <a:solidFill>
                  <a:schemeClr val="tx1">
                    <a:alpha val="58000"/>
                  </a:schemeClr>
                </a:solidFill>
              </a:rPr>
              <a:t>Estrecho vínculo entre </a:t>
            </a:r>
            <a:r>
              <a:rPr lang="es-MX" sz="1980" spc="20" dirty="0" err="1">
                <a:solidFill>
                  <a:schemeClr val="tx1">
                    <a:alpha val="58000"/>
                  </a:schemeClr>
                </a:solidFill>
              </a:rPr>
              <a:t>EIBT’s</a:t>
            </a:r>
            <a:r>
              <a:rPr lang="es-MX" sz="1980" spc="20" dirty="0">
                <a:solidFill>
                  <a:schemeClr val="tx1">
                    <a:alpha val="58000"/>
                  </a:schemeClr>
                </a:solidFill>
              </a:rPr>
              <a:t> y las IES</a:t>
            </a:r>
          </a:p>
          <a:p>
            <a:pPr marL="226314" indent="-226314" defTabSz="905256">
              <a:spcBef>
                <a:spcPts val="990"/>
              </a:spcBef>
            </a:pPr>
            <a:endParaRPr lang="es-MX" sz="1980" spc="20" dirty="0">
              <a:solidFill>
                <a:schemeClr val="tx1">
                  <a:alpha val="58000"/>
                </a:schemeClr>
              </a:solidFill>
            </a:endParaRPr>
          </a:p>
          <a:p>
            <a:pPr marL="226314" indent="-226314" defTabSz="905256">
              <a:spcBef>
                <a:spcPts val="990"/>
              </a:spcBef>
            </a:pPr>
            <a:r>
              <a:rPr lang="es-MX" sz="1980" spc="20" dirty="0">
                <a:solidFill>
                  <a:schemeClr val="tx1">
                    <a:alpha val="58000"/>
                  </a:schemeClr>
                </a:solidFill>
              </a:rPr>
              <a:t>Ecosistema Universitario de Innovación</a:t>
            </a:r>
          </a:p>
          <a:p>
            <a:pPr marL="226314" indent="-226314" defTabSz="905256">
              <a:spcBef>
                <a:spcPts val="990"/>
              </a:spcBef>
            </a:pPr>
            <a:endParaRPr lang="es-MX" sz="1980" spc="20" dirty="0">
              <a:solidFill>
                <a:schemeClr val="tx1">
                  <a:alpha val="58000"/>
                </a:schemeClr>
              </a:solidFill>
            </a:endParaRPr>
          </a:p>
          <a:p>
            <a:pPr marL="226314" indent="-226314" defTabSz="905256">
              <a:spcBef>
                <a:spcPts val="990"/>
              </a:spcBef>
            </a:pPr>
            <a:r>
              <a:rPr lang="es-MX" sz="1980" spc="20" dirty="0">
                <a:solidFill>
                  <a:schemeClr val="tx1">
                    <a:alpha val="58000"/>
                  </a:schemeClr>
                </a:solidFill>
              </a:rPr>
              <a:t>El impulso al desarrollo económico regional</a:t>
            </a:r>
          </a:p>
          <a:p>
            <a:pPr marL="226314" indent="-226314" defTabSz="905256">
              <a:spcBef>
                <a:spcPts val="990"/>
              </a:spcBef>
            </a:pPr>
            <a:endParaRPr lang="es-MX" sz="1980" spc="20" dirty="0">
              <a:solidFill>
                <a:schemeClr val="tx1">
                  <a:alpha val="58000"/>
                </a:schemeClr>
              </a:solidFill>
            </a:endParaRPr>
          </a:p>
          <a:p>
            <a:endParaRPr lang="es-MX" dirty="0"/>
          </a:p>
        </p:txBody>
      </p:sp>
      <p:sp>
        <p:nvSpPr>
          <p:cNvPr id="2" name="CuadroTexto 1">
            <a:extLst>
              <a:ext uri="{FF2B5EF4-FFF2-40B4-BE49-F238E27FC236}">
                <a16:creationId xmlns:a16="http://schemas.microsoft.com/office/drawing/2014/main" id="{A48737F5-11FE-3A76-1DD2-05310E05AA4B}"/>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3" name="CuadroTexto 2">
            <a:extLst>
              <a:ext uri="{FF2B5EF4-FFF2-40B4-BE49-F238E27FC236}">
                <a16:creationId xmlns:a16="http://schemas.microsoft.com/office/drawing/2014/main" id="{27E15DE1-51F3-BE05-51A6-21E190C9D3BD}"/>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204035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E1841C1-0B2C-11FF-940C-9A8692CC34DE}"/>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3BFF3626-45BB-AB4D-75B2-B4A14532A7BF}"/>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B281E7BF-56B5-339C-B971-D8FBCDD8D82F}"/>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610CAAAA-3177-406B-3C34-4D9530E16C14}"/>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7" name="Imagen 6">
              <a:extLst>
                <a:ext uri="{FF2B5EF4-FFF2-40B4-BE49-F238E27FC236}">
                  <a16:creationId xmlns:a16="http://schemas.microsoft.com/office/drawing/2014/main" id="{D945EADB-6CE5-11DE-22E1-AEF324A3C9B7}"/>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8" name="Grupo 7">
              <a:extLst>
                <a:ext uri="{FF2B5EF4-FFF2-40B4-BE49-F238E27FC236}">
                  <a16:creationId xmlns:a16="http://schemas.microsoft.com/office/drawing/2014/main" id="{9C26184B-9D2E-E3BD-1B26-FFB44FBE616F}"/>
                </a:ext>
              </a:extLst>
            </p:cNvPr>
            <p:cNvGrpSpPr/>
            <p:nvPr/>
          </p:nvGrpSpPr>
          <p:grpSpPr>
            <a:xfrm>
              <a:off x="2438169" y="190957"/>
              <a:ext cx="2918099" cy="781051"/>
              <a:chOff x="458611" y="-1705663"/>
              <a:chExt cx="3093173" cy="951198"/>
            </a:xfrm>
          </p:grpSpPr>
          <p:sp>
            <p:nvSpPr>
              <p:cNvPr id="12" name="Cuadro de texto 2">
                <a:extLst>
                  <a:ext uri="{FF2B5EF4-FFF2-40B4-BE49-F238E27FC236}">
                    <a16:creationId xmlns:a16="http://schemas.microsoft.com/office/drawing/2014/main" id="{17ACB8B3-017B-27FF-F251-E7FCEEE1C4C2}"/>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3" name="Imagen 12" descr="Boomerang">
                <a:extLst>
                  <a:ext uri="{FF2B5EF4-FFF2-40B4-BE49-F238E27FC236}">
                    <a16:creationId xmlns:a16="http://schemas.microsoft.com/office/drawing/2014/main" id="{AC67B54D-0E04-017E-5E51-64C441BCED81}"/>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9" name="Imagen 8">
              <a:extLst>
                <a:ext uri="{FF2B5EF4-FFF2-40B4-BE49-F238E27FC236}">
                  <a16:creationId xmlns:a16="http://schemas.microsoft.com/office/drawing/2014/main" id="{2471ACF3-CBA4-7E14-626E-6834D1D1C28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0" name="Imagen 9">
              <a:extLst>
                <a:ext uri="{FF2B5EF4-FFF2-40B4-BE49-F238E27FC236}">
                  <a16:creationId xmlns:a16="http://schemas.microsoft.com/office/drawing/2014/main" id="{30B3D8F0-FF38-9C9C-8E1F-F252F182847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1" name="Imagen 10">
              <a:extLst>
                <a:ext uri="{FF2B5EF4-FFF2-40B4-BE49-F238E27FC236}">
                  <a16:creationId xmlns:a16="http://schemas.microsoft.com/office/drawing/2014/main" id="{2BB72571-E1C2-E375-B8A6-9ACD5869F3F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4" name="Rectángulo 13">
            <a:extLst>
              <a:ext uri="{FF2B5EF4-FFF2-40B4-BE49-F238E27FC236}">
                <a16:creationId xmlns:a16="http://schemas.microsoft.com/office/drawing/2014/main" id="{B7479537-3030-DB1C-9E19-BB8536D0353A}"/>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5" name="Imagen 14">
            <a:extLst>
              <a:ext uri="{FF2B5EF4-FFF2-40B4-BE49-F238E27FC236}">
                <a16:creationId xmlns:a16="http://schemas.microsoft.com/office/drawing/2014/main" id="{2A2E1B6B-BBEA-5E0B-0DBA-0CEEE0758C51}"/>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6" name="CuadroTexto 15">
            <a:extLst>
              <a:ext uri="{FF2B5EF4-FFF2-40B4-BE49-F238E27FC236}">
                <a16:creationId xmlns:a16="http://schemas.microsoft.com/office/drawing/2014/main" id="{942A9525-C060-8A6C-DB5B-B4A810724318}"/>
              </a:ext>
            </a:extLst>
          </p:cNvPr>
          <p:cNvSpPr txBox="1"/>
          <p:nvPr/>
        </p:nvSpPr>
        <p:spPr>
          <a:xfrm>
            <a:off x="4203700" y="3237"/>
            <a:ext cx="7988300" cy="461665"/>
          </a:xfrm>
          <a:prstGeom prst="rect">
            <a:avLst/>
          </a:prstGeom>
          <a:noFill/>
        </p:spPr>
        <p:txBody>
          <a:bodyPr wrap="square" rtlCol="0">
            <a:spAutoFit/>
          </a:bodyPr>
          <a:lstStyle/>
          <a:p>
            <a:pPr algn="r"/>
            <a:r>
              <a:rPr lang="es-MX" sz="2400" b="1" i="1" dirty="0">
                <a:solidFill>
                  <a:srgbClr val="C00000"/>
                </a:solidFill>
              </a:rPr>
              <a:t>Modelo de evaluación financiera</a:t>
            </a:r>
          </a:p>
        </p:txBody>
      </p:sp>
      <p:sp>
        <p:nvSpPr>
          <p:cNvPr id="18" name="CuadroTexto 17">
            <a:extLst>
              <a:ext uri="{FF2B5EF4-FFF2-40B4-BE49-F238E27FC236}">
                <a16:creationId xmlns:a16="http://schemas.microsoft.com/office/drawing/2014/main" id="{0B5A5A4E-780F-E98C-AC61-1381719B68EC}"/>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7, 8 y 9 de junio 2023</a:t>
            </a:r>
          </a:p>
        </p:txBody>
      </p:sp>
      <p:sp>
        <p:nvSpPr>
          <p:cNvPr id="21" name="Título 20">
            <a:extLst>
              <a:ext uri="{FF2B5EF4-FFF2-40B4-BE49-F238E27FC236}">
                <a16:creationId xmlns:a16="http://schemas.microsoft.com/office/drawing/2014/main" id="{CDA59B82-DF6A-3DBE-A548-BD7CE906A6B4}"/>
              </a:ext>
            </a:extLst>
          </p:cNvPr>
          <p:cNvSpPr>
            <a:spLocks noGrp="1"/>
          </p:cNvSpPr>
          <p:nvPr>
            <p:ph type="title"/>
          </p:nvPr>
        </p:nvSpPr>
        <p:spPr>
          <a:xfrm>
            <a:off x="838200" y="1302565"/>
            <a:ext cx="10515600" cy="1325563"/>
          </a:xfrm>
        </p:spPr>
        <p:txBody>
          <a:bodyPr>
            <a:noAutofit/>
          </a:bodyPr>
          <a:lstStyle/>
          <a:p>
            <a:pPr algn="ctr"/>
            <a:r>
              <a:rPr lang="es-MX" sz="3200" b="1" dirty="0"/>
              <a:t>¿Por qué las empresas de Base Tecnológica deben tratar de forma distinta tanto su administración financiera como su información contable?</a:t>
            </a:r>
            <a:endParaRPr lang="fr-FR" sz="3200" b="1" dirty="0"/>
          </a:p>
        </p:txBody>
      </p:sp>
      <p:graphicFrame>
        <p:nvGraphicFramePr>
          <p:cNvPr id="23" name="Marcador de contenido 22">
            <a:extLst>
              <a:ext uri="{FF2B5EF4-FFF2-40B4-BE49-F238E27FC236}">
                <a16:creationId xmlns:a16="http://schemas.microsoft.com/office/drawing/2014/main" id="{0D10CBC8-3348-35C2-93D2-42271103C7FB}"/>
              </a:ext>
            </a:extLst>
          </p:cNvPr>
          <p:cNvGraphicFramePr>
            <a:graphicFrameLocks noGrp="1"/>
          </p:cNvGraphicFramePr>
          <p:nvPr>
            <p:ph idx="1"/>
            <p:extLst>
              <p:ext uri="{D42A27DB-BD31-4B8C-83A1-F6EECF244321}">
                <p14:modId xmlns:p14="http://schemas.microsoft.com/office/powerpoint/2010/main" val="2018035148"/>
              </p:ext>
            </p:extLst>
          </p:nvPr>
        </p:nvGraphicFramePr>
        <p:xfrm>
          <a:off x="709448" y="2714203"/>
          <a:ext cx="10644352" cy="34627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4" name="CuadroTexto 23">
            <a:extLst>
              <a:ext uri="{FF2B5EF4-FFF2-40B4-BE49-F238E27FC236}">
                <a16:creationId xmlns:a16="http://schemas.microsoft.com/office/drawing/2014/main" id="{45E5DFA2-CAEA-DDB6-71C2-415510557EE4}"/>
              </a:ext>
            </a:extLst>
          </p:cNvPr>
          <p:cNvSpPr txBox="1"/>
          <p:nvPr/>
        </p:nvSpPr>
        <p:spPr>
          <a:xfrm>
            <a:off x="9727324" y="5139559"/>
            <a:ext cx="1923393" cy="369332"/>
          </a:xfrm>
          <a:prstGeom prst="rect">
            <a:avLst/>
          </a:prstGeom>
          <a:noFill/>
        </p:spPr>
        <p:txBody>
          <a:bodyPr wrap="square" rtlCol="0">
            <a:spAutoFit/>
          </a:bodyPr>
          <a:lstStyle/>
          <a:p>
            <a:r>
              <a:rPr lang="es-MX" dirty="0"/>
              <a:t>(</a:t>
            </a:r>
            <a:r>
              <a:rPr lang="es-MX" dirty="0" err="1"/>
              <a:t>Bhimani</a:t>
            </a:r>
            <a:r>
              <a:rPr lang="es-MX" dirty="0"/>
              <a:t>, 2017)</a:t>
            </a:r>
            <a:endParaRPr lang="fr-FR" dirty="0"/>
          </a:p>
        </p:txBody>
      </p:sp>
    </p:spTree>
    <p:extLst>
      <p:ext uri="{BB962C8B-B14F-4D97-AF65-F5344CB8AC3E}">
        <p14:creationId xmlns:p14="http://schemas.microsoft.com/office/powerpoint/2010/main" val="164380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A9EFAC2B-35C3-47C2-187E-ACE9682C7AA7}"/>
              </a:ext>
            </a:extLst>
          </p:cNvPr>
          <p:cNvGrpSpPr/>
          <p:nvPr/>
        </p:nvGrpSpPr>
        <p:grpSpPr>
          <a:xfrm>
            <a:off x="0" y="4160"/>
            <a:ext cx="12122584" cy="1212330"/>
            <a:chOff x="221816" y="147783"/>
            <a:chExt cx="12122584" cy="1212330"/>
          </a:xfrm>
        </p:grpSpPr>
        <p:pic>
          <p:nvPicPr>
            <p:cNvPr id="4" name="Imagen 3">
              <a:extLst>
                <a:ext uri="{FF2B5EF4-FFF2-40B4-BE49-F238E27FC236}">
                  <a16:creationId xmlns:a16="http://schemas.microsoft.com/office/drawing/2014/main" id="{7B0305CB-6F09-5D33-E615-2DB86644E37F}"/>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 name="Rectángulo 4">
              <a:extLst>
                <a:ext uri="{FF2B5EF4-FFF2-40B4-BE49-F238E27FC236}">
                  <a16:creationId xmlns:a16="http://schemas.microsoft.com/office/drawing/2014/main" id="{E72A2257-D2D5-2D47-794A-E2668761BEC6}"/>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C09A54A2-FF27-2241-5638-AB6CB796A111}"/>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8" name="Imagen 7">
              <a:extLst>
                <a:ext uri="{FF2B5EF4-FFF2-40B4-BE49-F238E27FC236}">
                  <a16:creationId xmlns:a16="http://schemas.microsoft.com/office/drawing/2014/main" id="{3907A2B4-2427-BB03-AFD6-15C411698EBD}"/>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9" name="Grupo 8">
              <a:extLst>
                <a:ext uri="{FF2B5EF4-FFF2-40B4-BE49-F238E27FC236}">
                  <a16:creationId xmlns:a16="http://schemas.microsoft.com/office/drawing/2014/main" id="{671F8DEA-2068-C18D-2889-1DC227C70C27}"/>
                </a:ext>
              </a:extLst>
            </p:cNvPr>
            <p:cNvGrpSpPr/>
            <p:nvPr/>
          </p:nvGrpSpPr>
          <p:grpSpPr>
            <a:xfrm>
              <a:off x="2438169" y="190957"/>
              <a:ext cx="2918099" cy="781051"/>
              <a:chOff x="458611" y="-1705663"/>
              <a:chExt cx="3093173" cy="951198"/>
            </a:xfrm>
          </p:grpSpPr>
          <p:sp>
            <p:nvSpPr>
              <p:cNvPr id="13" name="Cuadro de texto 2">
                <a:extLst>
                  <a:ext uri="{FF2B5EF4-FFF2-40B4-BE49-F238E27FC236}">
                    <a16:creationId xmlns:a16="http://schemas.microsoft.com/office/drawing/2014/main" id="{C83EB2B5-91D8-C9F9-5B34-CC5568D58C0F}"/>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4" name="Imagen 13" descr="Boomerang">
                <a:extLst>
                  <a:ext uri="{FF2B5EF4-FFF2-40B4-BE49-F238E27FC236}">
                    <a16:creationId xmlns:a16="http://schemas.microsoft.com/office/drawing/2014/main" id="{4F320D55-8B8A-1754-D7E2-09682CB3E97F}"/>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10" name="Imagen 9">
              <a:extLst>
                <a:ext uri="{FF2B5EF4-FFF2-40B4-BE49-F238E27FC236}">
                  <a16:creationId xmlns:a16="http://schemas.microsoft.com/office/drawing/2014/main" id="{1B703958-6012-F0B0-F08C-409D4E58219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1" name="Imagen 10">
              <a:extLst>
                <a:ext uri="{FF2B5EF4-FFF2-40B4-BE49-F238E27FC236}">
                  <a16:creationId xmlns:a16="http://schemas.microsoft.com/office/drawing/2014/main" id="{74819633-D97B-08DE-49EF-7443F300EA2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2" name="Imagen 11">
              <a:extLst>
                <a:ext uri="{FF2B5EF4-FFF2-40B4-BE49-F238E27FC236}">
                  <a16:creationId xmlns:a16="http://schemas.microsoft.com/office/drawing/2014/main" id="{1175C058-53D0-4C30-505F-5371C9393F1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5" name="Rectángulo 14">
            <a:extLst>
              <a:ext uri="{FF2B5EF4-FFF2-40B4-BE49-F238E27FC236}">
                <a16:creationId xmlns:a16="http://schemas.microsoft.com/office/drawing/2014/main" id="{1BB4644D-9D2B-5556-D655-C76E251DB4D2}"/>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6" name="Imagen 15">
            <a:extLst>
              <a:ext uri="{FF2B5EF4-FFF2-40B4-BE49-F238E27FC236}">
                <a16:creationId xmlns:a16="http://schemas.microsoft.com/office/drawing/2014/main" id="{1A861F9C-FBC2-4531-6D50-8181C7BCDF38}"/>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7" name="CuadroTexto 16">
            <a:extLst>
              <a:ext uri="{FF2B5EF4-FFF2-40B4-BE49-F238E27FC236}">
                <a16:creationId xmlns:a16="http://schemas.microsoft.com/office/drawing/2014/main" id="{DE44DBE8-5536-A1BE-A678-5E2FF27FEE34}"/>
              </a:ext>
            </a:extLst>
          </p:cNvPr>
          <p:cNvSpPr txBox="1"/>
          <p:nvPr/>
        </p:nvSpPr>
        <p:spPr>
          <a:xfrm>
            <a:off x="4203700" y="3237"/>
            <a:ext cx="7988300" cy="461665"/>
          </a:xfrm>
          <a:prstGeom prst="rect">
            <a:avLst/>
          </a:prstGeom>
          <a:noFill/>
        </p:spPr>
        <p:txBody>
          <a:bodyPr wrap="square" rtlCol="0">
            <a:spAutoFit/>
          </a:bodyPr>
          <a:lstStyle/>
          <a:p>
            <a:pPr algn="r"/>
            <a:r>
              <a:rPr lang="es-MX" sz="2400" b="1" i="1" dirty="0">
                <a:solidFill>
                  <a:srgbClr val="C00000"/>
                </a:solidFill>
              </a:rPr>
              <a:t>Modelo de evaluación financiera</a:t>
            </a:r>
          </a:p>
        </p:txBody>
      </p:sp>
      <p:sp>
        <p:nvSpPr>
          <p:cNvPr id="18" name="Título 1">
            <a:extLst>
              <a:ext uri="{FF2B5EF4-FFF2-40B4-BE49-F238E27FC236}">
                <a16:creationId xmlns:a16="http://schemas.microsoft.com/office/drawing/2014/main" id="{3F891E20-2790-53DD-D6A0-7C6B2EF348AE}"/>
              </a:ext>
            </a:extLst>
          </p:cNvPr>
          <p:cNvSpPr txBox="1">
            <a:spLocks/>
          </p:cNvSpPr>
          <p:nvPr/>
        </p:nvSpPr>
        <p:spPr>
          <a:xfrm>
            <a:off x="902324" y="1479002"/>
            <a:ext cx="10728322" cy="681586"/>
          </a:xfrm>
          <a:prstGeom prst="rect">
            <a:avLst/>
          </a:prstGeom>
        </p:spPr>
        <p:txBody>
          <a:bodyPr vert="horz" wrap="square" lIns="0" tIns="0" rIns="0" bIns="0" rtlCol="0" anchor="t" anchorCtr="0">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a:t>
            </a:r>
            <a:r>
              <a:rPr lang="en-US" dirty="0" err="1"/>
              <a:t>quién</a:t>
            </a:r>
            <a:r>
              <a:rPr lang="en-US" dirty="0"/>
              <a:t> o a </a:t>
            </a:r>
            <a:r>
              <a:rPr lang="en-US" dirty="0" err="1"/>
              <a:t>quiénes</a:t>
            </a:r>
            <a:r>
              <a:rPr lang="en-US" dirty="0"/>
              <a:t> </a:t>
            </a:r>
            <a:r>
              <a:rPr lang="en-US" dirty="0" err="1"/>
              <a:t>beneficiarán</a:t>
            </a:r>
            <a:r>
              <a:rPr lang="en-US" dirty="0"/>
              <a:t> </a:t>
            </a:r>
            <a:r>
              <a:rPr lang="en-US" dirty="0" err="1"/>
              <a:t>los</a:t>
            </a:r>
            <a:r>
              <a:rPr lang="en-US" dirty="0"/>
              <a:t> </a:t>
            </a:r>
            <a:r>
              <a:rPr lang="en-US" dirty="0" err="1"/>
              <a:t>resultados</a:t>
            </a:r>
            <a:r>
              <a:rPr lang="en-US" dirty="0"/>
              <a:t>?</a:t>
            </a:r>
          </a:p>
        </p:txBody>
      </p:sp>
      <p:sp>
        <p:nvSpPr>
          <p:cNvPr id="19" name="Marcador de contenido 3">
            <a:extLst>
              <a:ext uri="{FF2B5EF4-FFF2-40B4-BE49-F238E27FC236}">
                <a16:creationId xmlns:a16="http://schemas.microsoft.com/office/drawing/2014/main" id="{804211A9-FAC3-06BC-0172-166C5A9AA56D}"/>
              </a:ext>
            </a:extLst>
          </p:cNvPr>
          <p:cNvSpPr txBox="1">
            <a:spLocks/>
          </p:cNvSpPr>
          <p:nvPr/>
        </p:nvSpPr>
        <p:spPr>
          <a:xfrm>
            <a:off x="720725" y="2720264"/>
            <a:ext cx="4997336" cy="3230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314" indent="-226314" algn="just" defTabSz="905256">
              <a:lnSpc>
                <a:spcPct val="110000"/>
              </a:lnSpc>
              <a:spcBef>
                <a:spcPts val="990"/>
              </a:spcBef>
            </a:pPr>
            <a:r>
              <a:rPr lang="es-ES" sz="1500" spc="20" dirty="0">
                <a:solidFill>
                  <a:schemeClr val="tx1">
                    <a:alpha val="58000"/>
                  </a:schemeClr>
                </a:solidFill>
              </a:rPr>
              <a:t>Las IES deben garantizar la formación de profesionales emprendedores, a partir del reconocimiento que la capacidad de emprender puede ser enseñada y desarrollada. Los programas de emprendimiento de las IES han hecho la equivalencia entre enseñar emprendimiento con la creación de nuevas empresas y la administración de pequeños negocios. </a:t>
            </a:r>
          </a:p>
          <a:p>
            <a:pPr marL="226314" indent="-226314" algn="just" defTabSz="905256">
              <a:lnSpc>
                <a:spcPct val="110000"/>
              </a:lnSpc>
              <a:spcBef>
                <a:spcPts val="990"/>
              </a:spcBef>
            </a:pPr>
            <a:endParaRPr lang="es-ES" sz="1500" spc="20" dirty="0">
              <a:solidFill>
                <a:schemeClr val="tx1">
                  <a:alpha val="58000"/>
                </a:schemeClr>
              </a:solidFill>
            </a:endParaRPr>
          </a:p>
          <a:p>
            <a:pPr marL="0" indent="0" algn="r" defTabSz="905256">
              <a:lnSpc>
                <a:spcPct val="110000"/>
              </a:lnSpc>
              <a:spcBef>
                <a:spcPts val="990"/>
              </a:spcBef>
              <a:buFont typeface="Arial" panose="020B0604020202020204" pitchFamily="34" charset="0"/>
              <a:buNone/>
            </a:pPr>
            <a:r>
              <a:rPr lang="es-ES" sz="1500" spc="20" dirty="0">
                <a:solidFill>
                  <a:schemeClr val="tx1">
                    <a:alpha val="58000"/>
                  </a:schemeClr>
                </a:solidFill>
              </a:rPr>
              <a:t>(Martínez Ortiz et al., 2016)</a:t>
            </a:r>
            <a:endParaRPr lang="es-MX" sz="1500" dirty="0"/>
          </a:p>
        </p:txBody>
      </p:sp>
      <p:sp>
        <p:nvSpPr>
          <p:cNvPr id="20" name="Marcador de contenido 4">
            <a:extLst>
              <a:ext uri="{FF2B5EF4-FFF2-40B4-BE49-F238E27FC236}">
                <a16:creationId xmlns:a16="http://schemas.microsoft.com/office/drawing/2014/main" id="{D1A280C2-D749-8CB3-3B2D-901AE78E7B60}"/>
              </a:ext>
            </a:extLst>
          </p:cNvPr>
          <p:cNvSpPr txBox="1">
            <a:spLocks/>
          </p:cNvSpPr>
          <p:nvPr/>
        </p:nvSpPr>
        <p:spPr>
          <a:xfrm>
            <a:off x="6451713" y="2720264"/>
            <a:ext cx="4997337" cy="32303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314" indent="-226314" defTabSz="905256">
              <a:spcBef>
                <a:spcPts val="990"/>
              </a:spcBef>
            </a:pPr>
            <a:r>
              <a:rPr lang="es-MX" sz="1980" spc="20">
                <a:solidFill>
                  <a:schemeClr val="tx1">
                    <a:alpha val="58000"/>
                  </a:schemeClr>
                </a:solidFill>
              </a:rPr>
              <a:t>Mejorar y actualizar planes y programas de estudio y programas de incubación</a:t>
            </a:r>
          </a:p>
          <a:p>
            <a:pPr marL="226314" indent="-226314" defTabSz="905256">
              <a:spcBef>
                <a:spcPts val="990"/>
              </a:spcBef>
            </a:pPr>
            <a:endParaRPr lang="es-MX" sz="1980" spc="20">
              <a:solidFill>
                <a:schemeClr val="tx1">
                  <a:alpha val="58000"/>
                </a:schemeClr>
              </a:solidFill>
            </a:endParaRPr>
          </a:p>
          <a:p>
            <a:pPr marL="678942" lvl="1" indent="-226314" defTabSz="905256">
              <a:spcBef>
                <a:spcPts val="495"/>
              </a:spcBef>
            </a:pPr>
            <a:r>
              <a:rPr lang="es-MX" sz="1980" spc="20">
                <a:solidFill>
                  <a:schemeClr val="tx1">
                    <a:alpha val="58000"/>
                  </a:schemeClr>
                </a:solidFill>
              </a:rPr>
              <a:t>Estudiantes universitarios</a:t>
            </a:r>
          </a:p>
          <a:p>
            <a:pPr marL="678942" lvl="1" indent="-226314" defTabSz="905256">
              <a:spcBef>
                <a:spcPts val="495"/>
              </a:spcBef>
            </a:pPr>
            <a:r>
              <a:rPr lang="es-MX" sz="1980" spc="20">
                <a:solidFill>
                  <a:schemeClr val="tx1">
                    <a:alpha val="58000"/>
                  </a:schemeClr>
                </a:solidFill>
              </a:rPr>
              <a:t>Profesores-investigadores</a:t>
            </a:r>
          </a:p>
          <a:p>
            <a:pPr marL="678942" lvl="1" indent="-226314" defTabSz="905256">
              <a:spcBef>
                <a:spcPts val="495"/>
              </a:spcBef>
            </a:pPr>
            <a:r>
              <a:rPr lang="es-MX" sz="1980" spc="20">
                <a:solidFill>
                  <a:schemeClr val="tx1">
                    <a:alpha val="58000"/>
                  </a:schemeClr>
                </a:solidFill>
              </a:rPr>
              <a:t>Inversionistas</a:t>
            </a:r>
            <a:endParaRPr lang="es-MX"/>
          </a:p>
        </p:txBody>
      </p:sp>
      <p:sp>
        <p:nvSpPr>
          <p:cNvPr id="21" name="CuadroTexto 20">
            <a:extLst>
              <a:ext uri="{FF2B5EF4-FFF2-40B4-BE49-F238E27FC236}">
                <a16:creationId xmlns:a16="http://schemas.microsoft.com/office/drawing/2014/main" id="{EDD8A2DC-CA56-63CD-3C9E-87FE756FFFC8}"/>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7, 8 y 9 de junio 2023</a:t>
            </a:r>
          </a:p>
        </p:txBody>
      </p:sp>
    </p:spTree>
    <p:extLst>
      <p:ext uri="{BB962C8B-B14F-4D97-AF65-F5344CB8AC3E}">
        <p14:creationId xmlns:p14="http://schemas.microsoft.com/office/powerpoint/2010/main" val="195897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43481C-5379-D477-7EC7-EB50ECDDAF41}"/>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56328400-A261-32CD-B2CC-A01956171815}"/>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F684A3D9-0CA4-4C01-8DB6-7B38C7C8F2F5}"/>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CD0E7C0E-E63F-4EEF-6BDE-61E9B723843F}"/>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7" name="Imagen 6">
              <a:extLst>
                <a:ext uri="{FF2B5EF4-FFF2-40B4-BE49-F238E27FC236}">
                  <a16:creationId xmlns:a16="http://schemas.microsoft.com/office/drawing/2014/main" id="{24810051-C99A-D407-B36D-F047FF3D1317}"/>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8" name="Grupo 7">
              <a:extLst>
                <a:ext uri="{FF2B5EF4-FFF2-40B4-BE49-F238E27FC236}">
                  <a16:creationId xmlns:a16="http://schemas.microsoft.com/office/drawing/2014/main" id="{0F4528CE-B78A-54B7-A4C3-1B0CB77A4A79}"/>
                </a:ext>
              </a:extLst>
            </p:cNvPr>
            <p:cNvGrpSpPr/>
            <p:nvPr/>
          </p:nvGrpSpPr>
          <p:grpSpPr>
            <a:xfrm>
              <a:off x="2438169" y="190957"/>
              <a:ext cx="2918099" cy="781051"/>
              <a:chOff x="458611" y="-1705663"/>
              <a:chExt cx="3093173" cy="951198"/>
            </a:xfrm>
          </p:grpSpPr>
          <p:sp>
            <p:nvSpPr>
              <p:cNvPr id="12" name="Cuadro de texto 2">
                <a:extLst>
                  <a:ext uri="{FF2B5EF4-FFF2-40B4-BE49-F238E27FC236}">
                    <a16:creationId xmlns:a16="http://schemas.microsoft.com/office/drawing/2014/main" id="{78376C94-049D-CC80-73B8-D8DA7BC7475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3" name="Imagen 12" descr="Boomerang">
                <a:extLst>
                  <a:ext uri="{FF2B5EF4-FFF2-40B4-BE49-F238E27FC236}">
                    <a16:creationId xmlns:a16="http://schemas.microsoft.com/office/drawing/2014/main" id="{8A6CC778-4A5F-D038-EACA-A0108D7B804B}"/>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9" name="Imagen 8">
              <a:extLst>
                <a:ext uri="{FF2B5EF4-FFF2-40B4-BE49-F238E27FC236}">
                  <a16:creationId xmlns:a16="http://schemas.microsoft.com/office/drawing/2014/main" id="{5C432B79-EE70-C322-5EC4-3FC106A84F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0" name="Imagen 9">
              <a:extLst>
                <a:ext uri="{FF2B5EF4-FFF2-40B4-BE49-F238E27FC236}">
                  <a16:creationId xmlns:a16="http://schemas.microsoft.com/office/drawing/2014/main" id="{498DE2AC-1DBF-898E-331D-D2E95FF0EC6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1" name="Imagen 10">
              <a:extLst>
                <a:ext uri="{FF2B5EF4-FFF2-40B4-BE49-F238E27FC236}">
                  <a16:creationId xmlns:a16="http://schemas.microsoft.com/office/drawing/2014/main" id="{B72ED1F9-25E6-AD2A-C3B4-AC5C28B38EE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4" name="Rectángulo 13">
            <a:extLst>
              <a:ext uri="{FF2B5EF4-FFF2-40B4-BE49-F238E27FC236}">
                <a16:creationId xmlns:a16="http://schemas.microsoft.com/office/drawing/2014/main" id="{2A166FB1-9601-4CAE-D91B-871EE3456DB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5" name="Imagen 14">
            <a:extLst>
              <a:ext uri="{FF2B5EF4-FFF2-40B4-BE49-F238E27FC236}">
                <a16:creationId xmlns:a16="http://schemas.microsoft.com/office/drawing/2014/main" id="{2121357C-2A2C-6C2E-2DE2-23CD0D810232}"/>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6" name="CuadroTexto 15">
            <a:extLst>
              <a:ext uri="{FF2B5EF4-FFF2-40B4-BE49-F238E27FC236}">
                <a16:creationId xmlns:a16="http://schemas.microsoft.com/office/drawing/2014/main" id="{99B8C133-1C80-5DDD-3078-3005C1761125}"/>
              </a:ext>
            </a:extLst>
          </p:cNvPr>
          <p:cNvSpPr txBox="1"/>
          <p:nvPr/>
        </p:nvSpPr>
        <p:spPr>
          <a:xfrm>
            <a:off x="7598890" y="3237"/>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18" name="Subtítulo 4">
            <a:extLst>
              <a:ext uri="{FF2B5EF4-FFF2-40B4-BE49-F238E27FC236}">
                <a16:creationId xmlns:a16="http://schemas.microsoft.com/office/drawing/2014/main" id="{DD1E8EDF-DD11-8067-6301-127680B18DD5}"/>
              </a:ext>
            </a:extLst>
          </p:cNvPr>
          <p:cNvSpPr txBox="1">
            <a:spLocks/>
          </p:cNvSpPr>
          <p:nvPr/>
        </p:nvSpPr>
        <p:spPr>
          <a:xfrm>
            <a:off x="1853788" y="3349052"/>
            <a:ext cx="8484424" cy="13859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a:p>
        </p:txBody>
      </p:sp>
      <p:sp>
        <p:nvSpPr>
          <p:cNvPr id="19" name="CuadroTexto 18">
            <a:extLst>
              <a:ext uri="{FF2B5EF4-FFF2-40B4-BE49-F238E27FC236}">
                <a16:creationId xmlns:a16="http://schemas.microsoft.com/office/drawing/2014/main" id="{4B77A14F-D535-1926-D553-BCCEC79A2314}"/>
              </a:ext>
            </a:extLst>
          </p:cNvPr>
          <p:cNvSpPr txBox="1"/>
          <p:nvPr/>
        </p:nvSpPr>
        <p:spPr>
          <a:xfrm>
            <a:off x="4328756" y="858872"/>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
        <p:nvSpPr>
          <p:cNvPr id="5" name="Título 4">
            <a:extLst>
              <a:ext uri="{FF2B5EF4-FFF2-40B4-BE49-F238E27FC236}">
                <a16:creationId xmlns:a16="http://schemas.microsoft.com/office/drawing/2014/main" id="{336F472D-FF18-A9BD-36E1-E0598D474C24}"/>
              </a:ext>
            </a:extLst>
          </p:cNvPr>
          <p:cNvSpPr>
            <a:spLocks noGrp="1"/>
          </p:cNvSpPr>
          <p:nvPr>
            <p:ph type="title"/>
          </p:nvPr>
        </p:nvSpPr>
        <p:spPr/>
        <p:txBody>
          <a:bodyPr/>
          <a:lstStyle/>
          <a:p>
            <a:r>
              <a:rPr lang="es-MX" dirty="0"/>
              <a:t>Objetivos de la investigación</a:t>
            </a:r>
            <a:endParaRPr lang="fr-FR" dirty="0"/>
          </a:p>
        </p:txBody>
      </p:sp>
      <p:sp>
        <p:nvSpPr>
          <p:cNvPr id="20" name="Marcador de texto 19">
            <a:extLst>
              <a:ext uri="{FF2B5EF4-FFF2-40B4-BE49-F238E27FC236}">
                <a16:creationId xmlns:a16="http://schemas.microsoft.com/office/drawing/2014/main" id="{16F70FEA-8E0E-FE44-F072-CAA553232A10}"/>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94104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3D823CC-5D45-A7DD-7735-5DEC45EBCED7}"/>
              </a:ext>
            </a:extLst>
          </p:cNvPr>
          <p:cNvGrpSpPr/>
          <p:nvPr/>
        </p:nvGrpSpPr>
        <p:grpSpPr>
          <a:xfrm>
            <a:off x="0" y="4160"/>
            <a:ext cx="12122584" cy="1212330"/>
            <a:chOff x="221816" y="147783"/>
            <a:chExt cx="12122584" cy="1212330"/>
          </a:xfrm>
        </p:grpSpPr>
        <p:pic>
          <p:nvPicPr>
            <p:cNvPr id="3" name="Imagen 2">
              <a:extLst>
                <a:ext uri="{FF2B5EF4-FFF2-40B4-BE49-F238E27FC236}">
                  <a16:creationId xmlns:a16="http://schemas.microsoft.com/office/drawing/2014/main" id="{4D990804-0509-6916-5E5B-092EAB523197}"/>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 name="Rectángulo 3">
              <a:extLst>
                <a:ext uri="{FF2B5EF4-FFF2-40B4-BE49-F238E27FC236}">
                  <a16:creationId xmlns:a16="http://schemas.microsoft.com/office/drawing/2014/main" id="{70C7C1F8-B9A1-E72E-7677-FA2C0686BF0F}"/>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A7C15C8A-8779-829F-F748-03F64E4EB81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7" name="Imagen 6">
              <a:extLst>
                <a:ext uri="{FF2B5EF4-FFF2-40B4-BE49-F238E27FC236}">
                  <a16:creationId xmlns:a16="http://schemas.microsoft.com/office/drawing/2014/main" id="{C39BBADA-4EDF-225F-A1D0-E08F5ADB3A2F}"/>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8" name="Grupo 7">
              <a:extLst>
                <a:ext uri="{FF2B5EF4-FFF2-40B4-BE49-F238E27FC236}">
                  <a16:creationId xmlns:a16="http://schemas.microsoft.com/office/drawing/2014/main" id="{45C20E4C-0FD4-52AB-9FD7-BDA65D3CF755}"/>
                </a:ext>
              </a:extLst>
            </p:cNvPr>
            <p:cNvGrpSpPr/>
            <p:nvPr/>
          </p:nvGrpSpPr>
          <p:grpSpPr>
            <a:xfrm>
              <a:off x="2438169" y="190957"/>
              <a:ext cx="2918099" cy="781051"/>
              <a:chOff x="458611" y="-1705663"/>
              <a:chExt cx="3093173" cy="951198"/>
            </a:xfrm>
          </p:grpSpPr>
          <p:sp>
            <p:nvSpPr>
              <p:cNvPr id="12" name="Cuadro de texto 2">
                <a:extLst>
                  <a:ext uri="{FF2B5EF4-FFF2-40B4-BE49-F238E27FC236}">
                    <a16:creationId xmlns:a16="http://schemas.microsoft.com/office/drawing/2014/main" id="{62C74FCD-0994-4D80-5310-AA90801E44F6}"/>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13" name="Imagen 12" descr="Boomerang">
                <a:extLst>
                  <a:ext uri="{FF2B5EF4-FFF2-40B4-BE49-F238E27FC236}">
                    <a16:creationId xmlns:a16="http://schemas.microsoft.com/office/drawing/2014/main" id="{E4438E0E-443E-A58B-DCAF-8B5A604EFD2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9" name="Imagen 8">
              <a:extLst>
                <a:ext uri="{FF2B5EF4-FFF2-40B4-BE49-F238E27FC236}">
                  <a16:creationId xmlns:a16="http://schemas.microsoft.com/office/drawing/2014/main" id="{96F7BFA0-CA52-BCC6-4844-D4D84014EC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10" name="Imagen 9">
              <a:extLst>
                <a:ext uri="{FF2B5EF4-FFF2-40B4-BE49-F238E27FC236}">
                  <a16:creationId xmlns:a16="http://schemas.microsoft.com/office/drawing/2014/main" id="{2A5BE313-284C-07E1-8B26-15A33F2073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11" name="Imagen 10">
              <a:extLst>
                <a:ext uri="{FF2B5EF4-FFF2-40B4-BE49-F238E27FC236}">
                  <a16:creationId xmlns:a16="http://schemas.microsoft.com/office/drawing/2014/main" id="{D4EBD86F-8D35-BCF5-D435-FE8B4C72DAD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4" name="Rectángulo 13">
            <a:extLst>
              <a:ext uri="{FF2B5EF4-FFF2-40B4-BE49-F238E27FC236}">
                <a16:creationId xmlns:a16="http://schemas.microsoft.com/office/drawing/2014/main" id="{ED8AAF7B-727F-F097-015F-09D4A3E64B4B}"/>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Cristina Albarrán – DGTI– VIII</a:t>
            </a:r>
          </a:p>
        </p:txBody>
      </p:sp>
      <p:pic>
        <p:nvPicPr>
          <p:cNvPr id="15" name="Imagen 14">
            <a:extLst>
              <a:ext uri="{FF2B5EF4-FFF2-40B4-BE49-F238E27FC236}">
                <a16:creationId xmlns:a16="http://schemas.microsoft.com/office/drawing/2014/main" id="{FA783CD7-5300-BE4D-E183-0B11A79F4D9B}"/>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7" name="Título 1">
            <a:extLst>
              <a:ext uri="{FF2B5EF4-FFF2-40B4-BE49-F238E27FC236}">
                <a16:creationId xmlns:a16="http://schemas.microsoft.com/office/drawing/2014/main" id="{0332765D-725D-3773-68FE-77254408ECF0}"/>
              </a:ext>
            </a:extLst>
          </p:cNvPr>
          <p:cNvSpPr txBox="1">
            <a:spLocks/>
          </p:cNvSpPr>
          <p:nvPr/>
        </p:nvSpPr>
        <p:spPr>
          <a:xfrm>
            <a:off x="720000" y="1423572"/>
            <a:ext cx="8045628" cy="7420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t>Objetivo General</a:t>
            </a:r>
          </a:p>
        </p:txBody>
      </p:sp>
      <p:sp>
        <p:nvSpPr>
          <p:cNvPr id="18" name="Marcador de contenido 2">
            <a:extLst>
              <a:ext uri="{FF2B5EF4-FFF2-40B4-BE49-F238E27FC236}">
                <a16:creationId xmlns:a16="http://schemas.microsoft.com/office/drawing/2014/main" id="{B7C1F8ED-5FE0-73C4-D760-341E7774CF46}"/>
              </a:ext>
            </a:extLst>
          </p:cNvPr>
          <p:cNvSpPr txBox="1">
            <a:spLocks/>
          </p:cNvSpPr>
          <p:nvPr/>
        </p:nvSpPr>
        <p:spPr>
          <a:xfrm>
            <a:off x="720000" y="2448000"/>
            <a:ext cx="10716487" cy="33209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s-MX" sz="3200" dirty="0">
                <a:effectLst/>
                <a:ea typeface="Calibri" panose="020F0502020204030204" pitchFamily="34" charset="0"/>
                <a:cs typeface="Arial" panose="020B0604020202020204" pitchFamily="34" charset="0"/>
              </a:rPr>
              <a:t>Diseñar una metodología de evaluación financiera para las Empresas de Innovación y Base Tecnológica creadas en las Instituciones de Educación Superior adecuado a las características de estas compañías que permita predecir su factibilidad económica a través de una metodología mixta.</a:t>
            </a:r>
            <a:endParaRPr lang="fr-FR" sz="3200" dirty="0">
              <a:effectLst/>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465CB98-4797-A525-73B0-057BBFFF10C9}"/>
              </a:ext>
            </a:extLst>
          </p:cNvPr>
          <p:cNvSpPr txBox="1"/>
          <p:nvPr/>
        </p:nvSpPr>
        <p:spPr>
          <a:xfrm>
            <a:off x="7598890" y="19003"/>
            <a:ext cx="4593109" cy="461665"/>
          </a:xfrm>
          <a:prstGeom prst="rect">
            <a:avLst/>
          </a:prstGeom>
          <a:noFill/>
        </p:spPr>
        <p:txBody>
          <a:bodyPr wrap="square" rtlCol="0">
            <a:spAutoFit/>
          </a:bodyPr>
          <a:lstStyle/>
          <a:p>
            <a:pPr algn="r"/>
            <a:r>
              <a:rPr lang="es-MX" sz="2400" b="1" i="1" dirty="0">
                <a:solidFill>
                  <a:srgbClr val="C00000"/>
                </a:solidFill>
              </a:rPr>
              <a:t>Evaluación financiera de </a:t>
            </a:r>
            <a:r>
              <a:rPr lang="es-MX" sz="2400" b="1" i="1" dirty="0" err="1">
                <a:solidFill>
                  <a:srgbClr val="C00000"/>
                </a:solidFill>
              </a:rPr>
              <a:t>EIBT’s</a:t>
            </a:r>
            <a:endParaRPr lang="es-MX" sz="2400" b="1" i="1" dirty="0">
              <a:solidFill>
                <a:srgbClr val="C00000"/>
              </a:solidFill>
            </a:endParaRPr>
          </a:p>
        </p:txBody>
      </p:sp>
      <p:sp>
        <p:nvSpPr>
          <p:cNvPr id="20" name="CuadroTexto 19">
            <a:extLst>
              <a:ext uri="{FF2B5EF4-FFF2-40B4-BE49-F238E27FC236}">
                <a16:creationId xmlns:a16="http://schemas.microsoft.com/office/drawing/2014/main" id="{F2E4CE23-352E-FFEE-F3A1-D883726C617F}"/>
              </a:ext>
            </a:extLst>
          </p:cNvPr>
          <p:cNvSpPr txBox="1"/>
          <p:nvPr/>
        </p:nvSpPr>
        <p:spPr>
          <a:xfrm>
            <a:off x="4328756" y="874638"/>
            <a:ext cx="5952836" cy="307777"/>
          </a:xfrm>
          <a:prstGeom prst="rect">
            <a:avLst/>
          </a:prstGeom>
          <a:noFill/>
        </p:spPr>
        <p:txBody>
          <a:bodyPr wrap="square" rtlCol="0">
            <a:spAutoFit/>
          </a:bodyPr>
          <a:lstStyle/>
          <a:p>
            <a:r>
              <a:rPr lang="es-MX" sz="1400" b="1" dirty="0">
                <a:solidFill>
                  <a:schemeClr val="bg1"/>
                </a:solidFill>
              </a:rPr>
              <a:t>Facultad de Contabilidad y Administración-  13 y 14 de noviembre 2024</a:t>
            </a:r>
          </a:p>
        </p:txBody>
      </p:sp>
    </p:spTree>
    <p:extLst>
      <p:ext uri="{BB962C8B-B14F-4D97-AF65-F5344CB8AC3E}">
        <p14:creationId xmlns:p14="http://schemas.microsoft.com/office/powerpoint/2010/main" val="4495753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1355</TotalTime>
  <Words>2930</Words>
  <Application>Microsoft Office PowerPoint</Application>
  <PresentationFormat>Panorámica</PresentationFormat>
  <Paragraphs>290</Paragraphs>
  <Slides>28</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Aptos</vt:lpstr>
      <vt:lpstr>Arial</vt:lpstr>
      <vt:lpstr>Calibri</vt:lpstr>
      <vt:lpstr>Calibri Light</vt:lpstr>
      <vt:lpstr>Times New Roman</vt:lpstr>
      <vt:lpstr>Tema de Office</vt:lpstr>
      <vt:lpstr>Presentación de PowerPoint</vt:lpstr>
      <vt:lpstr>Presentación de PowerPoint</vt:lpstr>
      <vt:lpstr>Presentación de PowerPoint</vt:lpstr>
      <vt:lpstr>Justificación</vt:lpstr>
      <vt:lpstr>Presentación de PowerPoint</vt:lpstr>
      <vt:lpstr>¿Por qué las empresas de Base Tecnológica deben tratar de forma distinta tanto su administración financiera como su información contable?</vt:lpstr>
      <vt:lpstr>Presentación de PowerPoint</vt:lpstr>
      <vt:lpstr>Objetivos de la investigación</vt:lpstr>
      <vt:lpstr>Presentación de PowerPoint</vt:lpstr>
      <vt:lpstr>Presentación de PowerPoint</vt:lpstr>
      <vt:lpstr>Una metodología de evaluación financiera que considere las características de las empresas de base tecnológica permitirá establecer estándares de desempeño en su rentabilidad. </vt:lpstr>
      <vt:lpstr>Antecedentes</vt:lpstr>
      <vt:lpstr>Presentación de PowerPoint</vt:lpstr>
      <vt:lpstr>Marco Teórico</vt:lpstr>
      <vt:lpstr>Presentación de PowerPoint</vt:lpstr>
      <vt:lpstr>Materiales y métodos</vt:lpstr>
      <vt:lpstr>Presentación de PowerPoint</vt:lpstr>
      <vt:lpstr>Resultados</vt:lpstr>
      <vt:lpstr>Presentación de PowerPoint</vt:lpstr>
      <vt:lpstr>Presentación de PowerPoint</vt:lpstr>
      <vt:lpstr>Presentación de PowerPoint</vt:lpstr>
      <vt:lpstr>Presentación de PowerPoint</vt:lpstr>
      <vt:lpstr>Estrategias de crecimiento y/o rentabilidad en las EIBT’s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Cristina Albarran</cp:lastModifiedBy>
  <cp:revision>20</cp:revision>
  <dcterms:created xsi:type="dcterms:W3CDTF">2020-09-22T18:49:23Z</dcterms:created>
  <dcterms:modified xsi:type="dcterms:W3CDTF">2024-10-20T20:22:14Z</dcterms:modified>
</cp:coreProperties>
</file>