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6" r:id="rId8"/>
    <p:sldId id="264" r:id="rId9"/>
    <p:sldId id="268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2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06"/>
    <p:restoredTop sz="94728"/>
  </p:normalViewPr>
  <p:slideViewPr>
    <p:cSldViewPr snapToGrid="0" snapToObjects="1">
      <p:cViewPr>
        <p:scale>
          <a:sx n="75" d="100"/>
          <a:sy n="75" d="100"/>
        </p:scale>
        <p:origin x="5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5CDCFB-9D52-4C8C-9C95-F46C5AC22F9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F47A522-3143-45A4-BFE4-71E13983BF08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/>
            <a:t>La creación de una opción real y accesible que permita que tanto el habitante de la urbe como el del campo cuente con la garantía de acceso al vital líquido.</a:t>
          </a:r>
        </a:p>
      </dgm:t>
    </dgm:pt>
    <dgm:pt modelId="{229DC03F-3120-45DD-828A-0862CA5E45C0}" type="parTrans" cxnId="{00FC1DD3-F8B7-43DC-9702-E834633B66EE}">
      <dgm:prSet/>
      <dgm:spPr/>
      <dgm:t>
        <a:bodyPr/>
        <a:lstStyle/>
        <a:p>
          <a:endParaRPr lang="es-MX"/>
        </a:p>
      </dgm:t>
    </dgm:pt>
    <dgm:pt modelId="{07701177-BAD0-4288-8499-283CDDC697BA}" type="sibTrans" cxnId="{00FC1DD3-F8B7-43DC-9702-E834633B66EE}">
      <dgm:prSet/>
      <dgm:spPr/>
      <dgm:t>
        <a:bodyPr/>
        <a:lstStyle/>
        <a:p>
          <a:endParaRPr lang="es-MX"/>
        </a:p>
      </dgm:t>
    </dgm:pt>
    <dgm:pt modelId="{6960AB1B-50CD-4B8B-A31E-A8CA1539505C}" type="pres">
      <dgm:prSet presAssocID="{0B5CDCFB-9D52-4C8C-9C95-F46C5AC22F9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09E22F57-0502-4521-82CF-7C039EF9EC45}" type="pres">
      <dgm:prSet presAssocID="{FF47A522-3143-45A4-BFE4-71E13983BF08}" presName="horFlow" presStyleCnt="0"/>
      <dgm:spPr/>
    </dgm:pt>
    <dgm:pt modelId="{3E470B04-118F-4815-A0FB-742FAE204442}" type="pres">
      <dgm:prSet presAssocID="{FF47A522-3143-45A4-BFE4-71E13983BF08}" presName="bigChev" presStyleLbl="node1" presStyleIdx="0" presStyleCnt="1" custLinFactNeighborX="439" custLinFactNeighborY="18337"/>
      <dgm:spPr/>
    </dgm:pt>
  </dgm:ptLst>
  <dgm:cxnLst>
    <dgm:cxn modelId="{E2DF4931-2D65-46E9-B81B-5FB2F907E2B9}" type="presOf" srcId="{0B5CDCFB-9D52-4C8C-9C95-F46C5AC22F97}" destId="{6960AB1B-50CD-4B8B-A31E-A8CA1539505C}" srcOrd="0" destOrd="0" presId="urn:microsoft.com/office/officeart/2005/8/layout/lProcess3"/>
    <dgm:cxn modelId="{6CC53F68-2D02-4A00-B86D-CB82A870C80D}" type="presOf" srcId="{FF47A522-3143-45A4-BFE4-71E13983BF08}" destId="{3E470B04-118F-4815-A0FB-742FAE204442}" srcOrd="0" destOrd="0" presId="urn:microsoft.com/office/officeart/2005/8/layout/lProcess3"/>
    <dgm:cxn modelId="{00FC1DD3-F8B7-43DC-9702-E834633B66EE}" srcId="{0B5CDCFB-9D52-4C8C-9C95-F46C5AC22F97}" destId="{FF47A522-3143-45A4-BFE4-71E13983BF08}" srcOrd="0" destOrd="0" parTransId="{229DC03F-3120-45DD-828A-0862CA5E45C0}" sibTransId="{07701177-BAD0-4288-8499-283CDDC697BA}"/>
    <dgm:cxn modelId="{17D1CBC6-B945-4BB3-8538-888211E00A32}" type="presParOf" srcId="{6960AB1B-50CD-4B8B-A31E-A8CA1539505C}" destId="{09E22F57-0502-4521-82CF-7C039EF9EC45}" srcOrd="0" destOrd="0" presId="urn:microsoft.com/office/officeart/2005/8/layout/lProcess3"/>
    <dgm:cxn modelId="{ABC8F3AB-B310-415C-891D-8757A2B81F6D}" type="presParOf" srcId="{09E22F57-0502-4521-82CF-7C039EF9EC45}" destId="{3E470B04-118F-4815-A0FB-742FAE20444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98A29B0-89B6-48A0-A6D3-1B1097B3B7A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MX"/>
        </a:p>
      </dgm:t>
    </dgm:pt>
    <dgm:pt modelId="{9B40E9F9-DBE2-4AB5-AB41-68A2005AF3BB}">
      <dgm:prSet/>
      <dgm:spPr/>
      <dgm:t>
        <a:bodyPr/>
        <a:lstStyle/>
        <a:p>
          <a:r>
            <a:rPr lang="es-MX"/>
            <a:t>Cuantitativa</a:t>
          </a:r>
        </a:p>
      </dgm:t>
    </dgm:pt>
    <dgm:pt modelId="{63D73D0F-3FDE-4A80-A56D-DE491907B920}" type="parTrans" cxnId="{994B7B8A-244E-4519-A510-AA324940B901}">
      <dgm:prSet/>
      <dgm:spPr/>
      <dgm:t>
        <a:bodyPr/>
        <a:lstStyle/>
        <a:p>
          <a:endParaRPr lang="es-MX"/>
        </a:p>
      </dgm:t>
    </dgm:pt>
    <dgm:pt modelId="{5F2E0983-0D37-4F3C-A611-48B7DB16CFD8}" type="sibTrans" cxnId="{994B7B8A-244E-4519-A510-AA324940B901}">
      <dgm:prSet/>
      <dgm:spPr/>
      <dgm:t>
        <a:bodyPr/>
        <a:lstStyle/>
        <a:p>
          <a:endParaRPr lang="es-MX"/>
        </a:p>
      </dgm:t>
    </dgm:pt>
    <dgm:pt modelId="{62FECBA2-27CC-437A-ABB3-474EA7F7916E}" type="pres">
      <dgm:prSet presAssocID="{498A29B0-89B6-48A0-A6D3-1B1097B3B7A3}" presName="linear" presStyleCnt="0">
        <dgm:presLayoutVars>
          <dgm:animLvl val="lvl"/>
          <dgm:resizeHandles val="exact"/>
        </dgm:presLayoutVars>
      </dgm:prSet>
      <dgm:spPr/>
    </dgm:pt>
    <dgm:pt modelId="{70A5B272-8B55-4C49-83C7-7EF4E29FA79D}" type="pres">
      <dgm:prSet presAssocID="{9B40E9F9-DBE2-4AB5-AB41-68A2005AF3BB}" presName="parentText" presStyleLbl="node1" presStyleIdx="0" presStyleCnt="1" custLinFactNeighborY="0">
        <dgm:presLayoutVars>
          <dgm:chMax val="0"/>
          <dgm:bulletEnabled val="1"/>
        </dgm:presLayoutVars>
      </dgm:prSet>
      <dgm:spPr/>
    </dgm:pt>
  </dgm:ptLst>
  <dgm:cxnLst>
    <dgm:cxn modelId="{7CEE7E0C-3D7B-4C3F-A731-CAC0C3779E15}" type="presOf" srcId="{9B40E9F9-DBE2-4AB5-AB41-68A2005AF3BB}" destId="{70A5B272-8B55-4C49-83C7-7EF4E29FA79D}" srcOrd="0" destOrd="0" presId="urn:microsoft.com/office/officeart/2005/8/layout/vList2"/>
    <dgm:cxn modelId="{994B7B8A-244E-4519-A510-AA324940B901}" srcId="{498A29B0-89B6-48A0-A6D3-1B1097B3B7A3}" destId="{9B40E9F9-DBE2-4AB5-AB41-68A2005AF3BB}" srcOrd="0" destOrd="0" parTransId="{63D73D0F-3FDE-4A80-A56D-DE491907B920}" sibTransId="{5F2E0983-0D37-4F3C-A611-48B7DB16CFD8}"/>
    <dgm:cxn modelId="{F19BF7BF-B085-421E-96DA-A57511F4D2FD}" type="presOf" srcId="{498A29B0-89B6-48A0-A6D3-1B1097B3B7A3}" destId="{62FECBA2-27CC-437A-ABB3-474EA7F7916E}" srcOrd="0" destOrd="0" presId="urn:microsoft.com/office/officeart/2005/8/layout/vList2"/>
    <dgm:cxn modelId="{C36428C9-CB49-4106-9E04-56723CB06A1C}" type="presParOf" srcId="{62FECBA2-27CC-437A-ABB3-474EA7F7916E}" destId="{70A5B272-8B55-4C49-83C7-7EF4E29FA79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F5DE1C1-CEE7-4557-9C1E-84FA7246746C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60D8EDD7-FA6A-4282-8E1A-287CF425B6AA}">
      <dgm:prSet/>
      <dgm:spPr/>
      <dgm:t>
        <a:bodyPr/>
        <a:lstStyle/>
        <a:p>
          <a:r>
            <a:rPr lang="es-MX" dirty="0"/>
            <a:t>¿Una planta tratadora de aguas residuales semiautomática para el hogar ayuda a el cuidado del agua en Querétaro a la par que involucra a las personas sin conocimientos científicos dentro del proceso del tratamiento del agua? </a:t>
          </a:r>
        </a:p>
      </dgm:t>
    </dgm:pt>
    <dgm:pt modelId="{F2BCE095-2D46-4CE2-A42F-3207C6AEF8F8}" type="parTrans" cxnId="{553A42BF-3437-42A4-868C-831EB13C6522}">
      <dgm:prSet/>
      <dgm:spPr/>
      <dgm:t>
        <a:bodyPr/>
        <a:lstStyle/>
        <a:p>
          <a:endParaRPr lang="es-MX"/>
        </a:p>
      </dgm:t>
    </dgm:pt>
    <dgm:pt modelId="{E3001EF3-57A1-4EEE-8FB3-85E5FA16637A}" type="sibTrans" cxnId="{553A42BF-3437-42A4-868C-831EB13C6522}">
      <dgm:prSet/>
      <dgm:spPr/>
      <dgm:t>
        <a:bodyPr/>
        <a:lstStyle/>
        <a:p>
          <a:endParaRPr lang="es-MX"/>
        </a:p>
      </dgm:t>
    </dgm:pt>
    <dgm:pt modelId="{D81BBECD-522B-42A8-A14E-7BD413EB0690}" type="pres">
      <dgm:prSet presAssocID="{2F5DE1C1-CEE7-4557-9C1E-84FA7246746C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E3AC1238-FC71-4BBB-9D99-C2E806B667FB}" type="pres">
      <dgm:prSet presAssocID="{60D8EDD7-FA6A-4282-8E1A-287CF425B6AA}" presName="circle1" presStyleLbl="node1" presStyleIdx="0" presStyleCnt="1"/>
      <dgm:spPr/>
    </dgm:pt>
    <dgm:pt modelId="{04C80CAB-1D0D-4336-80C3-18543E2E142A}" type="pres">
      <dgm:prSet presAssocID="{60D8EDD7-FA6A-4282-8E1A-287CF425B6AA}" presName="space" presStyleCnt="0"/>
      <dgm:spPr/>
    </dgm:pt>
    <dgm:pt modelId="{6AE7539F-85F6-4F58-A594-081675CF6BE0}" type="pres">
      <dgm:prSet presAssocID="{60D8EDD7-FA6A-4282-8E1A-287CF425B6AA}" presName="rect1" presStyleLbl="alignAcc1" presStyleIdx="0" presStyleCnt="1"/>
      <dgm:spPr/>
    </dgm:pt>
    <dgm:pt modelId="{4AD52488-D92E-443E-9041-E5343E2CE3E0}" type="pres">
      <dgm:prSet presAssocID="{60D8EDD7-FA6A-4282-8E1A-287CF425B6AA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116E3834-6270-4483-AAEA-45789AEB2ADF}" type="presOf" srcId="{60D8EDD7-FA6A-4282-8E1A-287CF425B6AA}" destId="{6AE7539F-85F6-4F58-A594-081675CF6BE0}" srcOrd="0" destOrd="0" presId="urn:microsoft.com/office/officeart/2005/8/layout/target3"/>
    <dgm:cxn modelId="{5242D84E-60D0-44D0-9F82-C4D2F42D741F}" type="presOf" srcId="{2F5DE1C1-CEE7-4557-9C1E-84FA7246746C}" destId="{D81BBECD-522B-42A8-A14E-7BD413EB0690}" srcOrd="0" destOrd="0" presId="urn:microsoft.com/office/officeart/2005/8/layout/target3"/>
    <dgm:cxn modelId="{3C20A372-704F-4243-B10C-1EA1D23AA377}" type="presOf" srcId="{60D8EDD7-FA6A-4282-8E1A-287CF425B6AA}" destId="{4AD52488-D92E-443E-9041-E5343E2CE3E0}" srcOrd="1" destOrd="0" presId="urn:microsoft.com/office/officeart/2005/8/layout/target3"/>
    <dgm:cxn modelId="{553A42BF-3437-42A4-868C-831EB13C6522}" srcId="{2F5DE1C1-CEE7-4557-9C1E-84FA7246746C}" destId="{60D8EDD7-FA6A-4282-8E1A-287CF425B6AA}" srcOrd="0" destOrd="0" parTransId="{F2BCE095-2D46-4CE2-A42F-3207C6AEF8F8}" sibTransId="{E3001EF3-57A1-4EEE-8FB3-85E5FA16637A}"/>
    <dgm:cxn modelId="{04DE9335-1842-4546-AA3A-F1730B1B6B52}" type="presParOf" srcId="{D81BBECD-522B-42A8-A14E-7BD413EB0690}" destId="{E3AC1238-FC71-4BBB-9D99-C2E806B667FB}" srcOrd="0" destOrd="0" presId="urn:microsoft.com/office/officeart/2005/8/layout/target3"/>
    <dgm:cxn modelId="{A39C37A7-F80A-44A4-911E-834D41B700F8}" type="presParOf" srcId="{D81BBECD-522B-42A8-A14E-7BD413EB0690}" destId="{04C80CAB-1D0D-4336-80C3-18543E2E142A}" srcOrd="1" destOrd="0" presId="urn:microsoft.com/office/officeart/2005/8/layout/target3"/>
    <dgm:cxn modelId="{59D070F1-1BEB-4E7B-A07F-B13EB67AFA82}" type="presParOf" srcId="{D81BBECD-522B-42A8-A14E-7BD413EB0690}" destId="{6AE7539F-85F6-4F58-A594-081675CF6BE0}" srcOrd="2" destOrd="0" presId="urn:microsoft.com/office/officeart/2005/8/layout/target3"/>
    <dgm:cxn modelId="{47C16B07-3FA5-4003-8839-05FD01D94F59}" type="presParOf" srcId="{D81BBECD-522B-42A8-A14E-7BD413EB0690}" destId="{4AD52488-D92E-443E-9041-E5343E2CE3E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F5DE1C1-CEE7-4557-9C1E-84FA7246746C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60D8EDD7-FA6A-4282-8E1A-287CF425B6AA}">
      <dgm:prSet/>
      <dgm:spPr/>
      <dgm:t>
        <a:bodyPr/>
        <a:lstStyle/>
        <a:p>
          <a:r>
            <a:rPr lang="es-MX" dirty="0"/>
            <a:t>¿Es una planta tratadora de aguas residuales semiautomática para el hogar una oportunidad innovadora y sustentable para resolver una problemática en la escases y calidad del agua, existente en el estado?</a:t>
          </a:r>
        </a:p>
      </dgm:t>
    </dgm:pt>
    <dgm:pt modelId="{F2BCE095-2D46-4CE2-A42F-3207C6AEF8F8}" type="parTrans" cxnId="{553A42BF-3437-42A4-868C-831EB13C6522}">
      <dgm:prSet/>
      <dgm:spPr/>
      <dgm:t>
        <a:bodyPr/>
        <a:lstStyle/>
        <a:p>
          <a:endParaRPr lang="es-MX"/>
        </a:p>
      </dgm:t>
    </dgm:pt>
    <dgm:pt modelId="{E3001EF3-57A1-4EEE-8FB3-85E5FA16637A}" type="sibTrans" cxnId="{553A42BF-3437-42A4-868C-831EB13C6522}">
      <dgm:prSet/>
      <dgm:spPr/>
      <dgm:t>
        <a:bodyPr/>
        <a:lstStyle/>
        <a:p>
          <a:endParaRPr lang="es-MX"/>
        </a:p>
      </dgm:t>
    </dgm:pt>
    <dgm:pt modelId="{D81BBECD-522B-42A8-A14E-7BD413EB0690}" type="pres">
      <dgm:prSet presAssocID="{2F5DE1C1-CEE7-4557-9C1E-84FA7246746C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E3AC1238-FC71-4BBB-9D99-C2E806B667FB}" type="pres">
      <dgm:prSet presAssocID="{60D8EDD7-FA6A-4282-8E1A-287CF425B6AA}" presName="circle1" presStyleLbl="node1" presStyleIdx="0" presStyleCnt="1"/>
      <dgm:spPr/>
    </dgm:pt>
    <dgm:pt modelId="{04C80CAB-1D0D-4336-80C3-18543E2E142A}" type="pres">
      <dgm:prSet presAssocID="{60D8EDD7-FA6A-4282-8E1A-287CF425B6AA}" presName="space" presStyleCnt="0"/>
      <dgm:spPr/>
    </dgm:pt>
    <dgm:pt modelId="{6AE7539F-85F6-4F58-A594-081675CF6BE0}" type="pres">
      <dgm:prSet presAssocID="{60D8EDD7-FA6A-4282-8E1A-287CF425B6AA}" presName="rect1" presStyleLbl="alignAcc1" presStyleIdx="0" presStyleCnt="1"/>
      <dgm:spPr/>
    </dgm:pt>
    <dgm:pt modelId="{4AD52488-D92E-443E-9041-E5343E2CE3E0}" type="pres">
      <dgm:prSet presAssocID="{60D8EDD7-FA6A-4282-8E1A-287CF425B6AA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116E3834-6270-4483-AAEA-45789AEB2ADF}" type="presOf" srcId="{60D8EDD7-FA6A-4282-8E1A-287CF425B6AA}" destId="{6AE7539F-85F6-4F58-A594-081675CF6BE0}" srcOrd="0" destOrd="0" presId="urn:microsoft.com/office/officeart/2005/8/layout/target3"/>
    <dgm:cxn modelId="{5242D84E-60D0-44D0-9F82-C4D2F42D741F}" type="presOf" srcId="{2F5DE1C1-CEE7-4557-9C1E-84FA7246746C}" destId="{D81BBECD-522B-42A8-A14E-7BD413EB0690}" srcOrd="0" destOrd="0" presId="urn:microsoft.com/office/officeart/2005/8/layout/target3"/>
    <dgm:cxn modelId="{3C20A372-704F-4243-B10C-1EA1D23AA377}" type="presOf" srcId="{60D8EDD7-FA6A-4282-8E1A-287CF425B6AA}" destId="{4AD52488-D92E-443E-9041-E5343E2CE3E0}" srcOrd="1" destOrd="0" presId="urn:microsoft.com/office/officeart/2005/8/layout/target3"/>
    <dgm:cxn modelId="{553A42BF-3437-42A4-868C-831EB13C6522}" srcId="{2F5DE1C1-CEE7-4557-9C1E-84FA7246746C}" destId="{60D8EDD7-FA6A-4282-8E1A-287CF425B6AA}" srcOrd="0" destOrd="0" parTransId="{F2BCE095-2D46-4CE2-A42F-3207C6AEF8F8}" sibTransId="{E3001EF3-57A1-4EEE-8FB3-85E5FA16637A}"/>
    <dgm:cxn modelId="{04DE9335-1842-4546-AA3A-F1730B1B6B52}" type="presParOf" srcId="{D81BBECD-522B-42A8-A14E-7BD413EB0690}" destId="{E3AC1238-FC71-4BBB-9D99-C2E806B667FB}" srcOrd="0" destOrd="0" presId="urn:microsoft.com/office/officeart/2005/8/layout/target3"/>
    <dgm:cxn modelId="{A39C37A7-F80A-44A4-911E-834D41B700F8}" type="presParOf" srcId="{D81BBECD-522B-42A8-A14E-7BD413EB0690}" destId="{04C80CAB-1D0D-4336-80C3-18543E2E142A}" srcOrd="1" destOrd="0" presId="urn:microsoft.com/office/officeart/2005/8/layout/target3"/>
    <dgm:cxn modelId="{59D070F1-1BEB-4E7B-A07F-B13EB67AFA82}" type="presParOf" srcId="{D81BBECD-522B-42A8-A14E-7BD413EB0690}" destId="{6AE7539F-85F6-4F58-A594-081675CF6BE0}" srcOrd="2" destOrd="0" presId="urn:microsoft.com/office/officeart/2005/8/layout/target3"/>
    <dgm:cxn modelId="{47C16B07-3FA5-4003-8839-05FD01D94F59}" type="presParOf" srcId="{D81BBECD-522B-42A8-A14E-7BD413EB0690}" destId="{4AD52488-D92E-443E-9041-E5343E2CE3E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89CABF8-C7EB-4203-A86F-4DB6F8647D02}" type="doc">
      <dgm:prSet loTypeId="urn:microsoft.com/office/officeart/2005/8/layout/l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6D1D9AEF-7687-432B-B581-9E4DA2F778EF}">
      <dgm:prSet/>
      <dgm:spPr/>
      <dgm:t>
        <a:bodyPr/>
        <a:lstStyle/>
        <a:p>
          <a:r>
            <a:rPr lang="es-MX" dirty="0"/>
            <a:t>Reforzar la cultura del agua  </a:t>
          </a:r>
        </a:p>
      </dgm:t>
    </dgm:pt>
    <dgm:pt modelId="{0D9C3D50-636B-4868-A634-E62570C5AA1C}" type="parTrans" cxnId="{02D9D9CA-6661-492F-B5FC-37C81FC459CD}">
      <dgm:prSet/>
      <dgm:spPr/>
      <dgm:t>
        <a:bodyPr/>
        <a:lstStyle/>
        <a:p>
          <a:endParaRPr lang="es-MX"/>
        </a:p>
      </dgm:t>
    </dgm:pt>
    <dgm:pt modelId="{066FEAE2-0E6D-42E0-A5BB-F14E8FDDBCAF}" type="sibTrans" cxnId="{02D9D9CA-6661-492F-B5FC-37C81FC459CD}">
      <dgm:prSet/>
      <dgm:spPr/>
      <dgm:t>
        <a:bodyPr/>
        <a:lstStyle/>
        <a:p>
          <a:endParaRPr lang="es-MX"/>
        </a:p>
      </dgm:t>
    </dgm:pt>
    <dgm:pt modelId="{77E6D4FE-1DAC-4343-BAA3-F5F3095B25CC}" type="pres">
      <dgm:prSet presAssocID="{489CABF8-C7EB-4203-A86F-4DB6F8647D02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AC9EE18C-0273-4E6B-9773-1DD6BDB28E61}" type="pres">
      <dgm:prSet presAssocID="{6D1D9AEF-7687-432B-B581-9E4DA2F778EF}" presName="horFlow" presStyleCnt="0"/>
      <dgm:spPr/>
    </dgm:pt>
    <dgm:pt modelId="{D246BE36-86E5-4174-83D7-DA014E3EC169}" type="pres">
      <dgm:prSet presAssocID="{6D1D9AEF-7687-432B-B581-9E4DA2F778EF}" presName="bigChev" presStyleLbl="node1" presStyleIdx="0" presStyleCnt="1" custScaleX="134008" custLinFactY="-100000" custLinFactNeighborX="41271" custLinFactNeighborY="-158054"/>
      <dgm:spPr/>
    </dgm:pt>
  </dgm:ptLst>
  <dgm:cxnLst>
    <dgm:cxn modelId="{C3A6B93B-FFFC-4CA7-ABD8-A33162A51E68}" type="presOf" srcId="{489CABF8-C7EB-4203-A86F-4DB6F8647D02}" destId="{77E6D4FE-1DAC-4343-BAA3-F5F3095B25CC}" srcOrd="0" destOrd="0" presId="urn:microsoft.com/office/officeart/2005/8/layout/lProcess3"/>
    <dgm:cxn modelId="{5F9377B2-B1DA-4B0B-BFEB-CDFFBFFA9701}" type="presOf" srcId="{6D1D9AEF-7687-432B-B581-9E4DA2F778EF}" destId="{D246BE36-86E5-4174-83D7-DA014E3EC169}" srcOrd="0" destOrd="0" presId="urn:microsoft.com/office/officeart/2005/8/layout/lProcess3"/>
    <dgm:cxn modelId="{02D9D9CA-6661-492F-B5FC-37C81FC459CD}" srcId="{489CABF8-C7EB-4203-A86F-4DB6F8647D02}" destId="{6D1D9AEF-7687-432B-B581-9E4DA2F778EF}" srcOrd="0" destOrd="0" parTransId="{0D9C3D50-636B-4868-A634-E62570C5AA1C}" sibTransId="{066FEAE2-0E6D-42E0-A5BB-F14E8FDDBCAF}"/>
    <dgm:cxn modelId="{2C7C54F1-17A1-4581-ADC3-86B8254131DF}" type="presParOf" srcId="{77E6D4FE-1DAC-4343-BAA3-F5F3095B25CC}" destId="{AC9EE18C-0273-4E6B-9773-1DD6BDB28E61}" srcOrd="0" destOrd="0" presId="urn:microsoft.com/office/officeart/2005/8/layout/lProcess3"/>
    <dgm:cxn modelId="{9825EAB8-C26C-41AA-83C2-A339D42C4419}" type="presParOf" srcId="{AC9EE18C-0273-4E6B-9773-1DD6BDB28E61}" destId="{D246BE36-86E5-4174-83D7-DA014E3EC16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76E9E72-5834-49B5-AA0A-0ABFC80F1D95}" type="doc">
      <dgm:prSet loTypeId="urn:microsoft.com/office/officeart/2005/8/layout/l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9054631-6298-4DF0-AFA1-0781931A51AB}">
      <dgm:prSet/>
      <dgm:spPr/>
      <dgm:t>
        <a:bodyPr/>
        <a:lstStyle/>
        <a:p>
          <a:r>
            <a:rPr lang="es-MX" dirty="0"/>
            <a:t>Impulsar la industria del tratamiento del agua </a:t>
          </a:r>
        </a:p>
      </dgm:t>
    </dgm:pt>
    <dgm:pt modelId="{53C6AFF6-F303-4398-8BAA-98B965455277}" type="parTrans" cxnId="{6CCBE778-F50C-4E09-A670-81160DA9FC39}">
      <dgm:prSet/>
      <dgm:spPr/>
      <dgm:t>
        <a:bodyPr/>
        <a:lstStyle/>
        <a:p>
          <a:endParaRPr lang="es-MX"/>
        </a:p>
      </dgm:t>
    </dgm:pt>
    <dgm:pt modelId="{C76B34AD-4B08-438D-A236-E280E816F092}" type="sibTrans" cxnId="{6CCBE778-F50C-4E09-A670-81160DA9FC39}">
      <dgm:prSet/>
      <dgm:spPr/>
      <dgm:t>
        <a:bodyPr/>
        <a:lstStyle/>
        <a:p>
          <a:endParaRPr lang="es-MX"/>
        </a:p>
      </dgm:t>
    </dgm:pt>
    <dgm:pt modelId="{19472AE6-216E-4C1D-B6EF-2F9A70762A89}" type="pres">
      <dgm:prSet presAssocID="{076E9E72-5834-49B5-AA0A-0ABFC80F1D95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CCAA2C48-8B3D-4D48-AC0E-C4F96DFE993E}" type="pres">
      <dgm:prSet presAssocID="{39054631-6298-4DF0-AFA1-0781931A51AB}" presName="horFlow" presStyleCnt="0"/>
      <dgm:spPr/>
    </dgm:pt>
    <dgm:pt modelId="{C0AD18D7-2516-40B2-BB62-CFFCEC037D16}" type="pres">
      <dgm:prSet presAssocID="{39054631-6298-4DF0-AFA1-0781931A51AB}" presName="bigChev" presStyleLbl="node1" presStyleIdx="0" presStyleCnt="1" custScaleX="136353" custScaleY="100071" custLinFactX="-3753" custLinFactNeighborX="-100000" custLinFactNeighborY="-35840"/>
      <dgm:spPr/>
    </dgm:pt>
  </dgm:ptLst>
  <dgm:cxnLst>
    <dgm:cxn modelId="{FF52210F-679D-4F16-BBDD-EB9C259786BE}" type="presOf" srcId="{39054631-6298-4DF0-AFA1-0781931A51AB}" destId="{C0AD18D7-2516-40B2-BB62-CFFCEC037D16}" srcOrd="0" destOrd="0" presId="urn:microsoft.com/office/officeart/2005/8/layout/lProcess3"/>
    <dgm:cxn modelId="{6CCBE778-F50C-4E09-A670-81160DA9FC39}" srcId="{076E9E72-5834-49B5-AA0A-0ABFC80F1D95}" destId="{39054631-6298-4DF0-AFA1-0781931A51AB}" srcOrd="0" destOrd="0" parTransId="{53C6AFF6-F303-4398-8BAA-98B965455277}" sibTransId="{C76B34AD-4B08-438D-A236-E280E816F092}"/>
    <dgm:cxn modelId="{F4A1D7FE-D76D-4FDA-9E39-65E62A1BB6FD}" type="presOf" srcId="{076E9E72-5834-49B5-AA0A-0ABFC80F1D95}" destId="{19472AE6-216E-4C1D-B6EF-2F9A70762A89}" srcOrd="0" destOrd="0" presId="urn:microsoft.com/office/officeart/2005/8/layout/lProcess3"/>
    <dgm:cxn modelId="{34E247A3-E6A6-4D01-96F4-105C9332BBD2}" type="presParOf" srcId="{19472AE6-216E-4C1D-B6EF-2F9A70762A89}" destId="{CCAA2C48-8B3D-4D48-AC0E-C4F96DFE993E}" srcOrd="0" destOrd="0" presId="urn:microsoft.com/office/officeart/2005/8/layout/lProcess3"/>
    <dgm:cxn modelId="{61C522F7-9AD4-4F0D-B28F-54E23C0DD436}" type="presParOf" srcId="{CCAA2C48-8B3D-4D48-AC0E-C4F96DFE993E}" destId="{C0AD18D7-2516-40B2-BB62-CFFCEC037D1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89CABF8-C7EB-4203-A86F-4DB6F8647D02}" type="doc">
      <dgm:prSet loTypeId="urn:microsoft.com/office/officeart/2005/8/layout/lProcess3" loCatId="process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es-MX"/>
        </a:p>
      </dgm:t>
    </dgm:pt>
    <dgm:pt modelId="{6D1D9AEF-7687-432B-B581-9E4DA2F778EF}">
      <dgm:prSet/>
      <dgm:spPr/>
      <dgm:t>
        <a:bodyPr/>
        <a:lstStyle/>
        <a:p>
          <a:r>
            <a:rPr lang="es-MX" dirty="0"/>
            <a:t>Por consecuencia reduce la brecha de desigualdad</a:t>
          </a:r>
        </a:p>
      </dgm:t>
    </dgm:pt>
    <dgm:pt modelId="{0D9C3D50-636B-4868-A634-E62570C5AA1C}" type="parTrans" cxnId="{02D9D9CA-6661-492F-B5FC-37C81FC459CD}">
      <dgm:prSet/>
      <dgm:spPr/>
      <dgm:t>
        <a:bodyPr/>
        <a:lstStyle/>
        <a:p>
          <a:endParaRPr lang="es-MX"/>
        </a:p>
      </dgm:t>
    </dgm:pt>
    <dgm:pt modelId="{066FEAE2-0E6D-42E0-A5BB-F14E8FDDBCAF}" type="sibTrans" cxnId="{02D9D9CA-6661-492F-B5FC-37C81FC459CD}">
      <dgm:prSet/>
      <dgm:spPr/>
      <dgm:t>
        <a:bodyPr/>
        <a:lstStyle/>
        <a:p>
          <a:endParaRPr lang="es-MX"/>
        </a:p>
      </dgm:t>
    </dgm:pt>
    <dgm:pt modelId="{77E6D4FE-1DAC-4343-BAA3-F5F3095B25CC}" type="pres">
      <dgm:prSet presAssocID="{489CABF8-C7EB-4203-A86F-4DB6F8647D02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AC9EE18C-0273-4E6B-9773-1DD6BDB28E61}" type="pres">
      <dgm:prSet presAssocID="{6D1D9AEF-7687-432B-B581-9E4DA2F778EF}" presName="horFlow" presStyleCnt="0"/>
      <dgm:spPr/>
    </dgm:pt>
    <dgm:pt modelId="{D246BE36-86E5-4174-83D7-DA014E3EC169}" type="pres">
      <dgm:prSet presAssocID="{6D1D9AEF-7687-432B-B581-9E4DA2F778EF}" presName="bigChev" presStyleLbl="node1" presStyleIdx="0" presStyleCnt="1" custScaleX="120099" custScaleY="100071"/>
      <dgm:spPr/>
    </dgm:pt>
  </dgm:ptLst>
  <dgm:cxnLst>
    <dgm:cxn modelId="{C3A6B93B-FFFC-4CA7-ABD8-A33162A51E68}" type="presOf" srcId="{489CABF8-C7EB-4203-A86F-4DB6F8647D02}" destId="{77E6D4FE-1DAC-4343-BAA3-F5F3095B25CC}" srcOrd="0" destOrd="0" presId="urn:microsoft.com/office/officeart/2005/8/layout/lProcess3"/>
    <dgm:cxn modelId="{5F9377B2-B1DA-4B0B-BFEB-CDFFBFFA9701}" type="presOf" srcId="{6D1D9AEF-7687-432B-B581-9E4DA2F778EF}" destId="{D246BE36-86E5-4174-83D7-DA014E3EC169}" srcOrd="0" destOrd="0" presId="urn:microsoft.com/office/officeart/2005/8/layout/lProcess3"/>
    <dgm:cxn modelId="{02D9D9CA-6661-492F-B5FC-37C81FC459CD}" srcId="{489CABF8-C7EB-4203-A86F-4DB6F8647D02}" destId="{6D1D9AEF-7687-432B-B581-9E4DA2F778EF}" srcOrd="0" destOrd="0" parTransId="{0D9C3D50-636B-4868-A634-E62570C5AA1C}" sibTransId="{066FEAE2-0E6D-42E0-A5BB-F14E8FDDBCAF}"/>
    <dgm:cxn modelId="{2C7C54F1-17A1-4581-ADC3-86B8254131DF}" type="presParOf" srcId="{77E6D4FE-1DAC-4343-BAA3-F5F3095B25CC}" destId="{AC9EE18C-0273-4E6B-9773-1DD6BDB28E61}" srcOrd="0" destOrd="0" presId="urn:microsoft.com/office/officeart/2005/8/layout/lProcess3"/>
    <dgm:cxn modelId="{9825EAB8-C26C-41AA-83C2-A339D42C4419}" type="presParOf" srcId="{AC9EE18C-0273-4E6B-9773-1DD6BDB28E61}" destId="{D246BE36-86E5-4174-83D7-DA014E3EC16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89CABF8-C7EB-4203-A86F-4DB6F8647D02}" type="doc">
      <dgm:prSet loTypeId="urn:microsoft.com/office/officeart/2005/8/layout/l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6D1D9AEF-7687-432B-B581-9E4DA2F778EF}">
      <dgm:prSet/>
      <dgm:spPr/>
      <dgm:t>
        <a:bodyPr/>
        <a:lstStyle/>
        <a:p>
          <a:r>
            <a:rPr lang="es-MX" dirty="0"/>
            <a:t>Garantizar el acceso al derecho humano del vital líquido</a:t>
          </a:r>
        </a:p>
      </dgm:t>
    </dgm:pt>
    <dgm:pt modelId="{0D9C3D50-636B-4868-A634-E62570C5AA1C}" type="parTrans" cxnId="{02D9D9CA-6661-492F-B5FC-37C81FC459CD}">
      <dgm:prSet/>
      <dgm:spPr/>
      <dgm:t>
        <a:bodyPr/>
        <a:lstStyle/>
        <a:p>
          <a:endParaRPr lang="es-MX"/>
        </a:p>
      </dgm:t>
    </dgm:pt>
    <dgm:pt modelId="{066FEAE2-0E6D-42E0-A5BB-F14E8FDDBCAF}" type="sibTrans" cxnId="{02D9D9CA-6661-492F-B5FC-37C81FC459CD}">
      <dgm:prSet/>
      <dgm:spPr/>
      <dgm:t>
        <a:bodyPr/>
        <a:lstStyle/>
        <a:p>
          <a:endParaRPr lang="es-MX"/>
        </a:p>
      </dgm:t>
    </dgm:pt>
    <dgm:pt modelId="{77E6D4FE-1DAC-4343-BAA3-F5F3095B25CC}" type="pres">
      <dgm:prSet presAssocID="{489CABF8-C7EB-4203-A86F-4DB6F8647D02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AC9EE18C-0273-4E6B-9773-1DD6BDB28E61}" type="pres">
      <dgm:prSet presAssocID="{6D1D9AEF-7687-432B-B581-9E4DA2F778EF}" presName="horFlow" presStyleCnt="0"/>
      <dgm:spPr/>
    </dgm:pt>
    <dgm:pt modelId="{D246BE36-86E5-4174-83D7-DA014E3EC169}" type="pres">
      <dgm:prSet presAssocID="{6D1D9AEF-7687-432B-B581-9E4DA2F778EF}" presName="bigChev" presStyleLbl="node1" presStyleIdx="0" presStyleCnt="1" custScaleX="113188"/>
      <dgm:spPr/>
    </dgm:pt>
  </dgm:ptLst>
  <dgm:cxnLst>
    <dgm:cxn modelId="{C3A6B93B-FFFC-4CA7-ABD8-A33162A51E68}" type="presOf" srcId="{489CABF8-C7EB-4203-A86F-4DB6F8647D02}" destId="{77E6D4FE-1DAC-4343-BAA3-F5F3095B25CC}" srcOrd="0" destOrd="0" presId="urn:microsoft.com/office/officeart/2005/8/layout/lProcess3"/>
    <dgm:cxn modelId="{5F9377B2-B1DA-4B0B-BFEB-CDFFBFFA9701}" type="presOf" srcId="{6D1D9AEF-7687-432B-B581-9E4DA2F778EF}" destId="{D246BE36-86E5-4174-83D7-DA014E3EC169}" srcOrd="0" destOrd="0" presId="urn:microsoft.com/office/officeart/2005/8/layout/lProcess3"/>
    <dgm:cxn modelId="{02D9D9CA-6661-492F-B5FC-37C81FC459CD}" srcId="{489CABF8-C7EB-4203-A86F-4DB6F8647D02}" destId="{6D1D9AEF-7687-432B-B581-9E4DA2F778EF}" srcOrd="0" destOrd="0" parTransId="{0D9C3D50-636B-4868-A634-E62570C5AA1C}" sibTransId="{066FEAE2-0E6D-42E0-A5BB-F14E8FDDBCAF}"/>
    <dgm:cxn modelId="{2C7C54F1-17A1-4581-ADC3-86B8254131DF}" type="presParOf" srcId="{77E6D4FE-1DAC-4343-BAA3-F5F3095B25CC}" destId="{AC9EE18C-0273-4E6B-9773-1DD6BDB28E61}" srcOrd="0" destOrd="0" presId="urn:microsoft.com/office/officeart/2005/8/layout/lProcess3"/>
    <dgm:cxn modelId="{9825EAB8-C26C-41AA-83C2-A339D42C4419}" type="presParOf" srcId="{AC9EE18C-0273-4E6B-9773-1DD6BDB28E61}" destId="{D246BE36-86E5-4174-83D7-DA014E3EC16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A83B57-EF7E-4E67-B890-6B69A0BF6A5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MX"/>
        </a:p>
      </dgm:t>
    </dgm:pt>
    <dgm:pt modelId="{B266BF10-962F-4858-9C4D-3D664A1A3B47}">
      <dgm:prSet/>
      <dgm:spPr/>
      <dgm:t>
        <a:bodyPr/>
        <a:lstStyle/>
        <a:p>
          <a:r>
            <a:rPr lang="es-MX"/>
            <a:t>Factor humano </a:t>
          </a:r>
        </a:p>
      </dgm:t>
    </dgm:pt>
    <dgm:pt modelId="{557F5391-7F69-4582-80F4-080954599B3E}" type="parTrans" cxnId="{8EDBBB95-ABF1-4864-A94B-8A5DB009D7E5}">
      <dgm:prSet/>
      <dgm:spPr/>
      <dgm:t>
        <a:bodyPr/>
        <a:lstStyle/>
        <a:p>
          <a:endParaRPr lang="es-MX"/>
        </a:p>
      </dgm:t>
    </dgm:pt>
    <dgm:pt modelId="{83908191-630F-4BEC-9702-C758D992D2AA}" type="sibTrans" cxnId="{8EDBBB95-ABF1-4864-A94B-8A5DB009D7E5}">
      <dgm:prSet/>
      <dgm:spPr/>
      <dgm:t>
        <a:bodyPr/>
        <a:lstStyle/>
        <a:p>
          <a:endParaRPr lang="es-MX"/>
        </a:p>
      </dgm:t>
    </dgm:pt>
    <dgm:pt modelId="{00BC86E6-8D49-4534-A732-354082BD64EF}" type="pres">
      <dgm:prSet presAssocID="{FDA83B57-EF7E-4E67-B890-6B69A0BF6A57}" presName="CompostProcess" presStyleCnt="0">
        <dgm:presLayoutVars>
          <dgm:dir/>
          <dgm:resizeHandles val="exact"/>
        </dgm:presLayoutVars>
      </dgm:prSet>
      <dgm:spPr/>
    </dgm:pt>
    <dgm:pt modelId="{008542E8-6367-4C30-B99C-CED87642A5FA}" type="pres">
      <dgm:prSet presAssocID="{FDA83B57-EF7E-4E67-B890-6B69A0BF6A57}" presName="arrow" presStyleLbl="bgShp" presStyleIdx="0" presStyleCnt="1" custLinFactY="-100000" custLinFactNeighborX="-8510" custLinFactNeighborY="-188017"/>
      <dgm:spPr/>
    </dgm:pt>
    <dgm:pt modelId="{4898EE10-AC37-4A37-B2D7-FFE52F843658}" type="pres">
      <dgm:prSet presAssocID="{FDA83B57-EF7E-4E67-B890-6B69A0BF6A57}" presName="linearProcess" presStyleCnt="0"/>
      <dgm:spPr/>
    </dgm:pt>
    <dgm:pt modelId="{56D47A1B-E0F3-4A57-A94F-2CE9C35E7BE4}" type="pres">
      <dgm:prSet presAssocID="{B266BF10-962F-4858-9C4D-3D664A1A3B47}" presName="textNode" presStyleLbl="node1" presStyleIdx="0" presStyleCnt="1" custLinFactNeighborX="-15375" custLinFactNeighborY="3560">
        <dgm:presLayoutVars>
          <dgm:bulletEnabled val="1"/>
        </dgm:presLayoutVars>
      </dgm:prSet>
      <dgm:spPr/>
    </dgm:pt>
  </dgm:ptLst>
  <dgm:cxnLst>
    <dgm:cxn modelId="{8EDBBB95-ABF1-4864-A94B-8A5DB009D7E5}" srcId="{FDA83B57-EF7E-4E67-B890-6B69A0BF6A57}" destId="{B266BF10-962F-4858-9C4D-3D664A1A3B47}" srcOrd="0" destOrd="0" parTransId="{557F5391-7F69-4582-80F4-080954599B3E}" sibTransId="{83908191-630F-4BEC-9702-C758D992D2AA}"/>
    <dgm:cxn modelId="{A87A4EF6-B590-4995-B0EA-7BC7BAEF2997}" type="presOf" srcId="{FDA83B57-EF7E-4E67-B890-6B69A0BF6A57}" destId="{00BC86E6-8D49-4534-A732-354082BD64EF}" srcOrd="0" destOrd="0" presId="urn:microsoft.com/office/officeart/2005/8/layout/hProcess9"/>
    <dgm:cxn modelId="{A1D4BEFA-AB45-4570-9E69-839000F07668}" type="presOf" srcId="{B266BF10-962F-4858-9C4D-3D664A1A3B47}" destId="{56D47A1B-E0F3-4A57-A94F-2CE9C35E7BE4}" srcOrd="0" destOrd="0" presId="urn:microsoft.com/office/officeart/2005/8/layout/hProcess9"/>
    <dgm:cxn modelId="{94D1EFB3-015E-44B0-84F0-EE080A6BFD63}" type="presParOf" srcId="{00BC86E6-8D49-4534-A732-354082BD64EF}" destId="{008542E8-6367-4C30-B99C-CED87642A5FA}" srcOrd="0" destOrd="0" presId="urn:microsoft.com/office/officeart/2005/8/layout/hProcess9"/>
    <dgm:cxn modelId="{268FA483-6AC8-4EBC-832D-62B15A89E834}" type="presParOf" srcId="{00BC86E6-8D49-4534-A732-354082BD64EF}" destId="{4898EE10-AC37-4A37-B2D7-FFE52F843658}" srcOrd="1" destOrd="0" presId="urn:microsoft.com/office/officeart/2005/8/layout/hProcess9"/>
    <dgm:cxn modelId="{CDC4A3AD-9324-4745-8E46-82A2AFF6764F}" type="presParOf" srcId="{4898EE10-AC37-4A37-B2D7-FFE52F843658}" destId="{56D47A1B-E0F3-4A57-A94F-2CE9C35E7BE4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1F3668-2A10-481D-82D5-B74108C93F3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MX"/>
        </a:p>
      </dgm:t>
    </dgm:pt>
    <dgm:pt modelId="{1A9D397D-5E7F-4305-B80C-6C3FE025711B}">
      <dgm:prSet/>
      <dgm:spPr/>
      <dgm:t>
        <a:bodyPr/>
        <a:lstStyle/>
        <a:p>
          <a:r>
            <a:rPr lang="es-MX"/>
            <a:t>Eficiente y accesible </a:t>
          </a:r>
        </a:p>
      </dgm:t>
    </dgm:pt>
    <dgm:pt modelId="{F816CF21-24A8-4FF8-A73C-4E27C99C37CF}" type="parTrans" cxnId="{8675D666-60B7-4F9D-8D83-38294C18699E}">
      <dgm:prSet/>
      <dgm:spPr/>
      <dgm:t>
        <a:bodyPr/>
        <a:lstStyle/>
        <a:p>
          <a:endParaRPr lang="es-MX"/>
        </a:p>
      </dgm:t>
    </dgm:pt>
    <dgm:pt modelId="{9DB4315B-264F-4627-A0B3-483A9C3EFF46}" type="sibTrans" cxnId="{8675D666-60B7-4F9D-8D83-38294C18699E}">
      <dgm:prSet/>
      <dgm:spPr/>
      <dgm:t>
        <a:bodyPr/>
        <a:lstStyle/>
        <a:p>
          <a:endParaRPr lang="es-MX"/>
        </a:p>
      </dgm:t>
    </dgm:pt>
    <dgm:pt modelId="{FCDEF321-6E6E-423A-A810-3DB976717403}" type="pres">
      <dgm:prSet presAssocID="{C51F3668-2A10-481D-82D5-B74108C93F38}" presName="CompostProcess" presStyleCnt="0">
        <dgm:presLayoutVars>
          <dgm:dir/>
          <dgm:resizeHandles val="exact"/>
        </dgm:presLayoutVars>
      </dgm:prSet>
      <dgm:spPr/>
    </dgm:pt>
    <dgm:pt modelId="{E31CB057-CD55-44AE-A16E-CE8CE8A85A76}" type="pres">
      <dgm:prSet presAssocID="{C51F3668-2A10-481D-82D5-B74108C93F38}" presName="arrow" presStyleLbl="bgShp" presStyleIdx="0" presStyleCnt="1" custLinFactNeighborX="5060"/>
      <dgm:spPr/>
    </dgm:pt>
    <dgm:pt modelId="{993229EF-6F7A-4FC3-A0C0-5365592603D1}" type="pres">
      <dgm:prSet presAssocID="{C51F3668-2A10-481D-82D5-B74108C93F38}" presName="linearProcess" presStyleCnt="0"/>
      <dgm:spPr/>
    </dgm:pt>
    <dgm:pt modelId="{17E56FFC-3774-4771-9AF8-E6416B48A703}" type="pres">
      <dgm:prSet presAssocID="{1A9D397D-5E7F-4305-B80C-6C3FE025711B}" presName="textNode" presStyleLbl="node1" presStyleIdx="0" presStyleCnt="1" custLinFactNeighborX="18243" custLinFactNeighborY="-4113">
        <dgm:presLayoutVars>
          <dgm:bulletEnabled val="1"/>
        </dgm:presLayoutVars>
      </dgm:prSet>
      <dgm:spPr/>
    </dgm:pt>
  </dgm:ptLst>
  <dgm:cxnLst>
    <dgm:cxn modelId="{8675D666-60B7-4F9D-8D83-38294C18699E}" srcId="{C51F3668-2A10-481D-82D5-B74108C93F38}" destId="{1A9D397D-5E7F-4305-B80C-6C3FE025711B}" srcOrd="0" destOrd="0" parTransId="{F816CF21-24A8-4FF8-A73C-4E27C99C37CF}" sibTransId="{9DB4315B-264F-4627-A0B3-483A9C3EFF46}"/>
    <dgm:cxn modelId="{75BA8A52-67C3-4106-A010-200EB7174DF4}" type="presOf" srcId="{C51F3668-2A10-481D-82D5-B74108C93F38}" destId="{FCDEF321-6E6E-423A-A810-3DB976717403}" srcOrd="0" destOrd="0" presId="urn:microsoft.com/office/officeart/2005/8/layout/hProcess9"/>
    <dgm:cxn modelId="{E3D41F5A-21E2-47E1-BAF6-5F51522A2419}" type="presOf" srcId="{1A9D397D-5E7F-4305-B80C-6C3FE025711B}" destId="{17E56FFC-3774-4771-9AF8-E6416B48A703}" srcOrd="0" destOrd="0" presId="urn:microsoft.com/office/officeart/2005/8/layout/hProcess9"/>
    <dgm:cxn modelId="{110E2B7E-9137-4DDD-B94F-7CF348A672D2}" type="presParOf" srcId="{FCDEF321-6E6E-423A-A810-3DB976717403}" destId="{E31CB057-CD55-44AE-A16E-CE8CE8A85A76}" srcOrd="0" destOrd="0" presId="urn:microsoft.com/office/officeart/2005/8/layout/hProcess9"/>
    <dgm:cxn modelId="{0DD1938D-D0FD-4EC2-B5DA-D5FFF6EA5F24}" type="presParOf" srcId="{FCDEF321-6E6E-423A-A810-3DB976717403}" destId="{993229EF-6F7A-4FC3-A0C0-5365592603D1}" srcOrd="1" destOrd="0" presId="urn:microsoft.com/office/officeart/2005/8/layout/hProcess9"/>
    <dgm:cxn modelId="{DE45D107-F29C-4966-B2CA-C4D7602CDE13}" type="presParOf" srcId="{993229EF-6F7A-4FC3-A0C0-5365592603D1}" destId="{17E56FFC-3774-4771-9AF8-E6416B48A703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A71795-80FE-46FD-A413-38D2CABBD41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9D783FA-0E4B-4E31-BD98-76D68AD59CED}">
      <dgm:prSet/>
      <dgm:spPr/>
      <dgm:t>
        <a:bodyPr/>
        <a:lstStyle/>
        <a:p>
          <a:r>
            <a:rPr lang="es-MX" dirty="0"/>
            <a:t>Normatividad </a:t>
          </a:r>
        </a:p>
      </dgm:t>
    </dgm:pt>
    <dgm:pt modelId="{11C176EA-7699-4A3A-881D-7773E495D1F6}" type="parTrans" cxnId="{7CA52074-9B9B-4554-A6F5-AF1C643B88ED}">
      <dgm:prSet/>
      <dgm:spPr/>
      <dgm:t>
        <a:bodyPr/>
        <a:lstStyle/>
        <a:p>
          <a:endParaRPr lang="es-MX"/>
        </a:p>
      </dgm:t>
    </dgm:pt>
    <dgm:pt modelId="{9D87364F-2430-4A58-8445-72871A17A031}" type="sibTrans" cxnId="{7CA52074-9B9B-4554-A6F5-AF1C643B88ED}">
      <dgm:prSet/>
      <dgm:spPr/>
      <dgm:t>
        <a:bodyPr/>
        <a:lstStyle/>
        <a:p>
          <a:endParaRPr lang="es-MX"/>
        </a:p>
      </dgm:t>
    </dgm:pt>
    <dgm:pt modelId="{E8E36AFE-63D9-431D-B2C5-9D8EE8039301}" type="pres">
      <dgm:prSet presAssocID="{71A71795-80FE-46FD-A413-38D2CABBD41F}" presName="CompostProcess" presStyleCnt="0">
        <dgm:presLayoutVars>
          <dgm:dir/>
          <dgm:resizeHandles val="exact"/>
        </dgm:presLayoutVars>
      </dgm:prSet>
      <dgm:spPr/>
    </dgm:pt>
    <dgm:pt modelId="{F3C1EE9D-A7B7-48B4-B5BE-D1F24537597D}" type="pres">
      <dgm:prSet presAssocID="{71A71795-80FE-46FD-A413-38D2CABBD41F}" presName="arrow" presStyleLbl="bgShp" presStyleIdx="0" presStyleCnt="1" custScaleX="106146" custLinFactNeighborX="-5438" custLinFactNeighborY="88546"/>
      <dgm:spPr/>
    </dgm:pt>
    <dgm:pt modelId="{0CFD5622-B825-4686-BDFD-D8AB4B6E46B8}" type="pres">
      <dgm:prSet presAssocID="{71A71795-80FE-46FD-A413-38D2CABBD41F}" presName="linearProcess" presStyleCnt="0"/>
      <dgm:spPr/>
    </dgm:pt>
    <dgm:pt modelId="{F0828B02-8232-4540-BDB7-647B8995312A}" type="pres">
      <dgm:prSet presAssocID="{19D783FA-0E4B-4E31-BD98-76D68AD59CED}" presName="textNode" presStyleLbl="node1" presStyleIdx="0" presStyleCnt="1" custLinFactNeighborX="-11671" custLinFactNeighborY="-4675">
        <dgm:presLayoutVars>
          <dgm:bulletEnabled val="1"/>
        </dgm:presLayoutVars>
      </dgm:prSet>
      <dgm:spPr/>
    </dgm:pt>
  </dgm:ptLst>
  <dgm:cxnLst>
    <dgm:cxn modelId="{568DBA21-13AF-422B-9BD6-3932E23574A9}" type="presOf" srcId="{19D783FA-0E4B-4E31-BD98-76D68AD59CED}" destId="{F0828B02-8232-4540-BDB7-647B8995312A}" srcOrd="0" destOrd="0" presId="urn:microsoft.com/office/officeart/2005/8/layout/hProcess9"/>
    <dgm:cxn modelId="{7CA52074-9B9B-4554-A6F5-AF1C643B88ED}" srcId="{71A71795-80FE-46FD-A413-38D2CABBD41F}" destId="{19D783FA-0E4B-4E31-BD98-76D68AD59CED}" srcOrd="0" destOrd="0" parTransId="{11C176EA-7699-4A3A-881D-7773E495D1F6}" sibTransId="{9D87364F-2430-4A58-8445-72871A17A031}"/>
    <dgm:cxn modelId="{18B5F5A2-F6C1-4541-91DB-E46DFA6055BC}" type="presOf" srcId="{71A71795-80FE-46FD-A413-38D2CABBD41F}" destId="{E8E36AFE-63D9-431D-B2C5-9D8EE8039301}" srcOrd="0" destOrd="0" presId="urn:microsoft.com/office/officeart/2005/8/layout/hProcess9"/>
    <dgm:cxn modelId="{D2E3E7F4-9F41-4F92-9750-49D63A933CF1}" type="presParOf" srcId="{E8E36AFE-63D9-431D-B2C5-9D8EE8039301}" destId="{F3C1EE9D-A7B7-48B4-B5BE-D1F24537597D}" srcOrd="0" destOrd="0" presId="urn:microsoft.com/office/officeart/2005/8/layout/hProcess9"/>
    <dgm:cxn modelId="{D04B84B0-52BE-44A4-8A15-E30E36A21BC2}" type="presParOf" srcId="{E8E36AFE-63D9-431D-B2C5-9D8EE8039301}" destId="{0CFD5622-B825-4686-BDFD-D8AB4B6E46B8}" srcOrd="1" destOrd="0" presId="urn:microsoft.com/office/officeart/2005/8/layout/hProcess9"/>
    <dgm:cxn modelId="{99F6EDCD-A9B8-46DA-9934-F5E855C2F2EA}" type="presParOf" srcId="{0CFD5622-B825-4686-BDFD-D8AB4B6E46B8}" destId="{F0828B02-8232-4540-BDB7-647B8995312A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D1AC0E-947E-433B-9B3F-8698159600C7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9D5AE125-0123-44B0-9A76-4861BAFA1743}">
      <dgm:prSet/>
      <dgm:spPr/>
      <dgm:t>
        <a:bodyPr/>
        <a:lstStyle/>
        <a:p>
          <a:r>
            <a:rPr lang="es-MX" dirty="0"/>
            <a:t> </a:t>
          </a:r>
        </a:p>
      </dgm:t>
    </dgm:pt>
    <dgm:pt modelId="{AEE79510-2EC4-41F8-A1D5-B29002EBD809}" type="parTrans" cxnId="{802692EE-A0B0-4EB6-AC25-3145D2F2B176}">
      <dgm:prSet/>
      <dgm:spPr/>
      <dgm:t>
        <a:bodyPr/>
        <a:lstStyle/>
        <a:p>
          <a:endParaRPr lang="es-MX"/>
        </a:p>
      </dgm:t>
    </dgm:pt>
    <dgm:pt modelId="{21741185-FB18-4C70-A919-DADD5D47FFB3}" type="sibTrans" cxnId="{802692EE-A0B0-4EB6-AC25-3145D2F2B176}">
      <dgm:prSet/>
      <dgm:spPr/>
      <dgm:t>
        <a:bodyPr/>
        <a:lstStyle/>
        <a:p>
          <a:endParaRPr lang="es-MX"/>
        </a:p>
      </dgm:t>
    </dgm:pt>
    <dgm:pt modelId="{D9721C6F-D958-429B-9180-EBD5B3E8E64D}">
      <dgm:prSet/>
      <dgm:spPr/>
      <dgm:t>
        <a:bodyPr/>
        <a:lstStyle/>
        <a:p>
          <a:r>
            <a:rPr lang="es-MX" dirty="0"/>
            <a:t>Uso del agua en la ciudad de Querétaro </a:t>
          </a:r>
        </a:p>
      </dgm:t>
    </dgm:pt>
    <dgm:pt modelId="{0422873C-2B32-4B80-8B3A-83C483644A7A}" type="parTrans" cxnId="{EBDECBBE-5AE8-4E55-B505-633795BDB64D}">
      <dgm:prSet/>
      <dgm:spPr/>
      <dgm:t>
        <a:bodyPr/>
        <a:lstStyle/>
        <a:p>
          <a:endParaRPr lang="es-MX"/>
        </a:p>
      </dgm:t>
    </dgm:pt>
    <dgm:pt modelId="{BF252BF4-26AF-4016-8B54-4218F83A0054}" type="sibTrans" cxnId="{EBDECBBE-5AE8-4E55-B505-633795BDB64D}">
      <dgm:prSet/>
      <dgm:spPr/>
      <dgm:t>
        <a:bodyPr/>
        <a:lstStyle/>
        <a:p>
          <a:endParaRPr lang="es-MX"/>
        </a:p>
      </dgm:t>
    </dgm:pt>
    <dgm:pt modelId="{CE82D0D4-6F25-49C5-9EAF-F6F27F6EE6EF}" type="pres">
      <dgm:prSet presAssocID="{15D1AC0E-947E-433B-9B3F-8698159600C7}" presName="linearFlow" presStyleCnt="0">
        <dgm:presLayoutVars>
          <dgm:dir/>
          <dgm:animLvl val="lvl"/>
          <dgm:resizeHandles val="exact"/>
        </dgm:presLayoutVars>
      </dgm:prSet>
      <dgm:spPr/>
    </dgm:pt>
    <dgm:pt modelId="{73CA78A7-B5B2-4EC0-ABC0-0F90108074FB}" type="pres">
      <dgm:prSet presAssocID="{9D5AE125-0123-44B0-9A76-4861BAFA1743}" presName="composite" presStyleCnt="0"/>
      <dgm:spPr/>
    </dgm:pt>
    <dgm:pt modelId="{A29BA88F-C5F7-4F88-A69C-F09BCA1EB816}" type="pres">
      <dgm:prSet presAssocID="{9D5AE125-0123-44B0-9A76-4861BAFA1743}" presName="parentText" presStyleLbl="alignNode1" presStyleIdx="0" presStyleCnt="1" custLinFactX="-182646" custLinFactY="-97750" custLinFactNeighborX="-200000" custLinFactNeighborY="-100000">
        <dgm:presLayoutVars>
          <dgm:chMax val="1"/>
          <dgm:bulletEnabled val="1"/>
        </dgm:presLayoutVars>
      </dgm:prSet>
      <dgm:spPr/>
    </dgm:pt>
    <dgm:pt modelId="{B6EB6236-8DCF-4FF7-9B13-F66188CC1696}" type="pres">
      <dgm:prSet presAssocID="{9D5AE125-0123-44B0-9A76-4861BAFA1743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F04BF74B-CC6C-4A6E-8917-BB2B7BB366CE}" type="presOf" srcId="{9D5AE125-0123-44B0-9A76-4861BAFA1743}" destId="{A29BA88F-C5F7-4F88-A69C-F09BCA1EB816}" srcOrd="0" destOrd="0" presId="urn:microsoft.com/office/officeart/2005/8/layout/chevron2"/>
    <dgm:cxn modelId="{2681E38A-BBD7-426E-8B0C-401E8081CBCA}" type="presOf" srcId="{D9721C6F-D958-429B-9180-EBD5B3E8E64D}" destId="{B6EB6236-8DCF-4FF7-9B13-F66188CC1696}" srcOrd="0" destOrd="0" presId="urn:microsoft.com/office/officeart/2005/8/layout/chevron2"/>
    <dgm:cxn modelId="{B0D088AD-7755-48F9-9F29-0794FE3B8120}" type="presOf" srcId="{15D1AC0E-947E-433B-9B3F-8698159600C7}" destId="{CE82D0D4-6F25-49C5-9EAF-F6F27F6EE6EF}" srcOrd="0" destOrd="0" presId="urn:microsoft.com/office/officeart/2005/8/layout/chevron2"/>
    <dgm:cxn modelId="{EBDECBBE-5AE8-4E55-B505-633795BDB64D}" srcId="{9D5AE125-0123-44B0-9A76-4861BAFA1743}" destId="{D9721C6F-D958-429B-9180-EBD5B3E8E64D}" srcOrd="0" destOrd="0" parTransId="{0422873C-2B32-4B80-8B3A-83C483644A7A}" sibTransId="{BF252BF4-26AF-4016-8B54-4218F83A0054}"/>
    <dgm:cxn modelId="{802692EE-A0B0-4EB6-AC25-3145D2F2B176}" srcId="{15D1AC0E-947E-433B-9B3F-8698159600C7}" destId="{9D5AE125-0123-44B0-9A76-4861BAFA1743}" srcOrd="0" destOrd="0" parTransId="{AEE79510-2EC4-41F8-A1D5-B29002EBD809}" sibTransId="{21741185-FB18-4C70-A919-DADD5D47FFB3}"/>
    <dgm:cxn modelId="{69183AB6-8CFD-4819-BEEA-5016B1A1A496}" type="presParOf" srcId="{CE82D0D4-6F25-49C5-9EAF-F6F27F6EE6EF}" destId="{73CA78A7-B5B2-4EC0-ABC0-0F90108074FB}" srcOrd="0" destOrd="0" presId="urn:microsoft.com/office/officeart/2005/8/layout/chevron2"/>
    <dgm:cxn modelId="{14E07D44-57B0-4119-9FED-D433B0F4F4FC}" type="presParOf" srcId="{73CA78A7-B5B2-4EC0-ABC0-0F90108074FB}" destId="{A29BA88F-C5F7-4F88-A69C-F09BCA1EB816}" srcOrd="0" destOrd="0" presId="urn:microsoft.com/office/officeart/2005/8/layout/chevron2"/>
    <dgm:cxn modelId="{1FF6E52C-874A-40DB-A8E7-06841B2C4E2A}" type="presParOf" srcId="{73CA78A7-B5B2-4EC0-ABC0-0F90108074FB}" destId="{B6EB6236-8DCF-4FF7-9B13-F66188CC169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511FE1-7C37-4AEB-A496-3B2AA9AE4C9B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14BAC1F-494A-4A36-9DBB-7DAD72CA1D75}">
      <dgm:prSet/>
      <dgm:spPr/>
      <dgm:t>
        <a:bodyPr/>
        <a:lstStyle/>
        <a:p>
          <a:r>
            <a:rPr lang="es-MX" dirty="0"/>
            <a:t> </a:t>
          </a:r>
        </a:p>
      </dgm:t>
    </dgm:pt>
    <dgm:pt modelId="{2B442DF3-D342-44F1-9378-D11B2498234D}" type="parTrans" cxnId="{A1A4DA83-1CC7-462A-86EF-9A8FDBA8D9D2}">
      <dgm:prSet/>
      <dgm:spPr/>
      <dgm:t>
        <a:bodyPr/>
        <a:lstStyle/>
        <a:p>
          <a:endParaRPr lang="es-MX"/>
        </a:p>
      </dgm:t>
    </dgm:pt>
    <dgm:pt modelId="{DAED502A-A9B8-4430-A9CA-53BB6F5C8F65}" type="sibTrans" cxnId="{A1A4DA83-1CC7-462A-86EF-9A8FDBA8D9D2}">
      <dgm:prSet/>
      <dgm:spPr/>
      <dgm:t>
        <a:bodyPr/>
        <a:lstStyle/>
        <a:p>
          <a:endParaRPr lang="es-MX"/>
        </a:p>
      </dgm:t>
    </dgm:pt>
    <dgm:pt modelId="{3D90C74D-9588-44D8-9CF5-DA18514480A7}">
      <dgm:prSet/>
      <dgm:spPr/>
      <dgm:t>
        <a:bodyPr/>
        <a:lstStyle/>
        <a:p>
          <a:r>
            <a:rPr lang="es-MX" dirty="0"/>
            <a:t>Proceso de tratamiento </a:t>
          </a:r>
        </a:p>
      </dgm:t>
    </dgm:pt>
    <dgm:pt modelId="{A9A89838-1079-4E5C-9EA1-7A1EF4E64FA2}" type="parTrans" cxnId="{3C264AC6-8679-418C-AB79-DCF717739D5C}">
      <dgm:prSet/>
      <dgm:spPr/>
    </dgm:pt>
    <dgm:pt modelId="{3D980ED2-E01E-43D2-B637-AF1A7812B398}" type="sibTrans" cxnId="{3C264AC6-8679-418C-AB79-DCF717739D5C}">
      <dgm:prSet/>
      <dgm:spPr/>
    </dgm:pt>
    <dgm:pt modelId="{09EAC8FF-4A35-4E2D-8263-3837610CA7A6}" type="pres">
      <dgm:prSet presAssocID="{C9511FE1-7C37-4AEB-A496-3B2AA9AE4C9B}" presName="linearFlow" presStyleCnt="0">
        <dgm:presLayoutVars>
          <dgm:dir/>
          <dgm:animLvl val="lvl"/>
          <dgm:resizeHandles val="exact"/>
        </dgm:presLayoutVars>
      </dgm:prSet>
      <dgm:spPr/>
    </dgm:pt>
    <dgm:pt modelId="{9E417397-096C-4C42-9623-E69B80849B8C}" type="pres">
      <dgm:prSet presAssocID="{014BAC1F-494A-4A36-9DBB-7DAD72CA1D75}" presName="composite" presStyleCnt="0"/>
      <dgm:spPr/>
    </dgm:pt>
    <dgm:pt modelId="{04C68CCC-F977-470A-8D0D-767D59C3B15B}" type="pres">
      <dgm:prSet presAssocID="{014BAC1F-494A-4A36-9DBB-7DAD72CA1D75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31FF5A1A-9435-4C4C-AE46-A71F6E4D9B68}" type="pres">
      <dgm:prSet presAssocID="{014BAC1F-494A-4A36-9DBB-7DAD72CA1D75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728F5E3F-BEFA-4F87-B943-800E65594A19}" type="presOf" srcId="{C9511FE1-7C37-4AEB-A496-3B2AA9AE4C9B}" destId="{09EAC8FF-4A35-4E2D-8263-3837610CA7A6}" srcOrd="0" destOrd="0" presId="urn:microsoft.com/office/officeart/2005/8/layout/chevron2"/>
    <dgm:cxn modelId="{A1A4DA83-1CC7-462A-86EF-9A8FDBA8D9D2}" srcId="{C9511FE1-7C37-4AEB-A496-3B2AA9AE4C9B}" destId="{014BAC1F-494A-4A36-9DBB-7DAD72CA1D75}" srcOrd="0" destOrd="0" parTransId="{2B442DF3-D342-44F1-9378-D11B2498234D}" sibTransId="{DAED502A-A9B8-4430-A9CA-53BB6F5C8F65}"/>
    <dgm:cxn modelId="{8FA85787-9F29-4194-88C6-72796CF4A3BD}" type="presOf" srcId="{014BAC1F-494A-4A36-9DBB-7DAD72CA1D75}" destId="{04C68CCC-F977-470A-8D0D-767D59C3B15B}" srcOrd="0" destOrd="0" presId="urn:microsoft.com/office/officeart/2005/8/layout/chevron2"/>
    <dgm:cxn modelId="{3C264AC6-8679-418C-AB79-DCF717739D5C}" srcId="{014BAC1F-494A-4A36-9DBB-7DAD72CA1D75}" destId="{3D90C74D-9588-44D8-9CF5-DA18514480A7}" srcOrd="0" destOrd="0" parTransId="{A9A89838-1079-4E5C-9EA1-7A1EF4E64FA2}" sibTransId="{3D980ED2-E01E-43D2-B637-AF1A7812B398}"/>
    <dgm:cxn modelId="{494B1CD8-2AE0-4D8A-8EBA-E86C4B4EA0F9}" type="presOf" srcId="{3D90C74D-9588-44D8-9CF5-DA18514480A7}" destId="{31FF5A1A-9435-4C4C-AE46-A71F6E4D9B68}" srcOrd="0" destOrd="0" presId="urn:microsoft.com/office/officeart/2005/8/layout/chevron2"/>
    <dgm:cxn modelId="{9DCF1D97-78D5-4100-8498-1DB59D238FEC}" type="presParOf" srcId="{09EAC8FF-4A35-4E2D-8263-3837610CA7A6}" destId="{9E417397-096C-4C42-9623-E69B80849B8C}" srcOrd="0" destOrd="0" presId="urn:microsoft.com/office/officeart/2005/8/layout/chevron2"/>
    <dgm:cxn modelId="{25FD93BC-83B4-4FE4-912E-0488E419222E}" type="presParOf" srcId="{9E417397-096C-4C42-9623-E69B80849B8C}" destId="{04C68CCC-F977-470A-8D0D-767D59C3B15B}" srcOrd="0" destOrd="0" presId="urn:microsoft.com/office/officeart/2005/8/layout/chevron2"/>
    <dgm:cxn modelId="{6BC63C84-536B-4DA8-955D-1A190DE29BB4}" type="presParOf" srcId="{9E417397-096C-4C42-9623-E69B80849B8C}" destId="{31FF5A1A-9435-4C4C-AE46-A71F6E4D9B6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95ED3E3-85F5-4505-A223-63F97426D1A9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5979B97-6459-48B2-BA6C-771775B5FF80}">
      <dgm:prSet/>
      <dgm:spPr/>
      <dgm:t>
        <a:bodyPr/>
        <a:lstStyle/>
        <a:p>
          <a:r>
            <a:rPr lang="es-MX" dirty="0"/>
            <a:t> </a:t>
          </a:r>
        </a:p>
      </dgm:t>
    </dgm:pt>
    <dgm:pt modelId="{252D32EF-B371-40D7-8E47-85AF4B76A02E}" type="parTrans" cxnId="{04CBAEF7-AAC0-485A-9739-D88DA85BC1BD}">
      <dgm:prSet/>
      <dgm:spPr/>
      <dgm:t>
        <a:bodyPr/>
        <a:lstStyle/>
        <a:p>
          <a:endParaRPr lang="es-MX"/>
        </a:p>
      </dgm:t>
    </dgm:pt>
    <dgm:pt modelId="{9DA8B3F1-32CD-4F89-AEF5-C367BA6BE6D1}" type="sibTrans" cxnId="{04CBAEF7-AAC0-485A-9739-D88DA85BC1BD}">
      <dgm:prSet/>
      <dgm:spPr/>
      <dgm:t>
        <a:bodyPr/>
        <a:lstStyle/>
        <a:p>
          <a:endParaRPr lang="es-MX"/>
        </a:p>
      </dgm:t>
    </dgm:pt>
    <dgm:pt modelId="{D7F021A7-7D96-4888-B36B-3D875A675E3F}">
      <dgm:prSet/>
      <dgm:spPr/>
      <dgm:t>
        <a:bodyPr/>
        <a:lstStyle/>
        <a:p>
          <a:r>
            <a:rPr lang="es-MX" dirty="0"/>
            <a:t>Responsabilidad social en su sustentabilidad </a:t>
          </a:r>
        </a:p>
      </dgm:t>
    </dgm:pt>
    <dgm:pt modelId="{713BB04A-1DCE-4E41-8919-C5D42CC9C2F0}" type="parTrans" cxnId="{F74E89F3-5B77-4592-8FE2-C71DA1C25515}">
      <dgm:prSet/>
      <dgm:spPr/>
      <dgm:t>
        <a:bodyPr/>
        <a:lstStyle/>
        <a:p>
          <a:endParaRPr lang="es-MX"/>
        </a:p>
      </dgm:t>
    </dgm:pt>
    <dgm:pt modelId="{E77B6548-8BFE-4C91-BC0A-7D6B353F35BF}" type="sibTrans" cxnId="{F74E89F3-5B77-4592-8FE2-C71DA1C25515}">
      <dgm:prSet/>
      <dgm:spPr/>
      <dgm:t>
        <a:bodyPr/>
        <a:lstStyle/>
        <a:p>
          <a:endParaRPr lang="es-MX"/>
        </a:p>
      </dgm:t>
    </dgm:pt>
    <dgm:pt modelId="{3644E91E-9F12-41B4-8085-326B62BE3053}" type="pres">
      <dgm:prSet presAssocID="{A95ED3E3-85F5-4505-A223-63F97426D1A9}" presName="linearFlow" presStyleCnt="0">
        <dgm:presLayoutVars>
          <dgm:dir/>
          <dgm:animLvl val="lvl"/>
          <dgm:resizeHandles val="exact"/>
        </dgm:presLayoutVars>
      </dgm:prSet>
      <dgm:spPr/>
    </dgm:pt>
    <dgm:pt modelId="{2B537502-2414-4EB5-B57B-1E7F0DC9466E}" type="pres">
      <dgm:prSet presAssocID="{F5979B97-6459-48B2-BA6C-771775B5FF80}" presName="composite" presStyleCnt="0"/>
      <dgm:spPr/>
    </dgm:pt>
    <dgm:pt modelId="{4A827456-0D95-4107-8D4E-1185F4FACB0C}" type="pres">
      <dgm:prSet presAssocID="{F5979B97-6459-48B2-BA6C-771775B5FF80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D33C92C-7C0F-41B8-8AC6-D3938761543A}" type="pres">
      <dgm:prSet presAssocID="{F5979B97-6459-48B2-BA6C-771775B5FF80}" presName="descendantText" presStyleLbl="alignAcc1" presStyleIdx="0" presStyleCnt="1" custLinFactNeighborX="0" custLinFactNeighborY="-60491">
        <dgm:presLayoutVars>
          <dgm:bulletEnabled val="1"/>
        </dgm:presLayoutVars>
      </dgm:prSet>
      <dgm:spPr/>
    </dgm:pt>
  </dgm:ptLst>
  <dgm:cxnLst>
    <dgm:cxn modelId="{8A47154E-90E6-4F68-83C2-E0F9CECAC8D4}" type="presOf" srcId="{D7F021A7-7D96-4888-B36B-3D875A675E3F}" destId="{BD33C92C-7C0F-41B8-8AC6-D3938761543A}" srcOrd="0" destOrd="0" presId="urn:microsoft.com/office/officeart/2005/8/layout/chevron2"/>
    <dgm:cxn modelId="{7E7D2BCA-413E-4933-A2C1-80E1DAFB5294}" type="presOf" srcId="{A95ED3E3-85F5-4505-A223-63F97426D1A9}" destId="{3644E91E-9F12-41B4-8085-326B62BE3053}" srcOrd="0" destOrd="0" presId="urn:microsoft.com/office/officeart/2005/8/layout/chevron2"/>
    <dgm:cxn modelId="{4C2428D4-0F1E-4020-AA32-74D21BAB9682}" type="presOf" srcId="{F5979B97-6459-48B2-BA6C-771775B5FF80}" destId="{4A827456-0D95-4107-8D4E-1185F4FACB0C}" srcOrd="0" destOrd="0" presId="urn:microsoft.com/office/officeart/2005/8/layout/chevron2"/>
    <dgm:cxn modelId="{F74E89F3-5B77-4592-8FE2-C71DA1C25515}" srcId="{F5979B97-6459-48B2-BA6C-771775B5FF80}" destId="{D7F021A7-7D96-4888-B36B-3D875A675E3F}" srcOrd="0" destOrd="0" parTransId="{713BB04A-1DCE-4E41-8919-C5D42CC9C2F0}" sibTransId="{E77B6548-8BFE-4C91-BC0A-7D6B353F35BF}"/>
    <dgm:cxn modelId="{04CBAEF7-AAC0-485A-9739-D88DA85BC1BD}" srcId="{A95ED3E3-85F5-4505-A223-63F97426D1A9}" destId="{F5979B97-6459-48B2-BA6C-771775B5FF80}" srcOrd="0" destOrd="0" parTransId="{252D32EF-B371-40D7-8E47-85AF4B76A02E}" sibTransId="{9DA8B3F1-32CD-4F89-AEF5-C367BA6BE6D1}"/>
    <dgm:cxn modelId="{6749EABD-049F-4AA5-9644-2B404C377DDD}" type="presParOf" srcId="{3644E91E-9F12-41B4-8085-326B62BE3053}" destId="{2B537502-2414-4EB5-B57B-1E7F0DC9466E}" srcOrd="0" destOrd="0" presId="urn:microsoft.com/office/officeart/2005/8/layout/chevron2"/>
    <dgm:cxn modelId="{B74AE1BE-C453-4B6E-BE5E-8DC7634CC36E}" type="presParOf" srcId="{2B537502-2414-4EB5-B57B-1E7F0DC9466E}" destId="{4A827456-0D95-4107-8D4E-1185F4FACB0C}" srcOrd="0" destOrd="0" presId="urn:microsoft.com/office/officeart/2005/8/layout/chevron2"/>
    <dgm:cxn modelId="{46C31322-C16E-4FFE-89B8-FB81699D7838}" type="presParOf" srcId="{2B537502-2414-4EB5-B57B-1E7F0DC9466E}" destId="{BD33C92C-7C0F-41B8-8AC6-D3938761543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26F0685-9DC2-4792-8231-EE92C59D147C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C43D908-1FA7-484E-A0FE-17763E3255D6}">
      <dgm:prSet/>
      <dgm:spPr/>
      <dgm:t>
        <a:bodyPr/>
        <a:lstStyle/>
        <a:p>
          <a:r>
            <a:rPr lang="es-MX" dirty="0"/>
            <a:t> </a:t>
          </a:r>
        </a:p>
      </dgm:t>
    </dgm:pt>
    <dgm:pt modelId="{1B876854-3BB9-4540-AB6B-6E8BB2ACBBE5}" type="parTrans" cxnId="{9C05C7EC-472A-4F4F-9EE0-C5AA20E14A6D}">
      <dgm:prSet/>
      <dgm:spPr/>
      <dgm:t>
        <a:bodyPr/>
        <a:lstStyle/>
        <a:p>
          <a:endParaRPr lang="es-MX"/>
        </a:p>
      </dgm:t>
    </dgm:pt>
    <dgm:pt modelId="{347CE2A1-E518-4716-A6DF-39BDB9BC78E1}" type="sibTrans" cxnId="{9C05C7EC-472A-4F4F-9EE0-C5AA20E14A6D}">
      <dgm:prSet/>
      <dgm:spPr/>
      <dgm:t>
        <a:bodyPr/>
        <a:lstStyle/>
        <a:p>
          <a:endParaRPr lang="es-MX"/>
        </a:p>
      </dgm:t>
    </dgm:pt>
    <dgm:pt modelId="{D61A527D-00F7-400E-B5FA-C5DA5E8E0D3D}">
      <dgm:prSet/>
      <dgm:spPr/>
      <dgm:t>
        <a:bodyPr/>
        <a:lstStyle/>
        <a:p>
          <a:r>
            <a:rPr lang="es-MX" dirty="0"/>
            <a:t>Calidad del agua en la ciudad de Querétaro</a:t>
          </a:r>
        </a:p>
      </dgm:t>
    </dgm:pt>
    <dgm:pt modelId="{7411F07B-E167-49F0-AFFD-917DE24EE71A}" type="parTrans" cxnId="{B3092649-924F-4D64-A792-573872A663B4}">
      <dgm:prSet/>
      <dgm:spPr/>
      <dgm:t>
        <a:bodyPr/>
        <a:lstStyle/>
        <a:p>
          <a:endParaRPr lang="es-MX"/>
        </a:p>
      </dgm:t>
    </dgm:pt>
    <dgm:pt modelId="{EBD96F7E-7486-4726-85F4-CF26F7A9196B}" type="sibTrans" cxnId="{B3092649-924F-4D64-A792-573872A663B4}">
      <dgm:prSet/>
      <dgm:spPr/>
      <dgm:t>
        <a:bodyPr/>
        <a:lstStyle/>
        <a:p>
          <a:endParaRPr lang="es-MX"/>
        </a:p>
      </dgm:t>
    </dgm:pt>
    <dgm:pt modelId="{3A759F26-56EC-4BE2-B06D-6073126AC3A7}" type="pres">
      <dgm:prSet presAssocID="{326F0685-9DC2-4792-8231-EE92C59D147C}" presName="linearFlow" presStyleCnt="0">
        <dgm:presLayoutVars>
          <dgm:dir/>
          <dgm:animLvl val="lvl"/>
          <dgm:resizeHandles val="exact"/>
        </dgm:presLayoutVars>
      </dgm:prSet>
      <dgm:spPr/>
    </dgm:pt>
    <dgm:pt modelId="{2EB66278-F0DD-4791-8D08-09C2ADD581D4}" type="pres">
      <dgm:prSet presAssocID="{0C43D908-1FA7-484E-A0FE-17763E3255D6}" presName="composite" presStyleCnt="0"/>
      <dgm:spPr/>
    </dgm:pt>
    <dgm:pt modelId="{C1673A4A-2494-4AB0-84B1-6222A508147A}" type="pres">
      <dgm:prSet presAssocID="{0C43D908-1FA7-484E-A0FE-17763E3255D6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7A4E9AF8-7BDC-4A1B-A6B8-014C1EC8D1D5}" type="pres">
      <dgm:prSet presAssocID="{0C43D908-1FA7-484E-A0FE-17763E3255D6}" presName="descendantText" presStyleLbl="alignAcc1" presStyleIdx="0" presStyleCnt="1" custLinFactNeighborX="16900" custLinFactNeighborY="-94460">
        <dgm:presLayoutVars>
          <dgm:bulletEnabled val="1"/>
        </dgm:presLayoutVars>
      </dgm:prSet>
      <dgm:spPr/>
    </dgm:pt>
  </dgm:ptLst>
  <dgm:cxnLst>
    <dgm:cxn modelId="{9C7E8823-5DE6-4DDC-8FB9-12CBC88AD147}" type="presOf" srcId="{326F0685-9DC2-4792-8231-EE92C59D147C}" destId="{3A759F26-56EC-4BE2-B06D-6073126AC3A7}" srcOrd="0" destOrd="0" presId="urn:microsoft.com/office/officeart/2005/8/layout/chevron2"/>
    <dgm:cxn modelId="{F3498336-CCD4-4BCF-AFC0-C92B0703053B}" type="presOf" srcId="{D61A527D-00F7-400E-B5FA-C5DA5E8E0D3D}" destId="{7A4E9AF8-7BDC-4A1B-A6B8-014C1EC8D1D5}" srcOrd="0" destOrd="0" presId="urn:microsoft.com/office/officeart/2005/8/layout/chevron2"/>
    <dgm:cxn modelId="{9EAB0348-4A9C-4DDD-AD43-7794AEB6372F}" type="presOf" srcId="{0C43D908-1FA7-484E-A0FE-17763E3255D6}" destId="{C1673A4A-2494-4AB0-84B1-6222A508147A}" srcOrd="0" destOrd="0" presId="urn:microsoft.com/office/officeart/2005/8/layout/chevron2"/>
    <dgm:cxn modelId="{B3092649-924F-4D64-A792-573872A663B4}" srcId="{0C43D908-1FA7-484E-A0FE-17763E3255D6}" destId="{D61A527D-00F7-400E-B5FA-C5DA5E8E0D3D}" srcOrd="0" destOrd="0" parTransId="{7411F07B-E167-49F0-AFFD-917DE24EE71A}" sibTransId="{EBD96F7E-7486-4726-85F4-CF26F7A9196B}"/>
    <dgm:cxn modelId="{9C05C7EC-472A-4F4F-9EE0-C5AA20E14A6D}" srcId="{326F0685-9DC2-4792-8231-EE92C59D147C}" destId="{0C43D908-1FA7-484E-A0FE-17763E3255D6}" srcOrd="0" destOrd="0" parTransId="{1B876854-3BB9-4540-AB6B-6E8BB2ACBBE5}" sibTransId="{347CE2A1-E518-4716-A6DF-39BDB9BC78E1}"/>
    <dgm:cxn modelId="{E5A573E1-3307-4142-84AF-C5FA12ADD24F}" type="presParOf" srcId="{3A759F26-56EC-4BE2-B06D-6073126AC3A7}" destId="{2EB66278-F0DD-4791-8D08-09C2ADD581D4}" srcOrd="0" destOrd="0" presId="urn:microsoft.com/office/officeart/2005/8/layout/chevron2"/>
    <dgm:cxn modelId="{C078B1C5-C906-49AE-AEE3-375C5835BCE9}" type="presParOf" srcId="{2EB66278-F0DD-4791-8D08-09C2ADD581D4}" destId="{C1673A4A-2494-4AB0-84B1-6222A508147A}" srcOrd="0" destOrd="0" presId="urn:microsoft.com/office/officeart/2005/8/layout/chevron2"/>
    <dgm:cxn modelId="{7221450F-9804-48F9-A9FB-F0EF7A25CC22}" type="presParOf" srcId="{2EB66278-F0DD-4791-8D08-09C2ADD581D4}" destId="{7A4E9AF8-7BDC-4A1B-A6B8-014C1EC8D1D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2BDDB70-25FD-4021-8EFC-7BADE0A52C80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A052ABC-790C-4E02-BC7C-AED7AFE1428C}">
      <dgm:prSet/>
      <dgm:spPr/>
      <dgm:t>
        <a:bodyPr/>
        <a:lstStyle/>
        <a:p>
          <a:endParaRPr lang="es-MX" dirty="0"/>
        </a:p>
      </dgm:t>
    </dgm:pt>
    <dgm:pt modelId="{3D35820C-EC0A-4673-B13D-6D9B99DCEE34}" type="parTrans" cxnId="{A1079665-CF6F-49FC-9A89-1CB7E116FAE3}">
      <dgm:prSet/>
      <dgm:spPr/>
      <dgm:t>
        <a:bodyPr/>
        <a:lstStyle/>
        <a:p>
          <a:endParaRPr lang="es-MX"/>
        </a:p>
      </dgm:t>
    </dgm:pt>
    <dgm:pt modelId="{95A36F2B-472C-4FE7-B954-05CB1B704E29}" type="sibTrans" cxnId="{A1079665-CF6F-49FC-9A89-1CB7E116FAE3}">
      <dgm:prSet/>
      <dgm:spPr/>
      <dgm:t>
        <a:bodyPr/>
        <a:lstStyle/>
        <a:p>
          <a:endParaRPr lang="es-MX"/>
        </a:p>
      </dgm:t>
    </dgm:pt>
    <dgm:pt modelId="{66B6ABAF-AD45-40D3-8F9F-90E6FD49A340}">
      <dgm:prSet/>
      <dgm:spPr/>
      <dgm:t>
        <a:bodyPr/>
        <a:lstStyle/>
        <a:p>
          <a:r>
            <a:rPr lang="es-MX" dirty="0"/>
            <a:t>Disponibilidad del agua en la ciudad de Querétaro </a:t>
          </a:r>
        </a:p>
      </dgm:t>
    </dgm:pt>
    <dgm:pt modelId="{B68FA22F-CECC-492E-BA4F-3C48146944F9}" type="parTrans" cxnId="{A00E6ED2-7FBF-4B53-B47D-E57286C1D4E2}">
      <dgm:prSet/>
      <dgm:spPr/>
      <dgm:t>
        <a:bodyPr/>
        <a:lstStyle/>
        <a:p>
          <a:endParaRPr lang="es-MX"/>
        </a:p>
      </dgm:t>
    </dgm:pt>
    <dgm:pt modelId="{C3D27B20-698D-4299-9CBF-F98323D92625}" type="sibTrans" cxnId="{A00E6ED2-7FBF-4B53-B47D-E57286C1D4E2}">
      <dgm:prSet/>
      <dgm:spPr/>
      <dgm:t>
        <a:bodyPr/>
        <a:lstStyle/>
        <a:p>
          <a:endParaRPr lang="es-MX"/>
        </a:p>
      </dgm:t>
    </dgm:pt>
    <dgm:pt modelId="{B59FDBF1-02DD-4D5E-986E-8992955B82FB}" type="pres">
      <dgm:prSet presAssocID="{E2BDDB70-25FD-4021-8EFC-7BADE0A52C80}" presName="linearFlow" presStyleCnt="0">
        <dgm:presLayoutVars>
          <dgm:dir/>
          <dgm:animLvl val="lvl"/>
          <dgm:resizeHandles val="exact"/>
        </dgm:presLayoutVars>
      </dgm:prSet>
      <dgm:spPr/>
    </dgm:pt>
    <dgm:pt modelId="{B1FEC4A0-470F-4CA1-AA47-4196D6559AA3}" type="pres">
      <dgm:prSet presAssocID="{3A052ABC-790C-4E02-BC7C-AED7AFE1428C}" presName="composite" presStyleCnt="0"/>
      <dgm:spPr/>
    </dgm:pt>
    <dgm:pt modelId="{F7C07663-8CFC-4F7D-AF45-F91DC3D61956}" type="pres">
      <dgm:prSet presAssocID="{3A052ABC-790C-4E02-BC7C-AED7AFE1428C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E2E7F93E-0CA7-4B84-959C-14790AC65563}" type="pres">
      <dgm:prSet presAssocID="{3A052ABC-790C-4E02-BC7C-AED7AFE1428C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FAEBB80E-FB0A-4572-B851-12B72A1F2E40}" type="presOf" srcId="{66B6ABAF-AD45-40D3-8F9F-90E6FD49A340}" destId="{E2E7F93E-0CA7-4B84-959C-14790AC65563}" srcOrd="0" destOrd="0" presId="urn:microsoft.com/office/officeart/2005/8/layout/chevron2"/>
    <dgm:cxn modelId="{A1079665-CF6F-49FC-9A89-1CB7E116FAE3}" srcId="{E2BDDB70-25FD-4021-8EFC-7BADE0A52C80}" destId="{3A052ABC-790C-4E02-BC7C-AED7AFE1428C}" srcOrd="0" destOrd="0" parTransId="{3D35820C-EC0A-4673-B13D-6D9B99DCEE34}" sibTransId="{95A36F2B-472C-4FE7-B954-05CB1B704E29}"/>
    <dgm:cxn modelId="{DED3C989-CF6F-4E00-AFBC-2C11260C80EB}" type="presOf" srcId="{E2BDDB70-25FD-4021-8EFC-7BADE0A52C80}" destId="{B59FDBF1-02DD-4D5E-986E-8992955B82FB}" srcOrd="0" destOrd="0" presId="urn:microsoft.com/office/officeart/2005/8/layout/chevron2"/>
    <dgm:cxn modelId="{581AFDC8-853A-4D49-AFD9-950DB60A10A0}" type="presOf" srcId="{3A052ABC-790C-4E02-BC7C-AED7AFE1428C}" destId="{F7C07663-8CFC-4F7D-AF45-F91DC3D61956}" srcOrd="0" destOrd="0" presId="urn:microsoft.com/office/officeart/2005/8/layout/chevron2"/>
    <dgm:cxn modelId="{A00E6ED2-7FBF-4B53-B47D-E57286C1D4E2}" srcId="{3A052ABC-790C-4E02-BC7C-AED7AFE1428C}" destId="{66B6ABAF-AD45-40D3-8F9F-90E6FD49A340}" srcOrd="0" destOrd="0" parTransId="{B68FA22F-CECC-492E-BA4F-3C48146944F9}" sibTransId="{C3D27B20-698D-4299-9CBF-F98323D92625}"/>
    <dgm:cxn modelId="{DCDEADAD-0630-4DD1-98E3-6A14496B3213}" type="presParOf" srcId="{B59FDBF1-02DD-4D5E-986E-8992955B82FB}" destId="{B1FEC4A0-470F-4CA1-AA47-4196D6559AA3}" srcOrd="0" destOrd="0" presId="urn:microsoft.com/office/officeart/2005/8/layout/chevron2"/>
    <dgm:cxn modelId="{F1E488CD-6EE3-42BC-B1C2-DEAF7F16C239}" type="presParOf" srcId="{B1FEC4A0-470F-4CA1-AA47-4196D6559AA3}" destId="{F7C07663-8CFC-4F7D-AF45-F91DC3D61956}" srcOrd="0" destOrd="0" presId="urn:microsoft.com/office/officeart/2005/8/layout/chevron2"/>
    <dgm:cxn modelId="{36562FBF-EE0D-48E3-B9A2-C4022DF9BB21}" type="presParOf" srcId="{B1FEC4A0-470F-4CA1-AA47-4196D6559AA3}" destId="{E2E7F93E-0CA7-4B84-959C-14790AC6556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70B04-118F-4815-A0FB-742FAE204442}">
      <dsp:nvSpPr>
        <dsp:cNvPr id="0" name=""/>
        <dsp:cNvSpPr/>
      </dsp:nvSpPr>
      <dsp:spPr>
        <a:xfrm>
          <a:off x="0" y="476824"/>
          <a:ext cx="5194299" cy="2077719"/>
        </a:xfrm>
        <a:prstGeom prst="chevron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/>
            <a:t>La creación de una opción real y accesible que permita que tanto el habitante de la urbe como el del campo cuente con la garantía de acceso al vital líquido.</a:t>
          </a:r>
        </a:p>
      </dsp:txBody>
      <dsp:txXfrm>
        <a:off x="1038860" y="476824"/>
        <a:ext cx="3116580" cy="207771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5B272-8B55-4C49-83C7-7EF4E29FA79D}">
      <dsp:nvSpPr>
        <dsp:cNvPr id="0" name=""/>
        <dsp:cNvSpPr/>
      </dsp:nvSpPr>
      <dsp:spPr>
        <a:xfrm>
          <a:off x="0" y="4567"/>
          <a:ext cx="5194299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/>
            <a:t>Cuantitativa</a:t>
          </a:r>
        </a:p>
      </dsp:txBody>
      <dsp:txXfrm>
        <a:off x="28100" y="32667"/>
        <a:ext cx="5138099" cy="51943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AC1238-FC71-4BBB-9D99-C2E806B667FB}">
      <dsp:nvSpPr>
        <dsp:cNvPr id="0" name=""/>
        <dsp:cNvSpPr/>
      </dsp:nvSpPr>
      <dsp:spPr>
        <a:xfrm>
          <a:off x="0" y="0"/>
          <a:ext cx="584774" cy="58477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E7539F-85F6-4F58-A594-081675CF6BE0}">
      <dsp:nvSpPr>
        <dsp:cNvPr id="0" name=""/>
        <dsp:cNvSpPr/>
      </dsp:nvSpPr>
      <dsp:spPr>
        <a:xfrm>
          <a:off x="292387" y="0"/>
          <a:ext cx="5118706" cy="5847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/>
            <a:t>¿Una planta tratadora de aguas residuales semiautomática para el hogar ayuda a el cuidado del agua en Querétaro a la par que involucra a las personas sin conocimientos científicos dentro del proceso del tratamiento del agua? </a:t>
          </a:r>
        </a:p>
      </dsp:txBody>
      <dsp:txXfrm>
        <a:off x="292387" y="0"/>
        <a:ext cx="5118706" cy="58477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AC1238-FC71-4BBB-9D99-C2E806B667FB}">
      <dsp:nvSpPr>
        <dsp:cNvPr id="0" name=""/>
        <dsp:cNvSpPr/>
      </dsp:nvSpPr>
      <dsp:spPr>
        <a:xfrm>
          <a:off x="0" y="0"/>
          <a:ext cx="584774" cy="58477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E7539F-85F6-4F58-A594-081675CF6BE0}">
      <dsp:nvSpPr>
        <dsp:cNvPr id="0" name=""/>
        <dsp:cNvSpPr/>
      </dsp:nvSpPr>
      <dsp:spPr>
        <a:xfrm>
          <a:off x="292387" y="0"/>
          <a:ext cx="5118706" cy="5847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/>
            <a:t>¿Es una planta tratadora de aguas residuales semiautomática para el hogar una oportunidad innovadora y sustentable para resolver una problemática en la escases y calidad del agua, existente en el estado?</a:t>
          </a:r>
        </a:p>
      </dsp:txBody>
      <dsp:txXfrm>
        <a:off x="292387" y="0"/>
        <a:ext cx="5118706" cy="58477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6BE36-86E5-4174-83D7-DA014E3EC169}">
      <dsp:nvSpPr>
        <dsp:cNvPr id="0" name=""/>
        <dsp:cNvSpPr/>
      </dsp:nvSpPr>
      <dsp:spPr>
        <a:xfrm>
          <a:off x="2221217" y="0"/>
          <a:ext cx="1957718" cy="58435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Reforzar la cultura del agua  </a:t>
          </a:r>
        </a:p>
      </dsp:txBody>
      <dsp:txXfrm>
        <a:off x="2513396" y="0"/>
        <a:ext cx="1373360" cy="58435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D18D7-2516-40B2-BB62-CFFCEC037D16}">
      <dsp:nvSpPr>
        <dsp:cNvPr id="0" name=""/>
        <dsp:cNvSpPr/>
      </dsp:nvSpPr>
      <dsp:spPr>
        <a:xfrm>
          <a:off x="85437" y="0"/>
          <a:ext cx="1991976" cy="58477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Impulsar la industria del tratamiento del agua </a:t>
          </a:r>
        </a:p>
      </dsp:txBody>
      <dsp:txXfrm>
        <a:off x="377824" y="0"/>
        <a:ext cx="1407203" cy="58477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6BE36-86E5-4174-83D7-DA014E3EC169}">
      <dsp:nvSpPr>
        <dsp:cNvPr id="0" name=""/>
        <dsp:cNvSpPr/>
      </dsp:nvSpPr>
      <dsp:spPr>
        <a:xfrm>
          <a:off x="1719888" y="0"/>
          <a:ext cx="1754522" cy="584773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Por consecuencia reduce la brecha de desigualdad</a:t>
          </a:r>
        </a:p>
      </dsp:txBody>
      <dsp:txXfrm>
        <a:off x="2012275" y="0"/>
        <a:ext cx="1169749" cy="58477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6BE36-86E5-4174-83D7-DA014E3EC169}">
      <dsp:nvSpPr>
        <dsp:cNvPr id="0" name=""/>
        <dsp:cNvSpPr/>
      </dsp:nvSpPr>
      <dsp:spPr>
        <a:xfrm>
          <a:off x="1662545" y="215"/>
          <a:ext cx="1973888" cy="69756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Garantizar el acceso al derecho humano del vital líquido</a:t>
          </a:r>
        </a:p>
      </dsp:txBody>
      <dsp:txXfrm>
        <a:off x="2011325" y="215"/>
        <a:ext cx="1276328" cy="6975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8542E8-6367-4C30-B99C-CED87642A5FA}">
      <dsp:nvSpPr>
        <dsp:cNvPr id="0" name=""/>
        <dsp:cNvSpPr/>
      </dsp:nvSpPr>
      <dsp:spPr>
        <a:xfrm>
          <a:off x="14675" y="0"/>
          <a:ext cx="4680658" cy="74205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D47A1B-E0F3-4A57-A94F-2CE9C35E7BE4}">
      <dsp:nvSpPr>
        <dsp:cNvPr id="0" name=""/>
        <dsp:cNvSpPr/>
      </dsp:nvSpPr>
      <dsp:spPr>
        <a:xfrm>
          <a:off x="1673335" y="233182"/>
          <a:ext cx="1651997" cy="2968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/>
            <a:t>Factor humano </a:t>
          </a:r>
        </a:p>
      </dsp:txBody>
      <dsp:txXfrm>
        <a:off x="1687825" y="247672"/>
        <a:ext cx="1623017" cy="2678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CB057-CD55-44AE-A16E-CE8CE8A85A76}">
      <dsp:nvSpPr>
        <dsp:cNvPr id="0" name=""/>
        <dsp:cNvSpPr/>
      </dsp:nvSpPr>
      <dsp:spPr>
        <a:xfrm>
          <a:off x="657245" y="0"/>
          <a:ext cx="4733994" cy="66974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E56FFC-3774-4771-9AF8-E6416B48A703}">
      <dsp:nvSpPr>
        <dsp:cNvPr id="0" name=""/>
        <dsp:cNvSpPr/>
      </dsp:nvSpPr>
      <dsp:spPr>
        <a:xfrm>
          <a:off x="2254099" y="189905"/>
          <a:ext cx="1670821" cy="2678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/>
            <a:t>Eficiente y accesible </a:t>
          </a:r>
        </a:p>
      </dsp:txBody>
      <dsp:txXfrm>
        <a:off x="2267177" y="202983"/>
        <a:ext cx="1644665" cy="2417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C1EE9D-A7B7-48B4-B5BE-D1F24537597D}">
      <dsp:nvSpPr>
        <dsp:cNvPr id="0" name=""/>
        <dsp:cNvSpPr/>
      </dsp:nvSpPr>
      <dsp:spPr>
        <a:xfrm>
          <a:off x="14132" y="0"/>
          <a:ext cx="4800052" cy="71529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828B02-8232-4540-BDB7-647B8995312A}">
      <dsp:nvSpPr>
        <dsp:cNvPr id="0" name=""/>
        <dsp:cNvSpPr/>
      </dsp:nvSpPr>
      <dsp:spPr>
        <a:xfrm>
          <a:off x="1675776" y="201213"/>
          <a:ext cx="1596043" cy="2861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/>
            <a:t>Normatividad </a:t>
          </a:r>
        </a:p>
      </dsp:txBody>
      <dsp:txXfrm>
        <a:off x="1689743" y="215180"/>
        <a:ext cx="1568109" cy="2581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BA88F-C5F7-4F88-A69C-F09BCA1EB816}">
      <dsp:nvSpPr>
        <dsp:cNvPr id="0" name=""/>
        <dsp:cNvSpPr/>
      </dsp:nvSpPr>
      <dsp:spPr>
        <a:xfrm rot="5400000">
          <a:off x="-87716" y="87716"/>
          <a:ext cx="584774" cy="40934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/>
            <a:t> </a:t>
          </a:r>
        </a:p>
      </dsp:txBody>
      <dsp:txXfrm rot="-5400000">
        <a:off x="0" y="204671"/>
        <a:ext cx="409342" cy="175432"/>
      </dsp:txXfrm>
    </dsp:sp>
    <dsp:sp modelId="{B6EB6236-8DCF-4FF7-9B13-F66188CC1696}">
      <dsp:nvSpPr>
        <dsp:cNvPr id="0" name=""/>
        <dsp:cNvSpPr/>
      </dsp:nvSpPr>
      <dsp:spPr>
        <a:xfrm rot="5400000">
          <a:off x="3742069" y="-3332726"/>
          <a:ext cx="380103" cy="70455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200" kern="1200" dirty="0"/>
            <a:t>Uso del agua en la ciudad de Querétaro </a:t>
          </a:r>
        </a:p>
      </dsp:txBody>
      <dsp:txXfrm rot="-5400000">
        <a:off x="409343" y="18555"/>
        <a:ext cx="7027002" cy="3429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C68CCC-F977-470A-8D0D-767D59C3B15B}">
      <dsp:nvSpPr>
        <dsp:cNvPr id="0" name=""/>
        <dsp:cNvSpPr/>
      </dsp:nvSpPr>
      <dsp:spPr>
        <a:xfrm rot="5400000">
          <a:off x="-87716" y="87716"/>
          <a:ext cx="584774" cy="40934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/>
            <a:t> </a:t>
          </a:r>
        </a:p>
      </dsp:txBody>
      <dsp:txXfrm rot="-5400000">
        <a:off x="0" y="204671"/>
        <a:ext cx="409342" cy="175432"/>
      </dsp:txXfrm>
    </dsp:sp>
    <dsp:sp modelId="{31FF5A1A-9435-4C4C-AE46-A71F6E4D9B68}">
      <dsp:nvSpPr>
        <dsp:cNvPr id="0" name=""/>
        <dsp:cNvSpPr/>
      </dsp:nvSpPr>
      <dsp:spPr>
        <a:xfrm rot="5400000">
          <a:off x="3742069" y="-3332726"/>
          <a:ext cx="380103" cy="70455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200" kern="1200" dirty="0"/>
            <a:t>Proceso de tratamiento </a:t>
          </a:r>
        </a:p>
      </dsp:txBody>
      <dsp:txXfrm rot="-5400000">
        <a:off x="409343" y="18555"/>
        <a:ext cx="7027002" cy="3429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27456-0D95-4107-8D4E-1185F4FACB0C}">
      <dsp:nvSpPr>
        <dsp:cNvPr id="0" name=""/>
        <dsp:cNvSpPr/>
      </dsp:nvSpPr>
      <dsp:spPr>
        <a:xfrm rot="5400000">
          <a:off x="-87716" y="87716"/>
          <a:ext cx="584774" cy="40934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/>
            <a:t> </a:t>
          </a:r>
        </a:p>
      </dsp:txBody>
      <dsp:txXfrm rot="-5400000">
        <a:off x="0" y="204671"/>
        <a:ext cx="409342" cy="175432"/>
      </dsp:txXfrm>
    </dsp:sp>
    <dsp:sp modelId="{BD33C92C-7C0F-41B8-8AC6-D3938761543A}">
      <dsp:nvSpPr>
        <dsp:cNvPr id="0" name=""/>
        <dsp:cNvSpPr/>
      </dsp:nvSpPr>
      <dsp:spPr>
        <a:xfrm rot="5400000">
          <a:off x="3742069" y="-3332726"/>
          <a:ext cx="380103" cy="70455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200" kern="1200" dirty="0"/>
            <a:t>Responsabilidad social en su sustentabilidad </a:t>
          </a:r>
        </a:p>
      </dsp:txBody>
      <dsp:txXfrm rot="-5400000">
        <a:off x="409343" y="18555"/>
        <a:ext cx="7027002" cy="3429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673A4A-2494-4AB0-84B1-6222A508147A}">
      <dsp:nvSpPr>
        <dsp:cNvPr id="0" name=""/>
        <dsp:cNvSpPr/>
      </dsp:nvSpPr>
      <dsp:spPr>
        <a:xfrm rot="5400000">
          <a:off x="-87716" y="87716"/>
          <a:ext cx="584774" cy="40934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/>
            <a:t> </a:t>
          </a:r>
        </a:p>
      </dsp:txBody>
      <dsp:txXfrm rot="-5400000">
        <a:off x="0" y="204671"/>
        <a:ext cx="409342" cy="175432"/>
      </dsp:txXfrm>
    </dsp:sp>
    <dsp:sp modelId="{7A4E9AF8-7BDC-4A1B-A6B8-014C1EC8D1D5}">
      <dsp:nvSpPr>
        <dsp:cNvPr id="0" name=""/>
        <dsp:cNvSpPr/>
      </dsp:nvSpPr>
      <dsp:spPr>
        <a:xfrm rot="5400000">
          <a:off x="3742069" y="-3332726"/>
          <a:ext cx="380103" cy="70455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200" kern="1200" dirty="0"/>
            <a:t>Calidad del agua en la ciudad de Querétaro</a:t>
          </a:r>
        </a:p>
      </dsp:txBody>
      <dsp:txXfrm rot="-5400000">
        <a:off x="409343" y="18555"/>
        <a:ext cx="7027002" cy="34299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07663-8CFC-4F7D-AF45-F91DC3D61956}">
      <dsp:nvSpPr>
        <dsp:cNvPr id="0" name=""/>
        <dsp:cNvSpPr/>
      </dsp:nvSpPr>
      <dsp:spPr>
        <a:xfrm rot="5400000">
          <a:off x="-87716" y="87716"/>
          <a:ext cx="584774" cy="40934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100" kern="1200" dirty="0"/>
        </a:p>
      </dsp:txBody>
      <dsp:txXfrm rot="-5400000">
        <a:off x="0" y="204671"/>
        <a:ext cx="409342" cy="175432"/>
      </dsp:txXfrm>
    </dsp:sp>
    <dsp:sp modelId="{E2E7F93E-0CA7-4B84-959C-14790AC65563}">
      <dsp:nvSpPr>
        <dsp:cNvPr id="0" name=""/>
        <dsp:cNvSpPr/>
      </dsp:nvSpPr>
      <dsp:spPr>
        <a:xfrm rot="5400000">
          <a:off x="3742069" y="-3332726"/>
          <a:ext cx="380103" cy="70455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200" kern="1200" dirty="0"/>
            <a:t>Disponibilidad del agua en la ciudad de Querétaro </a:t>
          </a:r>
        </a:p>
      </dsp:txBody>
      <dsp:txXfrm rot="-5400000">
        <a:off x="409343" y="18555"/>
        <a:ext cx="7027002" cy="342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BE3F8E-B64D-354F-8760-F963BA0DA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BEC0DF-F923-C843-B3C4-2AF922808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1C0DF7-FC57-914C-8DCC-BB65DEEDC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29/05/2023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ED087F-78F3-F344-AA22-5BFFDE215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27E845-DE3A-5643-BBD5-D781F6974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52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9371C-0A2D-FC41-BC3F-2A9716852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025B02-0CA5-C148-87E2-E960CF95A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BFF75C-BB54-2D49-A806-9061C6F9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29/05/2023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24F091-74D0-5C40-8D83-97F7EAD79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83D353-7565-444E-ABAC-9E577EBD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883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0522FD-F958-1249-A15F-3D58241F3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FBA2CE-DF9A-C54D-9701-ADF278AFE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077ADB-F064-3B48-A37D-C86442E9F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29/05/2023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E276E8-4100-A64A-B0C2-058891BC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F28F17-20ED-0646-AEFA-430ED8F2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673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76538-C34E-E34A-BEA6-3C734E387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DA24A8-BE88-8949-B33F-C9EC279E9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0D6BB1-2B99-C94F-BC5E-4C007C86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29/05/2023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18B3B9-CCB7-8641-AD03-CAB9507B7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C62F79-496C-6641-984F-FBEAC0D2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298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A6065C-2B49-5841-ADC1-7B8ED9D7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41F125-CC6F-EB45-AA8D-781E84D41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2602F2-90F7-DA4A-B173-C80208187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29/05/2023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F659BB-A32A-2044-A224-6BAE96D6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31E6B2-6ADD-5944-B249-9F57498F8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363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6B47E5-36CB-0748-A1F3-C33AB323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105170-3ABF-0545-9B6D-3A4F836AD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3B8B19-D3D7-7748-8E3F-48DD703EA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15E4C3-94BB-A74E-B8A2-591023FB3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29/05/2023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B7F58A-D6BF-5945-BCC8-5BCCE26C9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4BD9D9-2642-9649-8D0B-A1D63323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51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5DC8CF-B1E9-994B-9076-B7620E09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B7945F-BBF4-6243-8826-A2EADB1A5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02A1BE-F833-4E46-9668-F158C9FF5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995B65E-8D70-6341-B26D-8C2AE08BF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FD4145-D036-0A4B-BF8C-6C8AD0CD7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968AD44-D7C4-A743-B2D8-05350A1C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29/05/2023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19B0355-B6E8-4446-8540-AED3F7707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ADA5C0A-4623-0943-B6BB-280650AB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747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76DC1-79B9-9640-8BBA-EFD560D3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1E8593-9CA9-2B4E-B0AC-031D2F4C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29/05/2023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D2B79E-3403-9D45-9A15-8ADAE3D86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646AC9-1951-7948-A44F-F799A6B3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7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DA5A6A-137F-0B48-8C69-ECE4E2C4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29/05/2023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DA162D5-77DC-3B40-8A18-2A1BAD82F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DEF420-D368-804E-8CC4-3B0082D9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707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4E4B2-94E9-6B45-82CB-D187F0124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5E26CB-E6C6-484D-9632-3E6542973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65E088-52C4-6F44-9CC8-5828ACF45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3BB6C0-8EFA-4345-9CE4-739FC282F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29/05/2023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930AC1-E5D4-234D-9072-62DA61F2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D3BA5F-A0F4-864F-BE18-9564FF8D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666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4FC52-D32C-B44D-BB5D-9D836FFF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7B426BE-E3EA-304F-A841-9B1734C43A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8E9A57-5918-6046-980E-A0D85C82B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63B259-7060-3940-9422-D4CE618A1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29/05/2023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1705E8-E4DC-5A46-8CD4-EB8D5B001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FBD902-C969-E246-82E6-5A9F269B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033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00011B3-7F0E-4243-99A6-06C2425B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D8F3BE-C11C-8D47-B84D-A8034186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235E94-BC77-C74A-A205-D4D5CFCB0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EF622-0C42-F146-9702-1A81A6D276A8}" type="datetimeFigureOut">
              <a:rPr lang="es-MX" smtClean="0"/>
              <a:t>29/05/2023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08FE7F-5DF1-4C4C-9045-5946C08A9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76DA39-72F3-3D45-9B01-68DCA18D1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682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tiff"/><Relationship Id="rId7" Type="http://schemas.openxmlformats.org/officeDocument/2006/relationships/diagramLayout" Target="../diagrams/layou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QuickStyle" Target="../diagrams/quickStyle3.xml"/><Relationship Id="rId18" Type="http://schemas.openxmlformats.org/officeDocument/2006/relationships/diagramQuickStyle" Target="../diagrams/quickStyle4.xml"/><Relationship Id="rId3" Type="http://schemas.openxmlformats.org/officeDocument/2006/relationships/image" Target="../media/image4.tiff"/><Relationship Id="rId7" Type="http://schemas.openxmlformats.org/officeDocument/2006/relationships/diagramLayout" Target="../diagrams/layout2.xml"/><Relationship Id="rId12" Type="http://schemas.openxmlformats.org/officeDocument/2006/relationships/diagramLayout" Target="../diagrams/layout3.xml"/><Relationship Id="rId17" Type="http://schemas.openxmlformats.org/officeDocument/2006/relationships/diagramLayout" Target="../diagrams/layout4.xml"/><Relationship Id="rId2" Type="http://schemas.openxmlformats.org/officeDocument/2006/relationships/image" Target="../media/image1.png"/><Relationship Id="rId16" Type="http://schemas.openxmlformats.org/officeDocument/2006/relationships/diagramData" Target="../diagrams/data4.xml"/><Relationship Id="rId20" Type="http://schemas.microsoft.com/office/2007/relationships/diagramDrawing" Target="../diagrams/drawing4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openxmlformats.org/officeDocument/2006/relationships/diagramData" Target="../diagrams/data3.xml"/><Relationship Id="rId5" Type="http://schemas.openxmlformats.org/officeDocument/2006/relationships/image" Target="../media/image3.png"/><Relationship Id="rId15" Type="http://schemas.microsoft.com/office/2007/relationships/diagramDrawing" Target="../diagrams/drawing3.xml"/><Relationship Id="rId10" Type="http://schemas.microsoft.com/office/2007/relationships/diagramDrawing" Target="../diagrams/drawing2.xml"/><Relationship Id="rId19" Type="http://schemas.openxmlformats.org/officeDocument/2006/relationships/diagramColors" Target="../diagrams/colors4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2.xml"/><Relationship Id="rId14" Type="http://schemas.openxmlformats.org/officeDocument/2006/relationships/diagramColors" Target="../diagrams/colors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18" Type="http://schemas.openxmlformats.org/officeDocument/2006/relationships/diagramColors" Target="../diagrams/colors7.xml"/><Relationship Id="rId26" Type="http://schemas.openxmlformats.org/officeDocument/2006/relationships/diagramLayout" Target="../diagrams/layout9.xml"/><Relationship Id="rId3" Type="http://schemas.openxmlformats.org/officeDocument/2006/relationships/image" Target="../media/image2.png"/><Relationship Id="rId21" Type="http://schemas.openxmlformats.org/officeDocument/2006/relationships/diagramLayout" Target="../diagrams/layout8.xml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17" Type="http://schemas.openxmlformats.org/officeDocument/2006/relationships/diagramQuickStyle" Target="../diagrams/quickStyle7.xml"/><Relationship Id="rId25" Type="http://schemas.openxmlformats.org/officeDocument/2006/relationships/diagramData" Target="../diagrams/data9.xml"/><Relationship Id="rId2" Type="http://schemas.openxmlformats.org/officeDocument/2006/relationships/image" Target="../media/image1.png"/><Relationship Id="rId16" Type="http://schemas.openxmlformats.org/officeDocument/2006/relationships/diagramLayout" Target="../diagrams/layout7.xml"/><Relationship Id="rId20" Type="http://schemas.openxmlformats.org/officeDocument/2006/relationships/diagramData" Target="../diagrams/data8.xml"/><Relationship Id="rId29" Type="http://schemas.microsoft.com/office/2007/relationships/diagramDrawing" Target="../diagrams/drawing9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24" Type="http://schemas.microsoft.com/office/2007/relationships/diagramDrawing" Target="../diagrams/drawing8.xml"/><Relationship Id="rId5" Type="http://schemas.openxmlformats.org/officeDocument/2006/relationships/diagramData" Target="../diagrams/data5.xml"/><Relationship Id="rId15" Type="http://schemas.openxmlformats.org/officeDocument/2006/relationships/diagramData" Target="../diagrams/data7.xml"/><Relationship Id="rId23" Type="http://schemas.openxmlformats.org/officeDocument/2006/relationships/diagramColors" Target="../diagrams/colors8.xml"/><Relationship Id="rId28" Type="http://schemas.openxmlformats.org/officeDocument/2006/relationships/diagramColors" Target="../diagrams/colors9.xml"/><Relationship Id="rId10" Type="http://schemas.openxmlformats.org/officeDocument/2006/relationships/diagramData" Target="../diagrams/data6.xml"/><Relationship Id="rId19" Type="http://schemas.microsoft.com/office/2007/relationships/diagramDrawing" Target="../diagrams/drawing7.xml"/><Relationship Id="rId4" Type="http://schemas.openxmlformats.org/officeDocument/2006/relationships/image" Target="../media/image3.png"/><Relationship Id="rId9" Type="http://schemas.microsoft.com/office/2007/relationships/diagramDrawing" Target="../diagrams/drawing5.xml"/><Relationship Id="rId14" Type="http://schemas.microsoft.com/office/2007/relationships/diagramDrawing" Target="../diagrams/drawing6.xml"/><Relationship Id="rId22" Type="http://schemas.openxmlformats.org/officeDocument/2006/relationships/diagramQuickStyle" Target="../diagrams/quickStyle8.xml"/><Relationship Id="rId27" Type="http://schemas.openxmlformats.org/officeDocument/2006/relationships/diagramQuickStyle" Target="../diagrams/quickStyle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13" Type="http://schemas.openxmlformats.org/officeDocument/2006/relationships/diagramQuickStyle" Target="../diagrams/quickStyle11.xml"/><Relationship Id="rId18" Type="http://schemas.openxmlformats.org/officeDocument/2006/relationships/diagramQuickStyle" Target="../diagrams/quickStyle12.xml"/><Relationship Id="rId3" Type="http://schemas.openxmlformats.org/officeDocument/2006/relationships/image" Target="../media/image4.tiff"/><Relationship Id="rId7" Type="http://schemas.openxmlformats.org/officeDocument/2006/relationships/diagramLayout" Target="../diagrams/layout10.xml"/><Relationship Id="rId12" Type="http://schemas.openxmlformats.org/officeDocument/2006/relationships/diagramLayout" Target="../diagrams/layout11.xml"/><Relationship Id="rId17" Type="http://schemas.openxmlformats.org/officeDocument/2006/relationships/diagramLayout" Target="../diagrams/layout12.xml"/><Relationship Id="rId2" Type="http://schemas.openxmlformats.org/officeDocument/2006/relationships/image" Target="../media/image1.png"/><Relationship Id="rId16" Type="http://schemas.openxmlformats.org/officeDocument/2006/relationships/diagramData" Target="../diagrams/data12.xml"/><Relationship Id="rId20" Type="http://schemas.microsoft.com/office/2007/relationships/diagramDrawing" Target="../diagrams/drawing1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0.xml"/><Relationship Id="rId11" Type="http://schemas.openxmlformats.org/officeDocument/2006/relationships/diagramData" Target="../diagrams/data11.xml"/><Relationship Id="rId5" Type="http://schemas.openxmlformats.org/officeDocument/2006/relationships/image" Target="../media/image3.png"/><Relationship Id="rId15" Type="http://schemas.microsoft.com/office/2007/relationships/diagramDrawing" Target="../diagrams/drawing11.xml"/><Relationship Id="rId10" Type="http://schemas.microsoft.com/office/2007/relationships/diagramDrawing" Target="../diagrams/drawing10.xml"/><Relationship Id="rId19" Type="http://schemas.openxmlformats.org/officeDocument/2006/relationships/diagramColors" Target="../diagrams/colors12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0.xml"/><Relationship Id="rId14" Type="http://schemas.openxmlformats.org/officeDocument/2006/relationships/diagramColors" Target="../diagrams/colors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13" Type="http://schemas.openxmlformats.org/officeDocument/2006/relationships/diagramQuickStyle" Target="../diagrams/quickStyle14.xml"/><Relationship Id="rId18" Type="http://schemas.openxmlformats.org/officeDocument/2006/relationships/diagramQuickStyle" Target="../diagrams/quickStyle15.xml"/><Relationship Id="rId3" Type="http://schemas.openxmlformats.org/officeDocument/2006/relationships/image" Target="../media/image4.tiff"/><Relationship Id="rId21" Type="http://schemas.openxmlformats.org/officeDocument/2006/relationships/diagramData" Target="../diagrams/data16.xml"/><Relationship Id="rId7" Type="http://schemas.openxmlformats.org/officeDocument/2006/relationships/diagramLayout" Target="../diagrams/layout13.xml"/><Relationship Id="rId12" Type="http://schemas.openxmlformats.org/officeDocument/2006/relationships/diagramLayout" Target="../diagrams/layout14.xml"/><Relationship Id="rId17" Type="http://schemas.openxmlformats.org/officeDocument/2006/relationships/diagramLayout" Target="../diagrams/layout15.xml"/><Relationship Id="rId25" Type="http://schemas.microsoft.com/office/2007/relationships/diagramDrawing" Target="../diagrams/drawing16.xml"/><Relationship Id="rId2" Type="http://schemas.openxmlformats.org/officeDocument/2006/relationships/image" Target="../media/image1.png"/><Relationship Id="rId16" Type="http://schemas.openxmlformats.org/officeDocument/2006/relationships/diagramData" Target="../diagrams/data15.xml"/><Relationship Id="rId20" Type="http://schemas.microsoft.com/office/2007/relationships/diagramDrawing" Target="../diagrams/drawing1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3.xml"/><Relationship Id="rId11" Type="http://schemas.openxmlformats.org/officeDocument/2006/relationships/diagramData" Target="../diagrams/data14.xml"/><Relationship Id="rId24" Type="http://schemas.openxmlformats.org/officeDocument/2006/relationships/diagramColors" Target="../diagrams/colors16.xml"/><Relationship Id="rId5" Type="http://schemas.openxmlformats.org/officeDocument/2006/relationships/image" Target="../media/image3.png"/><Relationship Id="rId15" Type="http://schemas.microsoft.com/office/2007/relationships/diagramDrawing" Target="../diagrams/drawing14.xml"/><Relationship Id="rId23" Type="http://schemas.openxmlformats.org/officeDocument/2006/relationships/diagramQuickStyle" Target="../diagrams/quickStyle16.xml"/><Relationship Id="rId10" Type="http://schemas.microsoft.com/office/2007/relationships/diagramDrawing" Target="../diagrams/drawing13.xml"/><Relationship Id="rId19" Type="http://schemas.openxmlformats.org/officeDocument/2006/relationships/diagramColors" Target="../diagrams/colors15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3.xml"/><Relationship Id="rId14" Type="http://schemas.openxmlformats.org/officeDocument/2006/relationships/diagramColors" Target="../diagrams/colors14.xml"/><Relationship Id="rId22" Type="http://schemas.openxmlformats.org/officeDocument/2006/relationships/diagramLayout" Target="../diagrams/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D4DC33A-47BD-0948-B93B-EB53944B523D}"/>
              </a:ext>
            </a:extLst>
          </p:cNvPr>
          <p:cNvSpPr txBox="1"/>
          <p:nvPr/>
        </p:nvSpPr>
        <p:spPr>
          <a:xfrm>
            <a:off x="922428" y="2540629"/>
            <a:ext cx="10553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/>
              <a:t>Planta tratadora de aguas residuales semi automática para en hogar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0" y="49022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/>
              <a:t>Renata Mondragón De los Reyes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9E41E08-BEB2-954D-8483-03B9ED33950B}"/>
              </a:ext>
            </a:extLst>
          </p:cNvPr>
          <p:cNvSpPr txBox="1"/>
          <p:nvPr/>
        </p:nvSpPr>
        <p:spPr>
          <a:xfrm>
            <a:off x="0" y="562306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i="1" dirty="0"/>
              <a:t>Dr. Francisco Flores Agüero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B86D2CE-FE7E-6A44-8110-9E706E4854E4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0CEDCC0-882B-D049-BE32-5C45E744BCEA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EE2003FB-3699-8841-A946-BA8A710FB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523181"/>
            <a:ext cx="1329264" cy="1026026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82B0A80C-4814-5F4A-917E-C0DA8F15FE37}"/>
              </a:ext>
            </a:extLst>
          </p:cNvPr>
          <p:cNvSpPr txBox="1"/>
          <p:nvPr/>
        </p:nvSpPr>
        <p:spPr>
          <a:xfrm>
            <a:off x="103278" y="162943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/>
              <a:t>Maestría en Gestión de la Tecnología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14DC8E08-54CC-F646-A553-98F12A21C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46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Nombre alumno – Maestría o Doctorado – (cuatrimestre)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82600" y="1727200"/>
            <a:ext cx="519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Justificación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0" r="20693"/>
          <a:stretch/>
        </p:blipFill>
        <p:spPr>
          <a:xfrm>
            <a:off x="5880100" y="1179914"/>
            <a:ext cx="6289072" cy="5310356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5880100" y="-47769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i="1" dirty="0">
                <a:solidFill>
                  <a:srgbClr val="C00000"/>
                </a:solidFill>
              </a:rPr>
              <a:t>Planta tratadora de aguas residuales semi automática para en hogar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B438F1B-5BA0-43E1-9F6E-54A4B5B605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3353995"/>
              </p:ext>
            </p:extLst>
          </p:nvPr>
        </p:nvGraphicFramePr>
        <p:xfrm>
          <a:off x="459772" y="2082707"/>
          <a:ext cx="5194300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287956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Nombre alumno – Maestría o Doctorado – (cuatrimestre)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6677122" y="1727200"/>
            <a:ext cx="519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Objetivos</a:t>
            </a:r>
            <a:r>
              <a:rPr lang="es-MX" sz="2400" dirty="0"/>
              <a:t> </a:t>
            </a:r>
            <a:endParaRPr lang="es-MX" sz="32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0" r="20693"/>
          <a:stretch/>
        </p:blipFill>
        <p:spPr>
          <a:xfrm>
            <a:off x="0" y="1179914"/>
            <a:ext cx="6289072" cy="5310356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5687029" y="-7762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i="1" dirty="0">
                <a:solidFill>
                  <a:srgbClr val="C00000"/>
                </a:solidFill>
              </a:rPr>
              <a:t>Planta tratadora de aguas residuales semi automática para en hogar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FECF80BC-6D5C-4919-9A26-700604445A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0215700"/>
              </p:ext>
            </p:extLst>
          </p:nvPr>
        </p:nvGraphicFramePr>
        <p:xfrm>
          <a:off x="6504971" y="2311975"/>
          <a:ext cx="5506657" cy="742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E321C8B5-290E-4D5C-A013-F57211B5E8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982772"/>
              </p:ext>
            </p:extLst>
          </p:nvPr>
        </p:nvGraphicFramePr>
        <p:xfrm>
          <a:off x="5842841" y="3202925"/>
          <a:ext cx="5569405" cy="669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D2F0548-4895-40E8-98AC-6F753A19BC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0846487"/>
              </p:ext>
            </p:extLst>
          </p:nvPr>
        </p:nvGraphicFramePr>
        <p:xfrm>
          <a:off x="6490856" y="4026449"/>
          <a:ext cx="5320144" cy="715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  <p:extLst>
      <p:ext uri="{BB962C8B-B14F-4D97-AF65-F5344CB8AC3E}">
        <p14:creationId xmlns:p14="http://schemas.microsoft.com/office/powerpoint/2010/main" val="3664541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Nombre alumno – Maestría o Doctorado – (cuatrimestre)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2190437" y="1195783"/>
            <a:ext cx="745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/>
              <a:t>Antecedentes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5867400" y="30456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i="1" dirty="0">
                <a:solidFill>
                  <a:srgbClr val="C00000"/>
                </a:solidFill>
              </a:rPr>
              <a:t>Planta tratadora de aguas residuales semi automática para en hogar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87571BDB-82B7-4BC6-8267-A9A95E6166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5338693"/>
              </p:ext>
            </p:extLst>
          </p:nvPr>
        </p:nvGraphicFramePr>
        <p:xfrm>
          <a:off x="878416" y="1914591"/>
          <a:ext cx="7454900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6" name="Diagrama 25">
            <a:extLst>
              <a:ext uri="{FF2B5EF4-FFF2-40B4-BE49-F238E27FC236}">
                <a16:creationId xmlns:a16="http://schemas.microsoft.com/office/drawing/2014/main" id="{0BD6C46E-A43C-4A0A-B707-46A6DD350F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2335326"/>
              </p:ext>
            </p:extLst>
          </p:nvPr>
        </p:nvGraphicFramePr>
        <p:xfrm>
          <a:off x="878416" y="3935097"/>
          <a:ext cx="7454900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0F71033C-063B-4629-A5E1-C13CFF05AF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0924604"/>
              </p:ext>
            </p:extLst>
          </p:nvPr>
        </p:nvGraphicFramePr>
        <p:xfrm>
          <a:off x="878416" y="3418471"/>
          <a:ext cx="7454900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73A5B224-565A-4F4F-BB51-7735A58479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1504108"/>
              </p:ext>
            </p:extLst>
          </p:nvPr>
        </p:nvGraphicFramePr>
        <p:xfrm>
          <a:off x="878416" y="2921988"/>
          <a:ext cx="7454900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DF9558FB-3A32-4F4E-93C1-D4E639D0E9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7342999"/>
              </p:ext>
            </p:extLst>
          </p:nvPr>
        </p:nvGraphicFramePr>
        <p:xfrm>
          <a:off x="878416" y="2421344"/>
          <a:ext cx="7454900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</p:spTree>
    <p:extLst>
      <p:ext uri="{BB962C8B-B14F-4D97-AF65-F5344CB8AC3E}">
        <p14:creationId xmlns:p14="http://schemas.microsoft.com/office/powerpoint/2010/main" val="1217147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Nombre alumno – Maestría o Doctorado – (cuatrimestre)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82600" y="1727200"/>
            <a:ext cx="519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Metodología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0" r="20693"/>
          <a:stretch/>
        </p:blipFill>
        <p:spPr>
          <a:xfrm>
            <a:off x="5880100" y="1179914"/>
            <a:ext cx="6289072" cy="531035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FF49C31-6B57-4369-BB03-427052DE36BA}"/>
              </a:ext>
            </a:extLst>
          </p:cNvPr>
          <p:cNvSpPr txBox="1"/>
          <p:nvPr/>
        </p:nvSpPr>
        <p:spPr>
          <a:xfrm>
            <a:off x="5867400" y="30456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i="1" dirty="0">
                <a:solidFill>
                  <a:srgbClr val="C00000"/>
                </a:solidFill>
              </a:rPr>
              <a:t>Planta tratadora de aguas residuales semi automática para en hogar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D195F31-F761-4AF6-8ED5-DF694D64D0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0706539"/>
              </p:ext>
            </p:extLst>
          </p:nvPr>
        </p:nvGraphicFramePr>
        <p:xfrm>
          <a:off x="342900" y="2566873"/>
          <a:ext cx="5194300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ECD32BA0-51A5-4F07-9AB6-8CB32F9F6F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8184978"/>
              </p:ext>
            </p:extLst>
          </p:nvPr>
        </p:nvGraphicFramePr>
        <p:xfrm>
          <a:off x="342900" y="3551171"/>
          <a:ext cx="5411094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27" name="Diagrama 26">
            <a:extLst>
              <a:ext uri="{FF2B5EF4-FFF2-40B4-BE49-F238E27FC236}">
                <a16:creationId xmlns:a16="http://schemas.microsoft.com/office/drawing/2014/main" id="{5DF851F6-C133-4182-92A1-7060FC69CD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001318"/>
              </p:ext>
            </p:extLst>
          </p:nvPr>
        </p:nvGraphicFramePr>
        <p:xfrm>
          <a:off x="342900" y="4263911"/>
          <a:ext cx="5411094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  <p:extLst>
      <p:ext uri="{BB962C8B-B14F-4D97-AF65-F5344CB8AC3E}">
        <p14:creationId xmlns:p14="http://schemas.microsoft.com/office/powerpoint/2010/main" val="1247157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Nombre alumno – Maestría o Doctorado – (cuatrimestre)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-188514" y="1350369"/>
            <a:ext cx="745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/>
              <a:t>Dimensiones, indicadores y variables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1504BE9D-A577-40A1-BD0E-33B2E2DF9431}"/>
              </a:ext>
            </a:extLst>
          </p:cNvPr>
          <p:cNvSpPr txBox="1"/>
          <p:nvPr/>
        </p:nvSpPr>
        <p:spPr>
          <a:xfrm>
            <a:off x="5867400" y="30456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i="1" dirty="0">
                <a:solidFill>
                  <a:srgbClr val="C00000"/>
                </a:solidFill>
              </a:rPr>
              <a:t>Planta tratadora de aguas residuales semi automática para en hogar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C4083B3-73DB-4ECC-A9A7-DED522EB4C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852" y="2359599"/>
            <a:ext cx="9071442" cy="240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10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Nombre alumno – Maestría o Doctorado – (cuatrimestre)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1504BE9D-A577-40A1-BD0E-33B2E2DF9431}"/>
              </a:ext>
            </a:extLst>
          </p:cNvPr>
          <p:cNvSpPr txBox="1"/>
          <p:nvPr/>
        </p:nvSpPr>
        <p:spPr>
          <a:xfrm>
            <a:off x="5867400" y="30456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i="1" dirty="0">
                <a:solidFill>
                  <a:srgbClr val="C00000"/>
                </a:solidFill>
              </a:rPr>
              <a:t>Planta tratadora de aguas residuales semi automática para en hogar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59F0CC1-2F11-427E-8F44-9DF3EE419C1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0266"/>
            <a:ext cx="8525933" cy="138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FD2A617-AEE2-43E9-BF29-529223BB2A3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14133"/>
            <a:ext cx="8525933" cy="25351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110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Nombre alumno – Maestría o Doctorado – (cuatrimestre)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6677122" y="1727200"/>
            <a:ext cx="519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Resultados esperados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0" r="20693"/>
          <a:stretch/>
        </p:blipFill>
        <p:spPr>
          <a:xfrm>
            <a:off x="0" y="1179914"/>
            <a:ext cx="6289072" cy="531035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9AB0D402-7BD2-4BA7-BC24-23819C12C954}"/>
              </a:ext>
            </a:extLst>
          </p:cNvPr>
          <p:cNvSpPr txBox="1"/>
          <p:nvPr/>
        </p:nvSpPr>
        <p:spPr>
          <a:xfrm>
            <a:off x="5867400" y="30456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i="1" dirty="0">
                <a:solidFill>
                  <a:srgbClr val="C00000"/>
                </a:solidFill>
              </a:rPr>
              <a:t>Planta tratadora de aguas residuales semi automática para en hogar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AA14D125-476E-460F-89CA-017EB9B90C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6333067"/>
              </p:ext>
            </p:extLst>
          </p:nvPr>
        </p:nvGraphicFramePr>
        <p:xfrm>
          <a:off x="4619722" y="3264216"/>
          <a:ext cx="5194300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1" name="Diagrama 20">
            <a:extLst>
              <a:ext uri="{FF2B5EF4-FFF2-40B4-BE49-F238E27FC236}">
                <a16:creationId xmlns:a16="http://schemas.microsoft.com/office/drawing/2014/main" id="{F043C669-5B56-4F8D-BCD3-567823DFC9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5153021"/>
              </p:ext>
            </p:extLst>
          </p:nvPr>
        </p:nvGraphicFramePr>
        <p:xfrm>
          <a:off x="6677122" y="2504458"/>
          <a:ext cx="5194300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id="{6DC12DDB-2589-41B0-97F2-031D95D702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3227714"/>
              </p:ext>
            </p:extLst>
          </p:nvPr>
        </p:nvGraphicFramePr>
        <p:xfrm>
          <a:off x="6997700" y="4203592"/>
          <a:ext cx="5194300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aphicFrame>
        <p:nvGraphicFramePr>
          <p:cNvPr id="23" name="Diagrama 22">
            <a:extLst>
              <a:ext uri="{FF2B5EF4-FFF2-40B4-BE49-F238E27FC236}">
                <a16:creationId xmlns:a16="http://schemas.microsoft.com/office/drawing/2014/main" id="{FFA373CF-D245-4A7F-BFB5-61BB0B3A54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240224"/>
              </p:ext>
            </p:extLst>
          </p:nvPr>
        </p:nvGraphicFramePr>
        <p:xfrm>
          <a:off x="5254721" y="4128969"/>
          <a:ext cx="5298979" cy="697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</p:spTree>
    <p:extLst>
      <p:ext uri="{BB962C8B-B14F-4D97-AF65-F5344CB8AC3E}">
        <p14:creationId xmlns:p14="http://schemas.microsoft.com/office/powerpoint/2010/main" val="2565961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Nombre alumno – Maestría o Doctorado – (cuatrimestre)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2199086" y="1482996"/>
            <a:ext cx="745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/>
              <a:t>Referencias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C876C7D7-40F8-6F42-91E4-FE1988589A0A}"/>
              </a:ext>
            </a:extLst>
          </p:cNvPr>
          <p:cNvSpPr txBox="1"/>
          <p:nvPr/>
        </p:nvSpPr>
        <p:spPr>
          <a:xfrm>
            <a:off x="287867" y="2006411"/>
            <a:ext cx="1127760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Díaz, S., </a:t>
            </a:r>
            <a:r>
              <a:rPr lang="es-MX" sz="1200" dirty="0" err="1"/>
              <a:t>Settele</a:t>
            </a:r>
            <a:r>
              <a:rPr lang="es-MX" sz="1200" dirty="0"/>
              <a:t>, J., </a:t>
            </a:r>
            <a:r>
              <a:rPr lang="es-MX" sz="1200" dirty="0" err="1"/>
              <a:t>Brondízio</a:t>
            </a:r>
            <a:r>
              <a:rPr lang="es-MX" sz="1200" dirty="0"/>
              <a:t>, E. S., </a:t>
            </a:r>
            <a:r>
              <a:rPr lang="es-MX" sz="1200" dirty="0" err="1"/>
              <a:t>Ngo</a:t>
            </a:r>
            <a:r>
              <a:rPr lang="es-MX" sz="1200" dirty="0"/>
              <a:t>, H. T., </a:t>
            </a:r>
            <a:r>
              <a:rPr lang="es-MX" sz="1200" dirty="0" err="1"/>
              <a:t>Guèze</a:t>
            </a:r>
            <a:r>
              <a:rPr lang="es-MX" sz="1200" dirty="0"/>
              <a:t>, M., </a:t>
            </a:r>
            <a:r>
              <a:rPr lang="es-MX" sz="1200" dirty="0" err="1"/>
              <a:t>Agard</a:t>
            </a:r>
            <a:r>
              <a:rPr lang="es-MX" sz="1200" dirty="0"/>
              <a:t>, J., ... &amp; </a:t>
            </a:r>
            <a:r>
              <a:rPr lang="es-MX" sz="1200" dirty="0" err="1"/>
              <a:t>Brauman</a:t>
            </a:r>
            <a:r>
              <a:rPr lang="es-MX" sz="1200" dirty="0"/>
              <a:t>, K. A. (2019). </a:t>
            </a:r>
            <a:r>
              <a:rPr lang="es-MX" sz="1200" dirty="0" err="1"/>
              <a:t>Summary</a:t>
            </a:r>
            <a:r>
              <a:rPr lang="es-MX" sz="1200" dirty="0"/>
              <a:t> </a:t>
            </a:r>
            <a:r>
              <a:rPr lang="es-MX" sz="1200" dirty="0" err="1"/>
              <a:t>for</a:t>
            </a:r>
            <a:r>
              <a:rPr lang="es-MX" sz="1200" dirty="0"/>
              <a:t> </a:t>
            </a:r>
            <a:r>
              <a:rPr lang="es-MX" sz="1200" dirty="0" err="1"/>
              <a:t>policymakers</a:t>
            </a:r>
            <a:r>
              <a:rPr lang="es-MX" sz="1200" dirty="0"/>
              <a:t> </a:t>
            </a:r>
            <a:r>
              <a:rPr lang="es-MX" sz="1200" dirty="0" err="1"/>
              <a:t>of</a:t>
            </a:r>
            <a:r>
              <a:rPr lang="es-MX" sz="1200" dirty="0"/>
              <a:t> </a:t>
            </a:r>
            <a:r>
              <a:rPr lang="es-MX" sz="1200" dirty="0" err="1"/>
              <a:t>the</a:t>
            </a:r>
            <a:r>
              <a:rPr lang="es-MX" sz="1200" dirty="0"/>
              <a:t> global </a:t>
            </a:r>
            <a:r>
              <a:rPr lang="es-MX" sz="1200" dirty="0" err="1"/>
              <a:t>assessment</a:t>
            </a:r>
            <a:r>
              <a:rPr lang="es-MX" sz="1200" dirty="0"/>
              <a:t> </a:t>
            </a:r>
            <a:r>
              <a:rPr lang="es-MX" sz="1200" dirty="0" err="1"/>
              <a:t>report</a:t>
            </a:r>
            <a:r>
              <a:rPr lang="es-MX" sz="1200" dirty="0"/>
              <a:t> </a:t>
            </a:r>
            <a:r>
              <a:rPr lang="es-MX" sz="1200" dirty="0" err="1"/>
              <a:t>on</a:t>
            </a:r>
            <a:r>
              <a:rPr lang="es-MX" sz="1200" dirty="0"/>
              <a:t> </a:t>
            </a:r>
            <a:r>
              <a:rPr lang="es-MX" sz="1200" dirty="0" err="1"/>
              <a:t>biodiversity</a:t>
            </a:r>
            <a:r>
              <a:rPr lang="es-MX" sz="1200" dirty="0"/>
              <a:t> and </a:t>
            </a:r>
            <a:r>
              <a:rPr lang="es-MX" sz="1200" dirty="0" err="1"/>
              <a:t>ecosystem</a:t>
            </a:r>
            <a:r>
              <a:rPr lang="es-MX" sz="1200" dirty="0"/>
              <a:t> </a:t>
            </a:r>
            <a:r>
              <a:rPr lang="es-MX" sz="1200" dirty="0" err="1"/>
              <a:t>services</a:t>
            </a:r>
            <a:r>
              <a:rPr lang="es-MX" sz="1200" dirty="0"/>
              <a:t> </a:t>
            </a:r>
            <a:r>
              <a:rPr lang="es-MX" sz="1200" dirty="0" err="1"/>
              <a:t>of</a:t>
            </a:r>
            <a:r>
              <a:rPr lang="es-MX" sz="1200" dirty="0"/>
              <a:t> </a:t>
            </a:r>
            <a:r>
              <a:rPr lang="es-MX" sz="1200" dirty="0" err="1"/>
              <a:t>the</a:t>
            </a:r>
            <a:r>
              <a:rPr lang="es-MX" sz="1200" dirty="0"/>
              <a:t> </a:t>
            </a:r>
            <a:r>
              <a:rPr lang="es-MX" sz="1200" dirty="0" err="1"/>
              <a:t>Intergovernmental</a:t>
            </a:r>
            <a:r>
              <a:rPr lang="es-MX" sz="1200" dirty="0"/>
              <a:t> </a:t>
            </a:r>
            <a:r>
              <a:rPr lang="es-MX" sz="1200" dirty="0" err="1"/>
              <a:t>Science-Policy</a:t>
            </a:r>
            <a:r>
              <a:rPr lang="es-MX" sz="1200" dirty="0"/>
              <a:t> </a:t>
            </a:r>
            <a:r>
              <a:rPr lang="es-MX" sz="1200" dirty="0" err="1"/>
              <a:t>Platform</a:t>
            </a:r>
            <a:r>
              <a:rPr lang="es-MX" sz="1200" dirty="0"/>
              <a:t> </a:t>
            </a:r>
            <a:r>
              <a:rPr lang="es-MX" sz="1200" dirty="0" err="1"/>
              <a:t>on</a:t>
            </a:r>
            <a:r>
              <a:rPr lang="es-MX" sz="1200" dirty="0"/>
              <a:t> </a:t>
            </a:r>
            <a:r>
              <a:rPr lang="es-MX" sz="1200" dirty="0" err="1"/>
              <a:t>Biodiversity</a:t>
            </a:r>
            <a:r>
              <a:rPr lang="es-MX" sz="1200" dirty="0"/>
              <a:t> and </a:t>
            </a:r>
            <a:r>
              <a:rPr lang="es-MX" sz="1200" dirty="0" err="1"/>
              <a:t>Ecosystem</a:t>
            </a:r>
            <a:r>
              <a:rPr lang="es-MX" sz="1200" dirty="0"/>
              <a:t> </a:t>
            </a:r>
            <a:r>
              <a:rPr lang="es-MX" sz="1200" dirty="0" err="1"/>
              <a:t>Services</a:t>
            </a:r>
            <a:r>
              <a:rPr lang="es-MX" sz="1200" dirty="0"/>
              <a:t>. IPBES </a:t>
            </a:r>
            <a:r>
              <a:rPr lang="es-MX" sz="1200" dirty="0" err="1"/>
              <a:t>secretariat</a:t>
            </a:r>
            <a:r>
              <a:rPr lang="es-MX" sz="1200" dirty="0"/>
              <a:t>.</a:t>
            </a:r>
          </a:p>
          <a:p>
            <a:r>
              <a:rPr lang="es-MX" sz="1200" dirty="0" err="1"/>
              <a:t>Easterling</a:t>
            </a:r>
            <a:r>
              <a:rPr lang="es-MX" sz="1200" dirty="0"/>
              <a:t>, W. E., </a:t>
            </a:r>
            <a:r>
              <a:rPr lang="es-MX" sz="1200" dirty="0" err="1"/>
              <a:t>Aggarwal</a:t>
            </a:r>
            <a:r>
              <a:rPr lang="es-MX" sz="1200" dirty="0"/>
              <a:t>, P. K., </a:t>
            </a:r>
            <a:r>
              <a:rPr lang="es-MX" sz="1200" dirty="0" err="1"/>
              <a:t>Batima</a:t>
            </a:r>
            <a:r>
              <a:rPr lang="es-MX" sz="1200" dirty="0"/>
              <a:t>, P., </a:t>
            </a:r>
            <a:r>
              <a:rPr lang="es-MX" sz="1200" dirty="0" err="1"/>
              <a:t>Brander</a:t>
            </a:r>
            <a:r>
              <a:rPr lang="es-MX" sz="1200" dirty="0"/>
              <a:t>, K. M., </a:t>
            </a:r>
            <a:r>
              <a:rPr lang="es-MX" sz="1200" dirty="0" err="1"/>
              <a:t>Erda</a:t>
            </a:r>
            <a:r>
              <a:rPr lang="es-MX" sz="1200" dirty="0"/>
              <a:t>, L., </a:t>
            </a:r>
            <a:r>
              <a:rPr lang="es-MX" sz="1200" dirty="0" err="1"/>
              <a:t>Howden</a:t>
            </a:r>
            <a:r>
              <a:rPr lang="es-MX" sz="1200" dirty="0"/>
              <a:t>, S. M., ... &amp; </a:t>
            </a:r>
            <a:r>
              <a:rPr lang="es-MX" sz="1200" dirty="0" err="1"/>
              <a:t>Tubiello</a:t>
            </a:r>
            <a:r>
              <a:rPr lang="es-MX" sz="1200" dirty="0"/>
              <a:t>, F. N. (2007). </a:t>
            </a:r>
            <a:r>
              <a:rPr lang="es-MX" sz="1200" dirty="0" err="1"/>
              <a:t>Food</a:t>
            </a:r>
            <a:r>
              <a:rPr lang="es-MX" sz="1200" dirty="0"/>
              <a:t>, </a:t>
            </a:r>
            <a:r>
              <a:rPr lang="es-MX" sz="1200" dirty="0" err="1"/>
              <a:t>fiber</a:t>
            </a:r>
            <a:r>
              <a:rPr lang="es-MX" sz="1200" dirty="0"/>
              <a:t> and </a:t>
            </a:r>
            <a:r>
              <a:rPr lang="es-MX" sz="1200" dirty="0" err="1"/>
              <a:t>forest</a:t>
            </a:r>
            <a:r>
              <a:rPr lang="es-MX" sz="1200" dirty="0"/>
              <a:t> </a:t>
            </a:r>
            <a:r>
              <a:rPr lang="es-MX" sz="1200" dirty="0" err="1"/>
              <a:t>products</a:t>
            </a:r>
            <a:r>
              <a:rPr lang="es-MX" sz="1200" dirty="0"/>
              <a:t>. </a:t>
            </a:r>
            <a:r>
              <a:rPr lang="es-MX" sz="1200" dirty="0" err="1"/>
              <a:t>Climate</a:t>
            </a:r>
            <a:r>
              <a:rPr lang="es-MX" sz="1200" dirty="0"/>
              <a:t> </a:t>
            </a:r>
            <a:r>
              <a:rPr lang="es-MX" sz="1200" dirty="0" err="1"/>
              <a:t>change</a:t>
            </a:r>
            <a:r>
              <a:rPr lang="es-MX" sz="1200" dirty="0"/>
              <a:t> 2007: </a:t>
            </a:r>
            <a:r>
              <a:rPr lang="es-MX" sz="1200" dirty="0" err="1"/>
              <a:t>impacts</a:t>
            </a:r>
            <a:r>
              <a:rPr lang="es-MX" sz="1200" dirty="0"/>
              <a:t>, </a:t>
            </a:r>
            <a:r>
              <a:rPr lang="es-MX" sz="1200" dirty="0" err="1"/>
              <a:t>adaptation</a:t>
            </a:r>
            <a:r>
              <a:rPr lang="es-MX" sz="1200" dirty="0"/>
              <a:t> and </a:t>
            </a:r>
            <a:r>
              <a:rPr lang="es-MX" sz="1200" dirty="0" err="1"/>
              <a:t>vulnerability</a:t>
            </a:r>
            <a:r>
              <a:rPr lang="es-MX" sz="1200" dirty="0"/>
              <a:t>. </a:t>
            </a:r>
            <a:r>
              <a:rPr lang="es-MX" sz="1200" dirty="0" err="1"/>
              <a:t>Contribution</a:t>
            </a:r>
            <a:r>
              <a:rPr lang="es-MX" sz="1200" dirty="0"/>
              <a:t> </a:t>
            </a:r>
            <a:r>
              <a:rPr lang="es-MX" sz="1200" dirty="0" err="1"/>
              <a:t>of</a:t>
            </a:r>
            <a:r>
              <a:rPr lang="es-MX" sz="1200" dirty="0"/>
              <a:t> </a:t>
            </a:r>
            <a:r>
              <a:rPr lang="es-MX" sz="1200" dirty="0" err="1"/>
              <a:t>working</a:t>
            </a:r>
            <a:r>
              <a:rPr lang="es-MX" sz="1200" dirty="0"/>
              <a:t> </a:t>
            </a:r>
            <a:r>
              <a:rPr lang="es-MX" sz="1200" dirty="0" err="1"/>
              <a:t>group</a:t>
            </a:r>
            <a:r>
              <a:rPr lang="es-MX" sz="1200" dirty="0"/>
              <a:t> II </a:t>
            </a:r>
            <a:r>
              <a:rPr lang="es-MX" sz="1200" dirty="0" err="1"/>
              <a:t>to</a:t>
            </a:r>
            <a:r>
              <a:rPr lang="es-MX" sz="1200" dirty="0"/>
              <a:t> </a:t>
            </a:r>
            <a:r>
              <a:rPr lang="es-MX" sz="1200" dirty="0" err="1"/>
              <a:t>the</a:t>
            </a:r>
            <a:r>
              <a:rPr lang="es-MX" sz="1200" dirty="0"/>
              <a:t> </a:t>
            </a:r>
            <a:r>
              <a:rPr lang="es-MX" sz="1200" dirty="0" err="1"/>
              <a:t>fourth</a:t>
            </a:r>
            <a:r>
              <a:rPr lang="es-MX" sz="1200" dirty="0"/>
              <a:t> </a:t>
            </a:r>
            <a:r>
              <a:rPr lang="es-MX" sz="1200" dirty="0" err="1"/>
              <a:t>assessment</a:t>
            </a:r>
            <a:r>
              <a:rPr lang="es-MX" sz="1200" dirty="0"/>
              <a:t> </a:t>
            </a:r>
            <a:r>
              <a:rPr lang="es-MX" sz="1200" dirty="0" err="1"/>
              <a:t>report</a:t>
            </a:r>
            <a:r>
              <a:rPr lang="es-MX" sz="1200" dirty="0"/>
              <a:t> </a:t>
            </a:r>
            <a:r>
              <a:rPr lang="es-MX" sz="1200" dirty="0" err="1"/>
              <a:t>of</a:t>
            </a:r>
            <a:r>
              <a:rPr lang="es-MX" sz="1200" dirty="0"/>
              <a:t> </a:t>
            </a:r>
            <a:r>
              <a:rPr lang="es-MX" sz="1200" dirty="0" err="1"/>
              <a:t>the</a:t>
            </a:r>
            <a:r>
              <a:rPr lang="es-MX" sz="1200" dirty="0"/>
              <a:t> </a:t>
            </a:r>
            <a:r>
              <a:rPr lang="es-MX" sz="1200" dirty="0" err="1"/>
              <a:t>Intergovernmental</a:t>
            </a:r>
            <a:r>
              <a:rPr lang="es-MX" sz="1200" dirty="0"/>
              <a:t> Panel </a:t>
            </a:r>
            <a:r>
              <a:rPr lang="es-MX" sz="1200" dirty="0" err="1"/>
              <a:t>on</a:t>
            </a:r>
            <a:r>
              <a:rPr lang="es-MX" sz="1200" dirty="0"/>
              <a:t> </a:t>
            </a:r>
            <a:r>
              <a:rPr lang="es-MX" sz="1200" dirty="0" err="1"/>
              <a:t>Climate</a:t>
            </a:r>
            <a:r>
              <a:rPr lang="es-MX" sz="1200" dirty="0"/>
              <a:t> Change, 273-313.</a:t>
            </a:r>
          </a:p>
          <a:p>
            <a:r>
              <a:rPr lang="es-MX" sz="1200" dirty="0"/>
              <a:t>FAO. (2021). </a:t>
            </a:r>
            <a:r>
              <a:rPr lang="es-MX" sz="1200" dirty="0" err="1"/>
              <a:t>Semi-arid</a:t>
            </a:r>
            <a:r>
              <a:rPr lang="es-MX" sz="1200" dirty="0"/>
              <a:t> </a:t>
            </a:r>
            <a:r>
              <a:rPr lang="es-MX" sz="1200" dirty="0" err="1"/>
              <a:t>zones</a:t>
            </a:r>
            <a:r>
              <a:rPr lang="es-MX" sz="1200" dirty="0"/>
              <a:t>. </a:t>
            </a:r>
            <a:r>
              <a:rPr lang="es-MX" sz="1200" dirty="0" err="1"/>
              <a:t>Food</a:t>
            </a:r>
            <a:r>
              <a:rPr lang="es-MX" sz="1200" dirty="0"/>
              <a:t> and </a:t>
            </a:r>
            <a:r>
              <a:rPr lang="es-MX" sz="1200" dirty="0" err="1"/>
              <a:t>Agriculture</a:t>
            </a:r>
            <a:r>
              <a:rPr lang="es-MX" sz="1200" dirty="0"/>
              <a:t> </a:t>
            </a:r>
            <a:r>
              <a:rPr lang="es-MX" sz="1200" dirty="0" err="1"/>
              <a:t>Organization</a:t>
            </a:r>
            <a:r>
              <a:rPr lang="es-MX" sz="1200" dirty="0"/>
              <a:t> </a:t>
            </a:r>
            <a:r>
              <a:rPr lang="es-MX" sz="1200" dirty="0" err="1"/>
              <a:t>of</a:t>
            </a:r>
            <a:r>
              <a:rPr lang="es-MX" sz="1200" dirty="0"/>
              <a:t> </a:t>
            </a:r>
            <a:r>
              <a:rPr lang="es-MX" sz="1200" dirty="0" err="1"/>
              <a:t>the</a:t>
            </a:r>
            <a:r>
              <a:rPr lang="es-MX" sz="1200" dirty="0"/>
              <a:t> </a:t>
            </a:r>
            <a:r>
              <a:rPr lang="es-MX" sz="1200" dirty="0" err="1"/>
              <a:t>United</a:t>
            </a:r>
            <a:r>
              <a:rPr lang="es-MX" sz="1200" dirty="0"/>
              <a:t> </a:t>
            </a:r>
            <a:r>
              <a:rPr lang="es-MX" sz="1200" dirty="0" err="1"/>
              <a:t>Nations</a:t>
            </a:r>
            <a:r>
              <a:rPr lang="es-MX" sz="1200" dirty="0"/>
              <a:t>. https://www.fao.org/ag/agp/agpc/doc/gbase/data/pf000298.htm</a:t>
            </a:r>
          </a:p>
          <a:p>
            <a:r>
              <a:rPr lang="es-MX" sz="1200" dirty="0"/>
              <a:t>IPCC. (2014). </a:t>
            </a:r>
            <a:r>
              <a:rPr lang="es-MX" sz="1200" dirty="0" err="1"/>
              <a:t>Climate</a:t>
            </a:r>
            <a:r>
              <a:rPr lang="es-MX" sz="1200" dirty="0"/>
              <a:t> </a:t>
            </a:r>
            <a:r>
              <a:rPr lang="es-MX" sz="1200" dirty="0" err="1"/>
              <a:t>change</a:t>
            </a:r>
            <a:r>
              <a:rPr lang="es-MX" sz="1200" dirty="0"/>
              <a:t> 2014: </a:t>
            </a:r>
            <a:r>
              <a:rPr lang="es-MX" sz="1200" dirty="0" err="1"/>
              <a:t>impacts</a:t>
            </a:r>
            <a:r>
              <a:rPr lang="es-MX" sz="1200" dirty="0"/>
              <a:t>, </a:t>
            </a:r>
            <a:r>
              <a:rPr lang="es-MX" sz="1200" dirty="0" err="1"/>
              <a:t>adaptation</a:t>
            </a:r>
            <a:r>
              <a:rPr lang="es-MX" sz="1200" dirty="0"/>
              <a:t>, and </a:t>
            </a:r>
            <a:r>
              <a:rPr lang="es-MX" sz="1200" dirty="0" err="1"/>
              <a:t>vulnerability</a:t>
            </a:r>
            <a:r>
              <a:rPr lang="es-MX" sz="1200" dirty="0"/>
              <a:t>. Cambridge </a:t>
            </a:r>
            <a:r>
              <a:rPr lang="es-MX" sz="1200" dirty="0" err="1"/>
              <a:t>University</a:t>
            </a:r>
            <a:r>
              <a:rPr lang="es-MX" sz="1200" dirty="0"/>
              <a:t> </a:t>
            </a:r>
            <a:r>
              <a:rPr lang="es-MX" sz="1200" dirty="0" err="1"/>
              <a:t>Press</a:t>
            </a:r>
            <a:r>
              <a:rPr lang="es-MX" sz="1200" dirty="0"/>
              <a:t>.</a:t>
            </a:r>
          </a:p>
          <a:p>
            <a:r>
              <a:rPr lang="es-MX" sz="1200" dirty="0"/>
              <a:t>Maestre, F. T., Quero, J. L., Gotelli, N. J., Escudero, A., Ochoa, V., Delgado-Baquerizo, M., ... &amp; García-Gómez, M. (2012). </a:t>
            </a:r>
            <a:r>
              <a:rPr lang="es-MX" sz="1200" dirty="0" err="1"/>
              <a:t>Plant</a:t>
            </a:r>
            <a:r>
              <a:rPr lang="es-MX" sz="1200" dirty="0"/>
              <a:t> </a:t>
            </a:r>
            <a:r>
              <a:rPr lang="es-MX" sz="1200" dirty="0" err="1"/>
              <a:t>species</a:t>
            </a:r>
            <a:r>
              <a:rPr lang="es-MX" sz="1200" dirty="0"/>
              <a:t> </a:t>
            </a:r>
            <a:r>
              <a:rPr lang="es-MX" sz="1200" dirty="0" err="1"/>
              <a:t>richness</a:t>
            </a:r>
            <a:r>
              <a:rPr lang="es-MX" sz="1200" dirty="0"/>
              <a:t> and </a:t>
            </a:r>
            <a:r>
              <a:rPr lang="es-MX" sz="1200" dirty="0" err="1"/>
              <a:t>ecosystem</a:t>
            </a:r>
            <a:r>
              <a:rPr lang="es-MX" sz="1200" dirty="0"/>
              <a:t> </a:t>
            </a:r>
            <a:r>
              <a:rPr lang="es-MX" sz="1200" dirty="0" err="1"/>
              <a:t>multifunctionality</a:t>
            </a:r>
            <a:r>
              <a:rPr lang="es-MX" sz="1200" dirty="0"/>
              <a:t> in global </a:t>
            </a:r>
            <a:r>
              <a:rPr lang="es-MX" sz="1200" dirty="0" err="1"/>
              <a:t>drylands</a:t>
            </a:r>
            <a:r>
              <a:rPr lang="es-MX" sz="1200" dirty="0"/>
              <a:t>. </a:t>
            </a:r>
            <a:r>
              <a:rPr lang="es-MX" sz="1200" dirty="0" err="1"/>
              <a:t>Science</a:t>
            </a:r>
            <a:r>
              <a:rPr lang="es-MX" sz="1200" dirty="0"/>
              <a:t>, 335(6065), 214-218.</a:t>
            </a:r>
          </a:p>
          <a:p>
            <a:r>
              <a:rPr lang="es-MX" sz="1200" dirty="0"/>
              <a:t>Ortiz Rojas, D. F. (2018). Diseño y construcción de un prototipo de filtro casero para la remoción de arsénico en agua potable. Universidad Distrital Francisco José de Caldas. https://repository.udistrital.edu.co/bitstream/handle/11349/13131/OrtizRojasDavidFelipe2018.pdf;jsessionid=B58FB44E69ABF01FF48ADDE6DA705BC3?sequence=6 </a:t>
            </a:r>
          </a:p>
          <a:p>
            <a:r>
              <a:rPr lang="es-MX" sz="1200" dirty="0"/>
              <a:t>WWF. (2019). Basura en ríos y lagos de México. Recuperado el 19 de abril de 2023, de https://www.wwf.org.mx/?202090/Basura-en-rios-y-lagos-de-Mexico</a:t>
            </a:r>
          </a:p>
          <a:p>
            <a:r>
              <a:rPr lang="es-MX" sz="1200" dirty="0"/>
              <a:t>Banco Interamericano de Desarrollo (BID). (2017). Tratamiento de aguas residuales en América Latina: un camino hacia la sostenibilidad. Recuperado el 19 de abril de 2023, de https://publications.iadb.org/publications/spanish/document/Tratamiento-de-Aguas-Residuales-en-America-Latina-Un-Camino-hacia-la-Sostenibilidad.pdf</a:t>
            </a:r>
          </a:p>
          <a:p>
            <a:r>
              <a:rPr lang="es-MX" sz="1200" dirty="0"/>
              <a:t>BioFiltro. (s.f.). Tratamiento de aguas residuales domésticas y rurales. Recuperado el 19 de abril de 2023, de https://biofiltro.com/tratamiento-de-aguas-residuales-domesticas-y-rurales/</a:t>
            </a:r>
          </a:p>
          <a:p>
            <a:r>
              <a:rPr lang="es-MX" sz="1200" dirty="0" err="1"/>
              <a:t>AguaVerde</a:t>
            </a:r>
            <a:r>
              <a:rPr lang="es-MX" sz="1200" dirty="0"/>
              <a:t>. (2021). Solar </a:t>
            </a:r>
            <a:r>
              <a:rPr lang="es-MX" sz="1200" dirty="0" err="1"/>
              <a:t>Powered</a:t>
            </a:r>
            <a:r>
              <a:rPr lang="es-MX" sz="1200" dirty="0"/>
              <a:t> </a:t>
            </a:r>
            <a:r>
              <a:rPr lang="es-MX" sz="1200" dirty="0" err="1"/>
              <a:t>Wastewater</a:t>
            </a:r>
            <a:r>
              <a:rPr lang="es-MX" sz="1200" dirty="0"/>
              <a:t> </a:t>
            </a:r>
            <a:r>
              <a:rPr lang="es-MX" sz="1200" dirty="0" err="1"/>
              <a:t>Treatment</a:t>
            </a:r>
            <a:r>
              <a:rPr lang="es-MX" sz="1200" dirty="0"/>
              <a:t> </a:t>
            </a:r>
            <a:r>
              <a:rPr lang="es-MX" sz="1200" dirty="0" err="1"/>
              <a:t>System</a:t>
            </a:r>
            <a:r>
              <a:rPr lang="es-MX" sz="1200" dirty="0"/>
              <a:t> </a:t>
            </a:r>
            <a:r>
              <a:rPr lang="es-MX" sz="1200" dirty="0" err="1"/>
              <a:t>by</a:t>
            </a:r>
            <a:r>
              <a:rPr lang="es-MX" sz="1200" dirty="0"/>
              <a:t> Aquatron in </a:t>
            </a:r>
            <a:r>
              <a:rPr lang="es-MX" sz="1200" dirty="0" err="1"/>
              <a:t>Kenya</a:t>
            </a:r>
            <a:r>
              <a:rPr lang="es-MX" sz="1200" dirty="0"/>
              <a:t>. </a:t>
            </a:r>
            <a:r>
              <a:rPr lang="es-MX" sz="1200" dirty="0" err="1"/>
              <a:t>AguaVerde</a:t>
            </a:r>
            <a:r>
              <a:rPr lang="es-MX" sz="1200" dirty="0"/>
              <a:t>. https://aguaverde.com/solar-powered-wastewater-treatment-system-by-aquatron-in-kenya/</a:t>
            </a:r>
          </a:p>
          <a:p>
            <a:r>
              <a:rPr lang="es-MX" sz="1200" dirty="0"/>
              <a:t>Water Next. (2021). Water Next </a:t>
            </a:r>
            <a:r>
              <a:rPr lang="es-MX" sz="1200" dirty="0" err="1"/>
              <a:t>Membrane</a:t>
            </a:r>
            <a:r>
              <a:rPr lang="es-MX" sz="1200" dirty="0"/>
              <a:t> </a:t>
            </a:r>
            <a:r>
              <a:rPr lang="es-MX" sz="1200" dirty="0" err="1"/>
              <a:t>Bioreactor</a:t>
            </a:r>
            <a:r>
              <a:rPr lang="es-MX" sz="1200" dirty="0"/>
              <a:t>. Water Next. https://www.waternext.com/membrane-bioreactor/</a:t>
            </a:r>
          </a:p>
          <a:p>
            <a:r>
              <a:rPr lang="es-MX" sz="1200" dirty="0"/>
              <a:t>Instituto Nacional de Estadística y Geografía (2020). Censo de Población y Vivienda 2020. Recuperado de https://www.inegi.org.mx/programas/ccpv/2020/</a:t>
            </a:r>
          </a:p>
          <a:p>
            <a:r>
              <a:rPr lang="es-MX" sz="1200" dirty="0"/>
              <a:t>Ahmad, A., Khan, A. H., &amp; Ahmad, T. (2020). </a:t>
            </a:r>
            <a:r>
              <a:rPr lang="es-MX" sz="1200" dirty="0" err="1"/>
              <a:t>Biological</a:t>
            </a:r>
            <a:r>
              <a:rPr lang="es-MX" sz="1200" dirty="0"/>
              <a:t> </a:t>
            </a:r>
            <a:r>
              <a:rPr lang="es-MX" sz="1200" dirty="0" err="1"/>
              <a:t>Wastewater</a:t>
            </a:r>
            <a:r>
              <a:rPr lang="es-MX" sz="1200" dirty="0"/>
              <a:t> </a:t>
            </a:r>
            <a:r>
              <a:rPr lang="es-MX" sz="1200" dirty="0" err="1"/>
              <a:t>Treatment</a:t>
            </a:r>
            <a:r>
              <a:rPr lang="es-MX" sz="1200" dirty="0"/>
              <a:t>. In </a:t>
            </a:r>
            <a:r>
              <a:rPr lang="es-MX" sz="1200" dirty="0" err="1"/>
              <a:t>Encyclopedia</a:t>
            </a:r>
            <a:r>
              <a:rPr lang="es-MX" sz="1200" dirty="0"/>
              <a:t> </a:t>
            </a:r>
            <a:r>
              <a:rPr lang="es-MX" sz="1200" dirty="0" err="1"/>
              <a:t>of</a:t>
            </a:r>
            <a:r>
              <a:rPr lang="es-MX" sz="1200" dirty="0"/>
              <a:t> </a:t>
            </a:r>
            <a:r>
              <a:rPr lang="es-MX" sz="1200" dirty="0" err="1"/>
              <a:t>Renewable</a:t>
            </a:r>
            <a:r>
              <a:rPr lang="es-MX" sz="1200" dirty="0"/>
              <a:t> and </a:t>
            </a:r>
            <a:r>
              <a:rPr lang="es-MX" sz="1200" dirty="0" err="1"/>
              <a:t>Sustainable</a:t>
            </a:r>
            <a:r>
              <a:rPr lang="es-MX" sz="1200" dirty="0"/>
              <a:t> Material</a:t>
            </a:r>
          </a:p>
          <a:p>
            <a:r>
              <a:rPr lang="es-MX" sz="1200" dirty="0"/>
              <a:t>U.S. </a:t>
            </a:r>
            <a:r>
              <a:rPr lang="es-MX" sz="1200" dirty="0" err="1"/>
              <a:t>Environmental</a:t>
            </a:r>
            <a:r>
              <a:rPr lang="es-MX" sz="1200" dirty="0"/>
              <a:t> </a:t>
            </a:r>
            <a:r>
              <a:rPr lang="es-MX" sz="1200" dirty="0" err="1"/>
              <a:t>Protection</a:t>
            </a:r>
            <a:r>
              <a:rPr lang="es-MX" sz="1200" dirty="0"/>
              <a:t> Agency. (2012). </a:t>
            </a:r>
            <a:r>
              <a:rPr lang="es-MX" sz="1200" dirty="0" err="1"/>
              <a:t>Guidelines</a:t>
            </a:r>
            <a:r>
              <a:rPr lang="es-MX" sz="1200" dirty="0"/>
              <a:t> </a:t>
            </a:r>
            <a:r>
              <a:rPr lang="es-MX" sz="1200" dirty="0" err="1"/>
              <a:t>for</a:t>
            </a:r>
            <a:r>
              <a:rPr lang="es-MX" sz="1200" dirty="0"/>
              <a:t> Water </a:t>
            </a:r>
            <a:r>
              <a:rPr lang="es-MX" sz="1200" dirty="0" err="1"/>
              <a:t>Reuse</a:t>
            </a:r>
            <a:r>
              <a:rPr lang="es-MX" sz="1200" dirty="0"/>
              <a:t>. Recuperado de https://www.epa.gov/sites/default/files/2017-08/documents/2012_guidelines_water_reuse.pdf</a:t>
            </a:r>
          </a:p>
          <a:p>
            <a:r>
              <a:rPr lang="es-MX" sz="1200" dirty="0" err="1"/>
              <a:t>World</a:t>
            </a:r>
            <a:r>
              <a:rPr lang="es-MX" sz="1200" dirty="0"/>
              <a:t> </a:t>
            </a:r>
            <a:r>
              <a:rPr lang="es-MX" sz="1200" dirty="0" err="1"/>
              <a:t>Health</a:t>
            </a:r>
            <a:r>
              <a:rPr lang="es-MX" sz="1200" dirty="0"/>
              <a:t> </a:t>
            </a:r>
            <a:r>
              <a:rPr lang="es-MX" sz="1200" dirty="0" err="1"/>
              <a:t>Organization</a:t>
            </a:r>
            <a:r>
              <a:rPr lang="es-MX" sz="1200" dirty="0"/>
              <a:t>. (2017). </a:t>
            </a:r>
            <a:r>
              <a:rPr lang="es-MX" sz="1200" dirty="0" err="1"/>
              <a:t>Guidelines</a:t>
            </a:r>
            <a:r>
              <a:rPr lang="es-MX" sz="1200" dirty="0"/>
              <a:t> </a:t>
            </a:r>
            <a:r>
              <a:rPr lang="es-MX" sz="1200" dirty="0" err="1"/>
              <a:t>for</a:t>
            </a:r>
            <a:r>
              <a:rPr lang="es-MX" sz="1200" dirty="0"/>
              <a:t> </a:t>
            </a:r>
            <a:r>
              <a:rPr lang="es-MX" sz="1200" dirty="0" err="1"/>
              <a:t>Drinking</a:t>
            </a:r>
            <a:r>
              <a:rPr lang="es-MX" sz="1200" dirty="0"/>
              <a:t>-Water </a:t>
            </a:r>
            <a:r>
              <a:rPr lang="es-MX" sz="1200" dirty="0" err="1"/>
              <a:t>Quality</a:t>
            </a:r>
            <a:r>
              <a:rPr lang="es-MX" sz="1200" dirty="0"/>
              <a:t>. Recuperado de https://apps.who.int/iris/bitstream/handle/10665/254637/9789241549950-eng.pdf</a:t>
            </a:r>
          </a:p>
          <a:p>
            <a:endParaRPr lang="es-MX" sz="9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504BE9D-A577-40A1-BD0E-33B2E2DF9431}"/>
              </a:ext>
            </a:extLst>
          </p:cNvPr>
          <p:cNvSpPr txBox="1"/>
          <p:nvPr/>
        </p:nvSpPr>
        <p:spPr>
          <a:xfrm>
            <a:off x="5867400" y="30456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i="1" dirty="0">
                <a:solidFill>
                  <a:srgbClr val="C00000"/>
                </a:solidFill>
              </a:rPr>
              <a:t>Planta tratadora de aguas residuales semi automática para en hogar</a:t>
            </a:r>
          </a:p>
        </p:txBody>
      </p:sp>
    </p:spTree>
    <p:extLst>
      <p:ext uri="{BB962C8B-B14F-4D97-AF65-F5344CB8AC3E}">
        <p14:creationId xmlns:p14="http://schemas.microsoft.com/office/powerpoint/2010/main" val="26179336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1153</Words>
  <Application>Microsoft Office PowerPoint</Application>
  <PresentationFormat>Panorámica</PresentationFormat>
  <Paragraphs>80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Renata Mondragón De los Reyes</cp:lastModifiedBy>
  <cp:revision>36</cp:revision>
  <dcterms:created xsi:type="dcterms:W3CDTF">2020-09-22T18:49:23Z</dcterms:created>
  <dcterms:modified xsi:type="dcterms:W3CDTF">2023-05-30T03:46:30Z</dcterms:modified>
</cp:coreProperties>
</file>