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5" r:id="rId3"/>
    <p:sldId id="257" r:id="rId4"/>
    <p:sldId id="258" r:id="rId5"/>
    <p:sldId id="274" r:id="rId6"/>
    <p:sldId id="272" r:id="rId7"/>
    <p:sldId id="273" r:id="rId8"/>
    <p:sldId id="277" r:id="rId9"/>
    <p:sldId id="276" r:id="rId10"/>
    <p:sldId id="271" r:id="rId11"/>
    <p:sldId id="259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CA" initials="F" lastIdx="1" clrIdx="0">
    <p:extLst>
      <p:ext uri="{19B8F6BF-5375-455C-9EA6-DF929625EA0E}">
        <p15:presenceInfo xmlns:p15="http://schemas.microsoft.com/office/powerpoint/2012/main" userId="6582992b6c49ca8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06"/>
    <p:restoredTop sz="94728"/>
  </p:normalViewPr>
  <p:slideViewPr>
    <p:cSldViewPr snapToGrid="0" snapToObjects="1">
      <p:cViewPr varScale="1">
        <p:scale>
          <a:sx n="78" d="100"/>
          <a:sy n="78" d="100"/>
        </p:scale>
        <p:origin x="11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C40FF5-07E1-4783-A471-34E5F277D556}" type="doc">
      <dgm:prSet loTypeId="urn:microsoft.com/office/officeart/2005/8/layout/vList5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ES"/>
        </a:p>
      </dgm:t>
    </dgm:pt>
    <dgm:pt modelId="{6D989228-6FED-42D8-A9EE-48715F23A8B2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Alineado</a:t>
          </a:r>
        </a:p>
      </dgm:t>
    </dgm:pt>
    <dgm:pt modelId="{60784998-9079-4CD4-9381-54938DC7A739}" type="parTrans" cxnId="{9EE218D2-D240-4E5D-8426-996490EE0AEB}">
      <dgm:prSet/>
      <dgm:spPr/>
      <dgm:t>
        <a:bodyPr/>
        <a:lstStyle/>
        <a:p>
          <a:endParaRPr lang="es-ES"/>
        </a:p>
      </dgm:t>
    </dgm:pt>
    <dgm:pt modelId="{2DFF68FD-2CB2-4F63-8EA9-C11BD5D9AA85}" type="sibTrans" cxnId="{9EE218D2-D240-4E5D-8426-996490EE0AEB}">
      <dgm:prSet/>
      <dgm:spPr/>
      <dgm:t>
        <a:bodyPr/>
        <a:lstStyle/>
        <a:p>
          <a:endParaRPr lang="es-ES"/>
        </a:p>
      </dgm:t>
    </dgm:pt>
    <dgm:pt modelId="{10B4BB90-12F8-4518-AEE2-3BF2E14FD3DE}">
      <dgm:prSet phldrT="[Texto]" custT="1"/>
      <dgm:spPr/>
      <dgm:t>
        <a:bodyPr/>
        <a:lstStyle/>
        <a:p>
          <a:r>
            <a: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Línea de Generación y Aplicación del Conocimiento (LGAC) – DGTI – FCA UAQ (Prospectiva y Difusión de la Tecnologías)</a:t>
          </a:r>
        </a:p>
        <a:p>
          <a:r>
            <a: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Programas Nacionales Estratégicos (PRONACES) – CONAHCYT</a:t>
          </a:r>
        </a:p>
        <a:p>
          <a:r>
            <a: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Estrategias sectoriales – Secretaría de Agricultura y Desarrollo Rural </a:t>
          </a:r>
        </a:p>
      </dgm:t>
    </dgm:pt>
    <dgm:pt modelId="{D72B5B3F-3888-41BA-A0F8-1587342B1C27}" type="parTrans" cxnId="{65D9A8F0-45BC-4429-BFAA-AEB058CF01FB}">
      <dgm:prSet/>
      <dgm:spPr/>
      <dgm:t>
        <a:bodyPr/>
        <a:lstStyle/>
        <a:p>
          <a:endParaRPr lang="es-ES"/>
        </a:p>
      </dgm:t>
    </dgm:pt>
    <dgm:pt modelId="{AAE9170A-F825-4343-926B-BD2596910B01}" type="sibTrans" cxnId="{65D9A8F0-45BC-4429-BFAA-AEB058CF01FB}">
      <dgm:prSet/>
      <dgm:spPr/>
      <dgm:t>
        <a:bodyPr/>
        <a:lstStyle/>
        <a:p>
          <a:endParaRPr lang="es-ES"/>
        </a:p>
      </dgm:t>
    </dgm:pt>
    <dgm:pt modelId="{68C896E8-5C3E-4A88-85BB-57BF44F877F6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E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Contribución</a:t>
          </a:r>
        </a:p>
      </dgm:t>
    </dgm:pt>
    <dgm:pt modelId="{FAC0F06F-171E-48F6-A23C-34672521BDA8}" type="sibTrans" cxnId="{EE909E4E-363B-40A4-8298-C59AF44D2825}">
      <dgm:prSet/>
      <dgm:spPr/>
      <dgm:t>
        <a:bodyPr/>
        <a:lstStyle/>
        <a:p>
          <a:endParaRPr lang="es-MX"/>
        </a:p>
      </dgm:t>
    </dgm:pt>
    <dgm:pt modelId="{E4ADD83F-5D92-448E-BBF3-094FB1EC39AC}" type="parTrans" cxnId="{EE909E4E-363B-40A4-8298-C59AF44D2825}">
      <dgm:prSet/>
      <dgm:spPr/>
      <dgm:t>
        <a:bodyPr/>
        <a:lstStyle/>
        <a:p>
          <a:endParaRPr lang="es-MX"/>
        </a:p>
      </dgm:t>
    </dgm:pt>
    <dgm:pt modelId="{03E2DE9D-7A22-42FA-8B87-93B38878CB50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Considerar las características y contexto de las maestras mezcaleras </a:t>
          </a:r>
          <a:r>
            <a: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para la prospección de tecnología, con base en sus circunstancias y necesidades específicas, a través de propuesta metodológicas flexibles y de interacción como el Mapa de Ruta y 5 Capitales.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7D382E-93E6-4481-89A8-E89758A5C3F9}" type="sibTrans" cxnId="{1B14F12D-ECDE-4C5F-B224-C90F98C8B685}">
      <dgm:prSet/>
      <dgm:spPr/>
      <dgm:t>
        <a:bodyPr/>
        <a:lstStyle/>
        <a:p>
          <a:endParaRPr lang="es-MX"/>
        </a:p>
      </dgm:t>
    </dgm:pt>
    <dgm:pt modelId="{A68ABA75-C80A-45A4-BA31-E505E773B1A0}" type="parTrans" cxnId="{1B14F12D-ECDE-4C5F-B224-C90F98C8B685}">
      <dgm:prSet/>
      <dgm:spPr/>
      <dgm:t>
        <a:bodyPr/>
        <a:lstStyle/>
        <a:p>
          <a:endParaRPr lang="es-MX"/>
        </a:p>
      </dgm:t>
    </dgm:pt>
    <dgm:pt modelId="{27BDCECE-8C5F-430E-9264-E580129EEB15}" type="pres">
      <dgm:prSet presAssocID="{5BC40FF5-07E1-4783-A471-34E5F277D556}" presName="Name0" presStyleCnt="0">
        <dgm:presLayoutVars>
          <dgm:dir/>
          <dgm:animLvl val="lvl"/>
          <dgm:resizeHandles val="exact"/>
        </dgm:presLayoutVars>
      </dgm:prSet>
      <dgm:spPr/>
    </dgm:pt>
    <dgm:pt modelId="{43BF7199-97C8-4A1A-ACBB-C6CCBB3FC445}" type="pres">
      <dgm:prSet presAssocID="{68C896E8-5C3E-4A88-85BB-57BF44F877F6}" presName="linNode" presStyleCnt="0"/>
      <dgm:spPr/>
    </dgm:pt>
    <dgm:pt modelId="{A6916818-36BD-476C-8AED-3D521747E96B}" type="pres">
      <dgm:prSet presAssocID="{68C896E8-5C3E-4A88-85BB-57BF44F877F6}" presName="parentText" presStyleLbl="node1" presStyleIdx="0" presStyleCnt="4" custScaleX="39197" custScaleY="42714" custLinFactNeighborX="-24872" custLinFactNeighborY="44398">
        <dgm:presLayoutVars>
          <dgm:chMax val="1"/>
          <dgm:bulletEnabled val="1"/>
        </dgm:presLayoutVars>
      </dgm:prSet>
      <dgm:spPr/>
    </dgm:pt>
    <dgm:pt modelId="{0D55593B-E34D-4672-B4C1-047E0C2438F5}" type="pres">
      <dgm:prSet presAssocID="{FAC0F06F-171E-48F6-A23C-34672521BDA8}" presName="sp" presStyleCnt="0"/>
      <dgm:spPr/>
    </dgm:pt>
    <dgm:pt modelId="{F43B1F83-5EF5-41A0-9B29-A65E8987F5F8}" type="pres">
      <dgm:prSet presAssocID="{03E2DE9D-7A22-42FA-8B87-93B38878CB50}" presName="linNode" presStyleCnt="0"/>
      <dgm:spPr/>
    </dgm:pt>
    <dgm:pt modelId="{5BAAF960-7F11-4AF0-BF20-73582FDBE8EE}" type="pres">
      <dgm:prSet presAssocID="{03E2DE9D-7A22-42FA-8B87-93B38878CB50}" presName="parentText" presStyleLbl="node1" presStyleIdx="1" presStyleCnt="4" custScaleX="225602" custScaleY="99211" custLinFactNeighborX="19341" custLinFactNeighborY="-16362">
        <dgm:presLayoutVars>
          <dgm:chMax val="1"/>
          <dgm:bulletEnabled val="1"/>
        </dgm:presLayoutVars>
      </dgm:prSet>
      <dgm:spPr/>
    </dgm:pt>
    <dgm:pt modelId="{2ABF61D9-F826-43E2-9DAB-9B8EEDAF850B}" type="pres">
      <dgm:prSet presAssocID="{E17D382E-93E6-4481-89A8-E89758A5C3F9}" presName="sp" presStyleCnt="0"/>
      <dgm:spPr/>
    </dgm:pt>
    <dgm:pt modelId="{78CD92A2-1A13-4344-8820-77E6801772DC}" type="pres">
      <dgm:prSet presAssocID="{6D989228-6FED-42D8-A9EE-48715F23A8B2}" presName="linNode" presStyleCnt="0"/>
      <dgm:spPr/>
    </dgm:pt>
    <dgm:pt modelId="{B9A3E177-2DE3-452F-9CDD-90044BC8AEBC}" type="pres">
      <dgm:prSet presAssocID="{6D989228-6FED-42D8-A9EE-48715F23A8B2}" presName="parentText" presStyleLbl="node1" presStyleIdx="2" presStyleCnt="4" custScaleX="34292" custScaleY="38477" custLinFactNeighborX="-23635" custLinFactNeighborY="44741">
        <dgm:presLayoutVars>
          <dgm:chMax val="1"/>
          <dgm:bulletEnabled val="1"/>
        </dgm:presLayoutVars>
      </dgm:prSet>
      <dgm:spPr/>
    </dgm:pt>
    <dgm:pt modelId="{0FD59819-6572-4BE1-8D1B-9760DB250B31}" type="pres">
      <dgm:prSet presAssocID="{2DFF68FD-2CB2-4F63-8EA9-C11BD5D9AA85}" presName="sp" presStyleCnt="0"/>
      <dgm:spPr/>
    </dgm:pt>
    <dgm:pt modelId="{3E91506C-5B19-43C2-874A-2E6926E487E6}" type="pres">
      <dgm:prSet presAssocID="{10B4BB90-12F8-4518-AEE2-3BF2E14FD3DE}" presName="linNode" presStyleCnt="0"/>
      <dgm:spPr/>
    </dgm:pt>
    <dgm:pt modelId="{3FB797F7-2A52-4274-B27E-2F1E2F048AD9}" type="pres">
      <dgm:prSet presAssocID="{10B4BB90-12F8-4518-AEE2-3BF2E14FD3DE}" presName="parentText" presStyleLbl="node1" presStyleIdx="3" presStyleCnt="4" custScaleX="217555" custScaleY="105267" custLinFactNeighborX="19584" custLinFactNeighborY="-27280">
        <dgm:presLayoutVars>
          <dgm:chMax val="1"/>
          <dgm:bulletEnabled val="1"/>
        </dgm:presLayoutVars>
      </dgm:prSet>
      <dgm:spPr/>
    </dgm:pt>
  </dgm:ptLst>
  <dgm:cxnLst>
    <dgm:cxn modelId="{658F9124-C347-493E-B6DB-F5A9B0CED576}" type="presOf" srcId="{6D989228-6FED-42D8-A9EE-48715F23A8B2}" destId="{B9A3E177-2DE3-452F-9CDD-90044BC8AEBC}" srcOrd="0" destOrd="0" presId="urn:microsoft.com/office/officeart/2005/8/layout/vList5"/>
    <dgm:cxn modelId="{1B14F12D-ECDE-4C5F-B224-C90F98C8B685}" srcId="{5BC40FF5-07E1-4783-A471-34E5F277D556}" destId="{03E2DE9D-7A22-42FA-8B87-93B38878CB50}" srcOrd="1" destOrd="0" parTransId="{A68ABA75-C80A-45A4-BA31-E505E773B1A0}" sibTransId="{E17D382E-93E6-4481-89A8-E89758A5C3F9}"/>
    <dgm:cxn modelId="{DB24713A-7FCE-4F0A-88C6-F771CFDF0332}" type="presOf" srcId="{5BC40FF5-07E1-4783-A471-34E5F277D556}" destId="{27BDCECE-8C5F-430E-9264-E580129EEB15}" srcOrd="0" destOrd="0" presId="urn:microsoft.com/office/officeart/2005/8/layout/vList5"/>
    <dgm:cxn modelId="{0AC84F4C-F63F-4071-BBAD-971D4F08F0D4}" type="presOf" srcId="{03E2DE9D-7A22-42FA-8B87-93B38878CB50}" destId="{5BAAF960-7F11-4AF0-BF20-73582FDBE8EE}" srcOrd="0" destOrd="0" presId="urn:microsoft.com/office/officeart/2005/8/layout/vList5"/>
    <dgm:cxn modelId="{EE909E4E-363B-40A4-8298-C59AF44D2825}" srcId="{5BC40FF5-07E1-4783-A471-34E5F277D556}" destId="{68C896E8-5C3E-4A88-85BB-57BF44F877F6}" srcOrd="0" destOrd="0" parTransId="{E4ADD83F-5D92-448E-BBF3-094FB1EC39AC}" sibTransId="{FAC0F06F-171E-48F6-A23C-34672521BDA8}"/>
    <dgm:cxn modelId="{BB754D9C-79E3-418D-99FF-A3928C727B59}" type="presOf" srcId="{68C896E8-5C3E-4A88-85BB-57BF44F877F6}" destId="{A6916818-36BD-476C-8AED-3D521747E96B}" srcOrd="0" destOrd="0" presId="urn:microsoft.com/office/officeart/2005/8/layout/vList5"/>
    <dgm:cxn modelId="{10FEA9CA-934A-4585-A9A7-E2D2F77E7AD1}" type="presOf" srcId="{10B4BB90-12F8-4518-AEE2-3BF2E14FD3DE}" destId="{3FB797F7-2A52-4274-B27E-2F1E2F048AD9}" srcOrd="0" destOrd="0" presId="urn:microsoft.com/office/officeart/2005/8/layout/vList5"/>
    <dgm:cxn modelId="{9EE218D2-D240-4E5D-8426-996490EE0AEB}" srcId="{5BC40FF5-07E1-4783-A471-34E5F277D556}" destId="{6D989228-6FED-42D8-A9EE-48715F23A8B2}" srcOrd="2" destOrd="0" parTransId="{60784998-9079-4CD4-9381-54938DC7A739}" sibTransId="{2DFF68FD-2CB2-4F63-8EA9-C11BD5D9AA85}"/>
    <dgm:cxn modelId="{65D9A8F0-45BC-4429-BFAA-AEB058CF01FB}" srcId="{5BC40FF5-07E1-4783-A471-34E5F277D556}" destId="{10B4BB90-12F8-4518-AEE2-3BF2E14FD3DE}" srcOrd="3" destOrd="0" parTransId="{D72B5B3F-3888-41BA-A0F8-1587342B1C27}" sibTransId="{AAE9170A-F825-4343-926B-BD2596910B01}"/>
    <dgm:cxn modelId="{88446746-2203-4756-BFA1-1DC455A7C633}" type="presParOf" srcId="{27BDCECE-8C5F-430E-9264-E580129EEB15}" destId="{43BF7199-97C8-4A1A-ACBB-C6CCBB3FC445}" srcOrd="0" destOrd="0" presId="urn:microsoft.com/office/officeart/2005/8/layout/vList5"/>
    <dgm:cxn modelId="{53F92D29-6038-4202-BB04-60255B4F3ADC}" type="presParOf" srcId="{43BF7199-97C8-4A1A-ACBB-C6CCBB3FC445}" destId="{A6916818-36BD-476C-8AED-3D521747E96B}" srcOrd="0" destOrd="0" presId="urn:microsoft.com/office/officeart/2005/8/layout/vList5"/>
    <dgm:cxn modelId="{39EE7AD3-E123-4821-80E7-376E04AB4319}" type="presParOf" srcId="{27BDCECE-8C5F-430E-9264-E580129EEB15}" destId="{0D55593B-E34D-4672-B4C1-047E0C2438F5}" srcOrd="1" destOrd="0" presId="urn:microsoft.com/office/officeart/2005/8/layout/vList5"/>
    <dgm:cxn modelId="{77C0A221-6E11-4F83-81D8-B8DFE2E5B265}" type="presParOf" srcId="{27BDCECE-8C5F-430E-9264-E580129EEB15}" destId="{F43B1F83-5EF5-41A0-9B29-A65E8987F5F8}" srcOrd="2" destOrd="0" presId="urn:microsoft.com/office/officeart/2005/8/layout/vList5"/>
    <dgm:cxn modelId="{E68CDB47-C474-4744-B1DC-C90BD2EC6008}" type="presParOf" srcId="{F43B1F83-5EF5-41A0-9B29-A65E8987F5F8}" destId="{5BAAF960-7F11-4AF0-BF20-73582FDBE8EE}" srcOrd="0" destOrd="0" presId="urn:microsoft.com/office/officeart/2005/8/layout/vList5"/>
    <dgm:cxn modelId="{A3208788-6ED9-4F9B-90E3-016357EC3250}" type="presParOf" srcId="{27BDCECE-8C5F-430E-9264-E580129EEB15}" destId="{2ABF61D9-F826-43E2-9DAB-9B8EEDAF850B}" srcOrd="3" destOrd="0" presId="urn:microsoft.com/office/officeart/2005/8/layout/vList5"/>
    <dgm:cxn modelId="{0FCB99C8-C406-466A-8EEA-2DB669913E38}" type="presParOf" srcId="{27BDCECE-8C5F-430E-9264-E580129EEB15}" destId="{78CD92A2-1A13-4344-8820-77E6801772DC}" srcOrd="4" destOrd="0" presId="urn:microsoft.com/office/officeart/2005/8/layout/vList5"/>
    <dgm:cxn modelId="{79A392A9-0EFB-439B-8FBD-E1BEB9184F85}" type="presParOf" srcId="{78CD92A2-1A13-4344-8820-77E6801772DC}" destId="{B9A3E177-2DE3-452F-9CDD-90044BC8AEBC}" srcOrd="0" destOrd="0" presId="urn:microsoft.com/office/officeart/2005/8/layout/vList5"/>
    <dgm:cxn modelId="{C663E309-2E26-4982-807A-03853DB19009}" type="presParOf" srcId="{27BDCECE-8C5F-430E-9264-E580129EEB15}" destId="{0FD59819-6572-4BE1-8D1B-9760DB250B31}" srcOrd="5" destOrd="0" presId="urn:microsoft.com/office/officeart/2005/8/layout/vList5"/>
    <dgm:cxn modelId="{68F7030A-31D1-46C0-A940-FE39656269C9}" type="presParOf" srcId="{27BDCECE-8C5F-430E-9264-E580129EEB15}" destId="{3E91506C-5B19-43C2-874A-2E6926E487E6}" srcOrd="6" destOrd="0" presId="urn:microsoft.com/office/officeart/2005/8/layout/vList5"/>
    <dgm:cxn modelId="{B4F4E64A-D4F1-446A-8013-7FF7BFEC6072}" type="presParOf" srcId="{3E91506C-5B19-43C2-874A-2E6926E487E6}" destId="{3FB797F7-2A52-4274-B27E-2F1E2F048AD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C40FF5-07E1-4783-A471-34E5F277D556}" type="doc">
      <dgm:prSet loTypeId="urn:microsoft.com/office/officeart/2005/8/layout/vList5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ES"/>
        </a:p>
      </dgm:t>
    </dgm:pt>
    <dgm:pt modelId="{B35A37D2-60B9-49CC-BA7C-0C81EF69FC09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Pertinencia</a:t>
          </a:r>
        </a:p>
      </dgm:t>
    </dgm:pt>
    <dgm:pt modelId="{CA2CE413-02C1-419C-8503-232ED6927613}" type="parTrans" cxnId="{88E2C566-1D3F-46AF-8CF1-6D39754E97B4}">
      <dgm:prSet/>
      <dgm:spPr/>
      <dgm:t>
        <a:bodyPr/>
        <a:lstStyle/>
        <a:p>
          <a:pPr algn="just"/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82AC96-F03E-4EEC-B5A6-B020157331C2}" type="sibTrans" cxnId="{88E2C566-1D3F-46AF-8CF1-6D39754E97B4}">
      <dgm:prSet/>
      <dgm:spPr/>
      <dgm:t>
        <a:bodyPr/>
        <a:lstStyle/>
        <a:p>
          <a:pPr algn="just"/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F48E1B-36A0-4B71-A7A0-5A7349E509DA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Relevancia</a:t>
          </a:r>
        </a:p>
      </dgm:t>
    </dgm:pt>
    <dgm:pt modelId="{EE06586D-34B6-41D5-A64C-A597C37FB5B9}" type="parTrans" cxnId="{4964AD17-50F9-4BDA-BB51-3F8DB20E9A07}">
      <dgm:prSet/>
      <dgm:spPr/>
      <dgm:t>
        <a:bodyPr/>
        <a:lstStyle/>
        <a:p>
          <a:endParaRPr lang="es-MX"/>
        </a:p>
      </dgm:t>
    </dgm:pt>
    <dgm:pt modelId="{8A5037CD-871F-4D6B-A41D-B6B0D378B3C2}" type="sibTrans" cxnId="{4964AD17-50F9-4BDA-BB51-3F8DB20E9A07}">
      <dgm:prSet/>
      <dgm:spPr/>
      <dgm:t>
        <a:bodyPr/>
        <a:lstStyle/>
        <a:p>
          <a:endParaRPr lang="es-MX"/>
        </a:p>
      </dgm:t>
    </dgm:pt>
    <dgm:pt modelId="{27BDCECE-8C5F-430E-9264-E580129EEB15}" type="pres">
      <dgm:prSet presAssocID="{5BC40FF5-07E1-4783-A471-34E5F277D556}" presName="Name0" presStyleCnt="0">
        <dgm:presLayoutVars>
          <dgm:dir/>
          <dgm:animLvl val="lvl"/>
          <dgm:resizeHandles val="exact"/>
        </dgm:presLayoutVars>
      </dgm:prSet>
      <dgm:spPr/>
    </dgm:pt>
    <dgm:pt modelId="{674A97F9-9376-48B2-B8AC-3848B152E6A3}" type="pres">
      <dgm:prSet presAssocID="{B35A37D2-60B9-49CC-BA7C-0C81EF69FC09}" presName="linNode" presStyleCnt="0"/>
      <dgm:spPr/>
    </dgm:pt>
    <dgm:pt modelId="{BFBEEAEB-E162-4796-A146-68E16F5709A2}" type="pres">
      <dgm:prSet presAssocID="{B35A37D2-60B9-49CC-BA7C-0C81EF69FC09}" presName="parentText" presStyleLbl="node1" presStyleIdx="0" presStyleCnt="2" custScaleX="39373" custScaleY="11795" custLinFactX="-16948" custLinFactNeighborX="-100000" custLinFactNeighborY="-18561">
        <dgm:presLayoutVars>
          <dgm:chMax val="1"/>
          <dgm:bulletEnabled val="1"/>
        </dgm:presLayoutVars>
      </dgm:prSet>
      <dgm:spPr/>
    </dgm:pt>
    <dgm:pt modelId="{2484C9E6-2D73-48D6-B21E-AD656A41DD47}" type="pres">
      <dgm:prSet presAssocID="{B082AC96-F03E-4EEC-B5A6-B020157331C2}" presName="sp" presStyleCnt="0"/>
      <dgm:spPr/>
    </dgm:pt>
    <dgm:pt modelId="{E2AFD184-61E9-4E69-ADEB-28D171CD301F}" type="pres">
      <dgm:prSet presAssocID="{32F48E1B-36A0-4B71-A7A0-5A7349E509DA}" presName="linNode" presStyleCnt="0"/>
      <dgm:spPr/>
    </dgm:pt>
    <dgm:pt modelId="{F998B573-7F17-4D12-9199-B57B29926D83}" type="pres">
      <dgm:prSet presAssocID="{32F48E1B-36A0-4B71-A7A0-5A7349E509DA}" presName="parentText" presStyleLbl="node1" presStyleIdx="1" presStyleCnt="2" custScaleX="38132" custScaleY="11847" custLinFactX="-15276" custLinFactNeighborX="-100000" custLinFactNeighborY="21826">
        <dgm:presLayoutVars>
          <dgm:chMax val="1"/>
          <dgm:bulletEnabled val="1"/>
        </dgm:presLayoutVars>
      </dgm:prSet>
      <dgm:spPr/>
    </dgm:pt>
  </dgm:ptLst>
  <dgm:cxnLst>
    <dgm:cxn modelId="{4964AD17-50F9-4BDA-BB51-3F8DB20E9A07}" srcId="{5BC40FF5-07E1-4783-A471-34E5F277D556}" destId="{32F48E1B-36A0-4B71-A7A0-5A7349E509DA}" srcOrd="1" destOrd="0" parTransId="{EE06586D-34B6-41D5-A64C-A597C37FB5B9}" sibTransId="{8A5037CD-871F-4D6B-A41D-B6B0D378B3C2}"/>
    <dgm:cxn modelId="{DB24713A-7FCE-4F0A-88C6-F771CFDF0332}" type="presOf" srcId="{5BC40FF5-07E1-4783-A471-34E5F277D556}" destId="{27BDCECE-8C5F-430E-9264-E580129EEB15}" srcOrd="0" destOrd="0" presId="urn:microsoft.com/office/officeart/2005/8/layout/vList5"/>
    <dgm:cxn modelId="{88E2C566-1D3F-46AF-8CF1-6D39754E97B4}" srcId="{5BC40FF5-07E1-4783-A471-34E5F277D556}" destId="{B35A37D2-60B9-49CC-BA7C-0C81EF69FC09}" srcOrd="0" destOrd="0" parTransId="{CA2CE413-02C1-419C-8503-232ED6927613}" sibTransId="{B082AC96-F03E-4EEC-B5A6-B020157331C2}"/>
    <dgm:cxn modelId="{4FA2188F-81BD-487F-8E45-908B859F7604}" type="presOf" srcId="{32F48E1B-36A0-4B71-A7A0-5A7349E509DA}" destId="{F998B573-7F17-4D12-9199-B57B29926D83}" srcOrd="0" destOrd="0" presId="urn:microsoft.com/office/officeart/2005/8/layout/vList5"/>
    <dgm:cxn modelId="{7C2097FF-878B-4F51-8BD0-3C97964D28BE}" type="presOf" srcId="{B35A37D2-60B9-49CC-BA7C-0C81EF69FC09}" destId="{BFBEEAEB-E162-4796-A146-68E16F5709A2}" srcOrd="0" destOrd="0" presId="urn:microsoft.com/office/officeart/2005/8/layout/vList5"/>
    <dgm:cxn modelId="{9A79B923-39FE-4709-BB2B-D9A89F9A535B}" type="presParOf" srcId="{27BDCECE-8C5F-430E-9264-E580129EEB15}" destId="{674A97F9-9376-48B2-B8AC-3848B152E6A3}" srcOrd="0" destOrd="0" presId="urn:microsoft.com/office/officeart/2005/8/layout/vList5"/>
    <dgm:cxn modelId="{826BD763-4988-40D6-AC23-E799A0EF9886}" type="presParOf" srcId="{674A97F9-9376-48B2-B8AC-3848B152E6A3}" destId="{BFBEEAEB-E162-4796-A146-68E16F5709A2}" srcOrd="0" destOrd="0" presId="urn:microsoft.com/office/officeart/2005/8/layout/vList5"/>
    <dgm:cxn modelId="{872BB444-422A-4A7E-8A0D-ECD361A7A436}" type="presParOf" srcId="{27BDCECE-8C5F-430E-9264-E580129EEB15}" destId="{2484C9E6-2D73-48D6-B21E-AD656A41DD47}" srcOrd="1" destOrd="0" presId="urn:microsoft.com/office/officeart/2005/8/layout/vList5"/>
    <dgm:cxn modelId="{9B829DF9-1257-4948-A4D1-3558B833C0A0}" type="presParOf" srcId="{27BDCECE-8C5F-430E-9264-E580129EEB15}" destId="{E2AFD184-61E9-4E69-ADEB-28D171CD301F}" srcOrd="2" destOrd="0" presId="urn:microsoft.com/office/officeart/2005/8/layout/vList5"/>
    <dgm:cxn modelId="{0E6439BD-F686-42F2-B143-2B6A2B793F82}" type="presParOf" srcId="{E2AFD184-61E9-4E69-ADEB-28D171CD301F}" destId="{F998B573-7F17-4D12-9199-B57B29926D8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544E4C-FEAB-4701-8045-EF19DFCFC7C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F3A597E-F032-491D-8721-BBCB440FCD71}">
      <dgm:prSet phldrT="[Texto]"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Cadena de valor agave-mezcal en México (Díaz et al., 2017; Espinosa et al., 2017; Palma et al., 2016).</a:t>
          </a:r>
        </a:p>
      </dgm:t>
    </dgm:pt>
    <dgm:pt modelId="{B546EF07-795D-4145-BD9E-B75C4DA75FAF}" type="parTrans" cxnId="{E2563DB0-8C98-4BFE-9087-ECD08C666622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7F453CDE-7B0E-446C-AF5E-2C4A2FB5728A}" type="sibTrans" cxnId="{E2563DB0-8C98-4BFE-9087-ECD08C666622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224C30E9-14F0-4382-8D8A-CB6FDC758ECA}">
      <dgm:prSet phldrT="[Texto]"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Importancia de la mujer en la cadena de valor agave-mezcal (López et al., 2018; Pardo, 2019; Vega, 2017). </a:t>
          </a:r>
        </a:p>
      </dgm:t>
    </dgm:pt>
    <dgm:pt modelId="{57F6F78B-A0AF-48DB-BA12-661C5DD7787D}" type="parTrans" cxnId="{47FFA74F-B4F2-47DE-B3BD-FC35FBBE16F5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C6EAFE0E-EBC1-492F-BC55-5C816BE2046E}" type="sibTrans" cxnId="{47FFA74F-B4F2-47DE-B3BD-FC35FBBE16F5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F012CE98-2BA5-4AF7-99B3-FB97B6567440}">
      <dgm:prSet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Impactos sociales de las tecnologías en la agricultura (Ayuso, 2018; Liberta Bonilla, 2007; Lozano, 2015; Olarte, 2017; </a:t>
          </a:r>
          <a:r>
            <a:rPr lang="es-MX" sz="1600" dirty="0" err="1">
              <a:solidFill>
                <a:schemeClr val="tx1"/>
              </a:solidFill>
            </a:rPr>
            <a:t>Smelser</a:t>
          </a:r>
          <a:r>
            <a:rPr lang="es-MX" sz="1600" dirty="0">
              <a:solidFill>
                <a:schemeClr val="tx1"/>
              </a:solidFill>
            </a:rPr>
            <a:t> y Baltes, 2001)</a:t>
          </a:r>
        </a:p>
      </dgm:t>
    </dgm:pt>
    <dgm:pt modelId="{146BA506-376F-49C6-A470-56A90F92EB28}" type="parTrans" cxnId="{47089B22-62A2-4A58-9B24-8D5821BCB7C2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8AB5EA13-DF31-43D2-8B5A-CBD65CAE2F33}" type="sibTrans" cxnId="{47089B22-62A2-4A58-9B24-8D5821BCB7C2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5A407D14-DBD7-419D-ACCE-1288EFF4EF1A}">
      <dgm:prSet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Actividades productivas, recursos y tendencias tecnológicas en la agricultura (FAO, 2021; González et al., 2019; Herrera Tapia, 2006).</a:t>
          </a:r>
        </a:p>
      </dgm:t>
    </dgm:pt>
    <dgm:pt modelId="{92AFFE81-F68A-4EA9-8546-F90549802745}" type="parTrans" cxnId="{988F6D87-901F-4216-B7DC-8FAE95E69A41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F21F716B-8E89-4020-B7AD-EFF1A3B63748}" type="sibTrans" cxnId="{988F6D87-901F-4216-B7DC-8FAE95E69A41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BDBBC6A8-452E-4024-AB7D-6CEDA4315C7C}">
      <dgm:prSet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Origen y evolución de la prospección (Anderson, 2020; </a:t>
          </a:r>
          <a:r>
            <a:rPr lang="es-MX" sz="1600" dirty="0" err="1">
              <a:solidFill>
                <a:schemeClr val="tx1"/>
              </a:solidFill>
            </a:rPr>
            <a:t>Dillehay</a:t>
          </a:r>
          <a:r>
            <a:rPr lang="es-MX" sz="1600" dirty="0">
              <a:solidFill>
                <a:schemeClr val="tx1"/>
              </a:solidFill>
            </a:rPr>
            <a:t>, 2013; FAO, 2019; Polanyi, 2012; </a:t>
          </a:r>
          <a:r>
            <a:rPr lang="es-MX" sz="1600" dirty="0" err="1">
              <a:solidFill>
                <a:schemeClr val="tx1"/>
              </a:solidFill>
            </a:rPr>
            <a:t>Toboada</a:t>
          </a:r>
          <a:r>
            <a:rPr lang="es-MX" sz="1600" dirty="0">
              <a:solidFill>
                <a:schemeClr val="tx1"/>
              </a:solidFill>
            </a:rPr>
            <a:t> y </a:t>
          </a:r>
          <a:r>
            <a:rPr lang="es-MX" sz="1600" dirty="0" err="1">
              <a:solidFill>
                <a:schemeClr val="tx1"/>
              </a:solidFill>
            </a:rPr>
            <a:t>Shee</a:t>
          </a:r>
          <a:r>
            <a:rPr lang="es-MX" sz="1600" dirty="0">
              <a:solidFill>
                <a:schemeClr val="tx1"/>
              </a:solidFill>
            </a:rPr>
            <a:t>, 2020).</a:t>
          </a:r>
        </a:p>
      </dgm:t>
    </dgm:pt>
    <dgm:pt modelId="{AA2ED8F4-751A-407F-AF13-330C69A3E816}" type="parTrans" cxnId="{C8D0E89D-01D5-4E24-82DA-73DD9826ED81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DE0C7DA5-D8F3-4794-A447-9588C9A40450}" type="sibTrans" cxnId="{C8D0E89D-01D5-4E24-82DA-73DD9826ED81}">
      <dgm:prSet/>
      <dgm:spPr/>
      <dgm:t>
        <a:bodyPr/>
        <a:lstStyle/>
        <a:p>
          <a:endParaRPr lang="es-MX" sz="1600">
            <a:solidFill>
              <a:schemeClr val="tx1"/>
            </a:solidFill>
          </a:endParaRPr>
        </a:p>
      </dgm:t>
    </dgm:pt>
    <dgm:pt modelId="{2FC9DA80-98BC-4F9E-B76E-6B6376221127}">
      <dgm:prSet custT="1"/>
      <dgm:spPr/>
      <dgm:t>
        <a:bodyPr/>
        <a:lstStyle/>
        <a:p>
          <a:r>
            <a:rPr lang="es-ES" sz="1600" dirty="0">
              <a:solidFill>
                <a:schemeClr val="tx1"/>
              </a:solidFill>
            </a:rPr>
            <a:t>Metodología Cinco capitales </a:t>
          </a:r>
          <a:r>
            <a:rPr lang="es-MX" sz="1600" dirty="0">
              <a:solidFill>
                <a:schemeClr val="tx1"/>
              </a:solidFill>
            </a:rPr>
            <a:t>(</a:t>
          </a:r>
          <a:r>
            <a:rPr lang="es-MX" sz="1600" dirty="0" err="1">
              <a:solidFill>
                <a:schemeClr val="tx1"/>
              </a:solidFill>
            </a:rPr>
            <a:t>Sheck</a:t>
          </a:r>
          <a:r>
            <a:rPr lang="es-MX" sz="1600" dirty="0">
              <a:solidFill>
                <a:schemeClr val="tx1"/>
              </a:solidFill>
            </a:rPr>
            <a:t> et al., 2013).</a:t>
          </a:r>
          <a:endParaRPr lang="es-ES" sz="1600" dirty="0">
            <a:solidFill>
              <a:schemeClr val="tx1"/>
            </a:solidFill>
          </a:endParaRPr>
        </a:p>
      </dgm:t>
    </dgm:pt>
    <dgm:pt modelId="{734272EB-E616-4C3C-9300-B5A42FFD162B}" type="parTrans" cxnId="{7B30CE8E-2B4B-4119-B0FC-D57FB9105F47}">
      <dgm:prSet/>
      <dgm:spPr/>
      <dgm:t>
        <a:bodyPr/>
        <a:lstStyle/>
        <a:p>
          <a:endParaRPr lang="es-ES" sz="1600"/>
        </a:p>
      </dgm:t>
    </dgm:pt>
    <dgm:pt modelId="{2F33968D-531F-4EC7-B95B-4EE9B4997671}" type="sibTrans" cxnId="{7B30CE8E-2B4B-4119-B0FC-D57FB9105F47}">
      <dgm:prSet/>
      <dgm:spPr/>
      <dgm:t>
        <a:bodyPr/>
        <a:lstStyle/>
        <a:p>
          <a:endParaRPr lang="es-ES" sz="1600"/>
        </a:p>
      </dgm:t>
    </dgm:pt>
    <dgm:pt modelId="{207582F1-A654-4AD2-8492-66D0D57BF7F5}">
      <dgm:prSet custT="1"/>
      <dgm:spPr/>
      <dgm:t>
        <a:bodyPr/>
        <a:lstStyle/>
        <a:p>
          <a:r>
            <a:rPr lang="es-ES" sz="1600" dirty="0">
              <a:solidFill>
                <a:schemeClr val="tx1"/>
              </a:solidFill>
            </a:rPr>
            <a:t>Metodología Mapa de rutas tecnológico </a:t>
          </a:r>
          <a:r>
            <a:rPr lang="es-MX" sz="1600" dirty="0">
              <a:solidFill>
                <a:schemeClr val="tx1"/>
              </a:solidFill>
            </a:rPr>
            <a:t>(</a:t>
          </a:r>
          <a:r>
            <a:rPr lang="es-MX" sz="1600" dirty="0" err="1">
              <a:solidFill>
                <a:schemeClr val="tx1"/>
              </a:solidFill>
            </a:rPr>
            <a:t>Phall</a:t>
          </a:r>
          <a:r>
            <a:rPr lang="es-MX" sz="1600" dirty="0">
              <a:solidFill>
                <a:schemeClr val="tx1"/>
              </a:solidFill>
            </a:rPr>
            <a:t> &amp; </a:t>
          </a:r>
          <a:r>
            <a:rPr lang="es-MX" sz="1600" dirty="0" err="1">
              <a:solidFill>
                <a:schemeClr val="tx1"/>
              </a:solidFill>
            </a:rPr>
            <a:t>Muller</a:t>
          </a:r>
          <a:r>
            <a:rPr lang="es-MX" sz="1600" dirty="0">
              <a:solidFill>
                <a:schemeClr val="tx1"/>
              </a:solidFill>
            </a:rPr>
            <a:t>, 2009).</a:t>
          </a:r>
          <a:r>
            <a:rPr lang="es-ES" sz="1600" dirty="0">
              <a:solidFill>
                <a:schemeClr val="tx1"/>
              </a:solidFill>
            </a:rPr>
            <a:t> </a:t>
          </a:r>
        </a:p>
      </dgm:t>
    </dgm:pt>
    <dgm:pt modelId="{E16A1DEF-0B80-4E57-BEA3-67FBE1235545}" type="parTrans" cxnId="{71F318E1-4ECF-4E27-90D3-8926F9F51564}">
      <dgm:prSet/>
      <dgm:spPr/>
      <dgm:t>
        <a:bodyPr/>
        <a:lstStyle/>
        <a:p>
          <a:endParaRPr lang="es-ES" sz="1600"/>
        </a:p>
      </dgm:t>
    </dgm:pt>
    <dgm:pt modelId="{CFCB5CB5-D6A4-4C7F-A1DE-30B8738AE476}" type="sibTrans" cxnId="{71F318E1-4ECF-4E27-90D3-8926F9F51564}">
      <dgm:prSet/>
      <dgm:spPr/>
      <dgm:t>
        <a:bodyPr/>
        <a:lstStyle/>
        <a:p>
          <a:endParaRPr lang="es-ES" sz="1600"/>
        </a:p>
      </dgm:t>
    </dgm:pt>
    <dgm:pt modelId="{280B7ACF-47A7-427C-B79C-03ACE7393240}" type="pres">
      <dgm:prSet presAssocID="{A3544E4C-FEAB-4701-8045-EF19DFCFC7CC}" presName="Name0" presStyleCnt="0">
        <dgm:presLayoutVars>
          <dgm:chMax val="7"/>
          <dgm:chPref val="7"/>
          <dgm:dir/>
        </dgm:presLayoutVars>
      </dgm:prSet>
      <dgm:spPr/>
    </dgm:pt>
    <dgm:pt modelId="{8C2A6B06-BB48-498B-9B91-B0159C182030}" type="pres">
      <dgm:prSet presAssocID="{A3544E4C-FEAB-4701-8045-EF19DFCFC7CC}" presName="Name1" presStyleCnt="0"/>
      <dgm:spPr/>
    </dgm:pt>
    <dgm:pt modelId="{93BF2DAA-AA79-40B9-B681-264F3EC9D99F}" type="pres">
      <dgm:prSet presAssocID="{A3544E4C-FEAB-4701-8045-EF19DFCFC7CC}" presName="cycle" presStyleCnt="0"/>
      <dgm:spPr/>
    </dgm:pt>
    <dgm:pt modelId="{1CA37CD5-6C9E-46AB-AF37-F5FBA09DD1FB}" type="pres">
      <dgm:prSet presAssocID="{A3544E4C-FEAB-4701-8045-EF19DFCFC7CC}" presName="srcNode" presStyleLbl="node1" presStyleIdx="0" presStyleCnt="7"/>
      <dgm:spPr/>
    </dgm:pt>
    <dgm:pt modelId="{31BA3495-5693-49EC-B8AD-9AD2F65B3A06}" type="pres">
      <dgm:prSet presAssocID="{A3544E4C-FEAB-4701-8045-EF19DFCFC7CC}" presName="conn" presStyleLbl="parChTrans1D2" presStyleIdx="0" presStyleCnt="1"/>
      <dgm:spPr/>
    </dgm:pt>
    <dgm:pt modelId="{ADD562D5-5A02-41D3-B5A3-DCE77ADF854C}" type="pres">
      <dgm:prSet presAssocID="{A3544E4C-FEAB-4701-8045-EF19DFCFC7CC}" presName="extraNode" presStyleLbl="node1" presStyleIdx="0" presStyleCnt="7"/>
      <dgm:spPr/>
    </dgm:pt>
    <dgm:pt modelId="{6728979C-BB29-4CA7-9C07-759DF8EDE8DF}" type="pres">
      <dgm:prSet presAssocID="{A3544E4C-FEAB-4701-8045-EF19DFCFC7CC}" presName="dstNode" presStyleLbl="node1" presStyleIdx="0" presStyleCnt="7"/>
      <dgm:spPr/>
    </dgm:pt>
    <dgm:pt modelId="{D97E5C94-41FA-446A-9822-B9DC924DBB50}" type="pres">
      <dgm:prSet presAssocID="{BDBBC6A8-452E-4024-AB7D-6CEDA4315C7C}" presName="text_1" presStyleLbl="node1" presStyleIdx="0" presStyleCnt="7">
        <dgm:presLayoutVars>
          <dgm:bulletEnabled val="1"/>
        </dgm:presLayoutVars>
      </dgm:prSet>
      <dgm:spPr/>
    </dgm:pt>
    <dgm:pt modelId="{97169DC4-EB55-4621-854B-317BF51D99AA}" type="pres">
      <dgm:prSet presAssocID="{BDBBC6A8-452E-4024-AB7D-6CEDA4315C7C}" presName="accent_1" presStyleCnt="0"/>
      <dgm:spPr/>
    </dgm:pt>
    <dgm:pt modelId="{7534F9CB-3BEA-45F0-A055-1A4057C51FD8}" type="pres">
      <dgm:prSet presAssocID="{BDBBC6A8-452E-4024-AB7D-6CEDA4315C7C}" presName="accentRepeatNode" presStyleLbl="solidFgAcc1" presStyleIdx="0" presStyleCnt="7"/>
      <dgm:spPr/>
    </dgm:pt>
    <dgm:pt modelId="{6AC3289B-3AC2-4D0C-8050-ECDF7BE652AC}" type="pres">
      <dgm:prSet presAssocID="{207582F1-A654-4AD2-8492-66D0D57BF7F5}" presName="text_2" presStyleLbl="node1" presStyleIdx="1" presStyleCnt="7">
        <dgm:presLayoutVars>
          <dgm:bulletEnabled val="1"/>
        </dgm:presLayoutVars>
      </dgm:prSet>
      <dgm:spPr/>
    </dgm:pt>
    <dgm:pt modelId="{1404AE8A-FE18-4827-B0BA-ADE9CA1C4A02}" type="pres">
      <dgm:prSet presAssocID="{207582F1-A654-4AD2-8492-66D0D57BF7F5}" presName="accent_2" presStyleCnt="0"/>
      <dgm:spPr/>
    </dgm:pt>
    <dgm:pt modelId="{9FDE5625-B76B-4B1A-B067-AD0183AA131F}" type="pres">
      <dgm:prSet presAssocID="{207582F1-A654-4AD2-8492-66D0D57BF7F5}" presName="accentRepeatNode" presStyleLbl="solidFgAcc1" presStyleIdx="1" presStyleCnt="7"/>
      <dgm:spPr/>
    </dgm:pt>
    <dgm:pt modelId="{334C1837-01B4-4B05-A458-54BC228646B1}" type="pres">
      <dgm:prSet presAssocID="{2FC9DA80-98BC-4F9E-B76E-6B6376221127}" presName="text_3" presStyleLbl="node1" presStyleIdx="2" presStyleCnt="7">
        <dgm:presLayoutVars>
          <dgm:bulletEnabled val="1"/>
        </dgm:presLayoutVars>
      </dgm:prSet>
      <dgm:spPr/>
    </dgm:pt>
    <dgm:pt modelId="{A18546A5-3028-422E-A6BA-12242F8949CA}" type="pres">
      <dgm:prSet presAssocID="{2FC9DA80-98BC-4F9E-B76E-6B6376221127}" presName="accent_3" presStyleCnt="0"/>
      <dgm:spPr/>
    </dgm:pt>
    <dgm:pt modelId="{799A779B-B088-4C59-85B6-06DA0DA4E05D}" type="pres">
      <dgm:prSet presAssocID="{2FC9DA80-98BC-4F9E-B76E-6B6376221127}" presName="accentRepeatNode" presStyleLbl="solidFgAcc1" presStyleIdx="2" presStyleCnt="7"/>
      <dgm:spPr/>
    </dgm:pt>
    <dgm:pt modelId="{D04B737E-1666-4845-B42F-DB1EA88A5A0F}" type="pres">
      <dgm:prSet presAssocID="{5A407D14-DBD7-419D-ACCE-1288EFF4EF1A}" presName="text_4" presStyleLbl="node1" presStyleIdx="3" presStyleCnt="7">
        <dgm:presLayoutVars>
          <dgm:bulletEnabled val="1"/>
        </dgm:presLayoutVars>
      </dgm:prSet>
      <dgm:spPr/>
    </dgm:pt>
    <dgm:pt modelId="{C5C767EE-BE7A-458E-9A53-A26C7BDEBA4C}" type="pres">
      <dgm:prSet presAssocID="{5A407D14-DBD7-419D-ACCE-1288EFF4EF1A}" presName="accent_4" presStyleCnt="0"/>
      <dgm:spPr/>
    </dgm:pt>
    <dgm:pt modelId="{E2F248EE-ECDF-4A3B-AFCC-600B322B326E}" type="pres">
      <dgm:prSet presAssocID="{5A407D14-DBD7-419D-ACCE-1288EFF4EF1A}" presName="accentRepeatNode" presStyleLbl="solidFgAcc1" presStyleIdx="3" presStyleCnt="7"/>
      <dgm:spPr/>
    </dgm:pt>
    <dgm:pt modelId="{BDE651F8-12B7-43B6-AA3C-7788D3636FF0}" type="pres">
      <dgm:prSet presAssocID="{F012CE98-2BA5-4AF7-99B3-FB97B6567440}" presName="text_5" presStyleLbl="node1" presStyleIdx="4" presStyleCnt="7">
        <dgm:presLayoutVars>
          <dgm:bulletEnabled val="1"/>
        </dgm:presLayoutVars>
      </dgm:prSet>
      <dgm:spPr/>
    </dgm:pt>
    <dgm:pt modelId="{6B2FA14F-D8D6-4E63-BDAC-496ADF8B6ED6}" type="pres">
      <dgm:prSet presAssocID="{F012CE98-2BA5-4AF7-99B3-FB97B6567440}" presName="accent_5" presStyleCnt="0"/>
      <dgm:spPr/>
    </dgm:pt>
    <dgm:pt modelId="{162EC59C-96B0-4C65-82D2-312B910E7670}" type="pres">
      <dgm:prSet presAssocID="{F012CE98-2BA5-4AF7-99B3-FB97B6567440}" presName="accentRepeatNode" presStyleLbl="solidFgAcc1" presStyleIdx="4" presStyleCnt="7"/>
      <dgm:spPr/>
    </dgm:pt>
    <dgm:pt modelId="{5FDE0CED-240B-4ED2-B602-05C516E6B71D}" type="pres">
      <dgm:prSet presAssocID="{3F3A597E-F032-491D-8721-BBCB440FCD71}" presName="text_6" presStyleLbl="node1" presStyleIdx="5" presStyleCnt="7">
        <dgm:presLayoutVars>
          <dgm:bulletEnabled val="1"/>
        </dgm:presLayoutVars>
      </dgm:prSet>
      <dgm:spPr/>
    </dgm:pt>
    <dgm:pt modelId="{817E6ECD-B635-45BE-B7D3-47240D37CAB8}" type="pres">
      <dgm:prSet presAssocID="{3F3A597E-F032-491D-8721-BBCB440FCD71}" presName="accent_6" presStyleCnt="0"/>
      <dgm:spPr/>
    </dgm:pt>
    <dgm:pt modelId="{C6E8921B-0D46-4D15-A5DC-48352DE770CB}" type="pres">
      <dgm:prSet presAssocID="{3F3A597E-F032-491D-8721-BBCB440FCD71}" presName="accentRepeatNode" presStyleLbl="solidFgAcc1" presStyleIdx="5" presStyleCnt="7"/>
      <dgm:spPr/>
    </dgm:pt>
    <dgm:pt modelId="{7626523B-CDC1-4A81-A785-DD482D3398DB}" type="pres">
      <dgm:prSet presAssocID="{224C30E9-14F0-4382-8D8A-CB6FDC758ECA}" presName="text_7" presStyleLbl="node1" presStyleIdx="6" presStyleCnt="7">
        <dgm:presLayoutVars>
          <dgm:bulletEnabled val="1"/>
        </dgm:presLayoutVars>
      </dgm:prSet>
      <dgm:spPr/>
    </dgm:pt>
    <dgm:pt modelId="{C840A832-E7A1-426F-A9A8-62977D9BF14E}" type="pres">
      <dgm:prSet presAssocID="{224C30E9-14F0-4382-8D8A-CB6FDC758ECA}" presName="accent_7" presStyleCnt="0"/>
      <dgm:spPr/>
    </dgm:pt>
    <dgm:pt modelId="{51C0765B-ACF4-4C4C-8005-DB1E5C4F30A3}" type="pres">
      <dgm:prSet presAssocID="{224C30E9-14F0-4382-8D8A-CB6FDC758ECA}" presName="accentRepeatNode" presStyleLbl="solidFgAcc1" presStyleIdx="6" presStyleCnt="7"/>
      <dgm:spPr/>
    </dgm:pt>
  </dgm:ptLst>
  <dgm:cxnLst>
    <dgm:cxn modelId="{47089B22-62A2-4A58-9B24-8D5821BCB7C2}" srcId="{A3544E4C-FEAB-4701-8045-EF19DFCFC7CC}" destId="{F012CE98-2BA5-4AF7-99B3-FB97B6567440}" srcOrd="4" destOrd="0" parTransId="{146BA506-376F-49C6-A470-56A90F92EB28}" sibTransId="{8AB5EA13-DF31-43D2-8B5A-CBD65CAE2F33}"/>
    <dgm:cxn modelId="{13E7B426-CDF2-473E-A000-32F86F59AA02}" type="presOf" srcId="{224C30E9-14F0-4382-8D8A-CB6FDC758ECA}" destId="{7626523B-CDC1-4A81-A785-DD482D3398DB}" srcOrd="0" destOrd="0" presId="urn:microsoft.com/office/officeart/2008/layout/VerticalCurvedList"/>
    <dgm:cxn modelId="{CF7C9D2C-DB44-4768-84D5-6C0AB44F7A7C}" type="presOf" srcId="{A3544E4C-FEAB-4701-8045-EF19DFCFC7CC}" destId="{280B7ACF-47A7-427C-B79C-03ACE7393240}" srcOrd="0" destOrd="0" presId="urn:microsoft.com/office/officeart/2008/layout/VerticalCurvedList"/>
    <dgm:cxn modelId="{F9CA155E-C448-4DB0-B123-BA20DFEE939C}" type="presOf" srcId="{F012CE98-2BA5-4AF7-99B3-FB97B6567440}" destId="{BDE651F8-12B7-43B6-AA3C-7788D3636FF0}" srcOrd="0" destOrd="0" presId="urn:microsoft.com/office/officeart/2008/layout/VerticalCurvedList"/>
    <dgm:cxn modelId="{47FFA74F-B4F2-47DE-B3BD-FC35FBBE16F5}" srcId="{A3544E4C-FEAB-4701-8045-EF19DFCFC7CC}" destId="{224C30E9-14F0-4382-8D8A-CB6FDC758ECA}" srcOrd="6" destOrd="0" parTransId="{57F6F78B-A0AF-48DB-BA12-661C5DD7787D}" sibTransId="{C6EAFE0E-EBC1-492F-BC55-5C816BE2046E}"/>
    <dgm:cxn modelId="{898D1384-8331-47D8-9EEE-31B5E343268D}" type="presOf" srcId="{DE0C7DA5-D8F3-4794-A447-9588C9A40450}" destId="{31BA3495-5693-49EC-B8AD-9AD2F65B3A06}" srcOrd="0" destOrd="0" presId="urn:microsoft.com/office/officeart/2008/layout/VerticalCurvedList"/>
    <dgm:cxn modelId="{988F6D87-901F-4216-B7DC-8FAE95E69A41}" srcId="{A3544E4C-FEAB-4701-8045-EF19DFCFC7CC}" destId="{5A407D14-DBD7-419D-ACCE-1288EFF4EF1A}" srcOrd="3" destOrd="0" parTransId="{92AFFE81-F68A-4EA9-8546-F90549802745}" sibTransId="{F21F716B-8E89-4020-B7AD-EFF1A3B63748}"/>
    <dgm:cxn modelId="{7B30CE8E-2B4B-4119-B0FC-D57FB9105F47}" srcId="{A3544E4C-FEAB-4701-8045-EF19DFCFC7CC}" destId="{2FC9DA80-98BC-4F9E-B76E-6B6376221127}" srcOrd="2" destOrd="0" parTransId="{734272EB-E616-4C3C-9300-B5A42FFD162B}" sibTransId="{2F33968D-531F-4EC7-B95B-4EE9B4997671}"/>
    <dgm:cxn modelId="{B82D008F-7545-40F0-A95E-7AC74E1DF4BF}" type="presOf" srcId="{2FC9DA80-98BC-4F9E-B76E-6B6376221127}" destId="{334C1837-01B4-4B05-A458-54BC228646B1}" srcOrd="0" destOrd="0" presId="urn:microsoft.com/office/officeart/2008/layout/VerticalCurvedList"/>
    <dgm:cxn modelId="{0DCF1294-C27B-4E99-B600-0981B800FA60}" type="presOf" srcId="{207582F1-A654-4AD2-8492-66D0D57BF7F5}" destId="{6AC3289B-3AC2-4D0C-8050-ECDF7BE652AC}" srcOrd="0" destOrd="0" presId="urn:microsoft.com/office/officeart/2008/layout/VerticalCurvedList"/>
    <dgm:cxn modelId="{FE7E2E97-9F47-4E9B-8F69-380B8C7E96BB}" type="presOf" srcId="{5A407D14-DBD7-419D-ACCE-1288EFF4EF1A}" destId="{D04B737E-1666-4845-B42F-DB1EA88A5A0F}" srcOrd="0" destOrd="0" presId="urn:microsoft.com/office/officeart/2008/layout/VerticalCurvedList"/>
    <dgm:cxn modelId="{C8D0E89D-01D5-4E24-82DA-73DD9826ED81}" srcId="{A3544E4C-FEAB-4701-8045-EF19DFCFC7CC}" destId="{BDBBC6A8-452E-4024-AB7D-6CEDA4315C7C}" srcOrd="0" destOrd="0" parTransId="{AA2ED8F4-751A-407F-AF13-330C69A3E816}" sibTransId="{DE0C7DA5-D8F3-4794-A447-9588C9A40450}"/>
    <dgm:cxn modelId="{E2563DB0-8C98-4BFE-9087-ECD08C666622}" srcId="{A3544E4C-FEAB-4701-8045-EF19DFCFC7CC}" destId="{3F3A597E-F032-491D-8721-BBCB440FCD71}" srcOrd="5" destOrd="0" parTransId="{B546EF07-795D-4145-BD9E-B75C4DA75FAF}" sibTransId="{7F453CDE-7B0E-446C-AF5E-2C4A2FB5728A}"/>
    <dgm:cxn modelId="{9BE3EFBA-4DAB-407D-9563-CE77DA925507}" type="presOf" srcId="{3F3A597E-F032-491D-8721-BBCB440FCD71}" destId="{5FDE0CED-240B-4ED2-B602-05C516E6B71D}" srcOrd="0" destOrd="0" presId="urn:microsoft.com/office/officeart/2008/layout/VerticalCurvedList"/>
    <dgm:cxn modelId="{71F318E1-4ECF-4E27-90D3-8926F9F51564}" srcId="{A3544E4C-FEAB-4701-8045-EF19DFCFC7CC}" destId="{207582F1-A654-4AD2-8492-66D0D57BF7F5}" srcOrd="1" destOrd="0" parTransId="{E16A1DEF-0B80-4E57-BEA3-67FBE1235545}" sibTransId="{CFCB5CB5-D6A4-4C7F-A1DE-30B8738AE476}"/>
    <dgm:cxn modelId="{BC24F1F3-F15C-4714-95E7-B59681660AAB}" type="presOf" srcId="{BDBBC6A8-452E-4024-AB7D-6CEDA4315C7C}" destId="{D97E5C94-41FA-446A-9822-B9DC924DBB50}" srcOrd="0" destOrd="0" presId="urn:microsoft.com/office/officeart/2008/layout/VerticalCurvedList"/>
    <dgm:cxn modelId="{4951F583-59D8-4045-A8EE-08D2FC77848A}" type="presParOf" srcId="{280B7ACF-47A7-427C-B79C-03ACE7393240}" destId="{8C2A6B06-BB48-498B-9B91-B0159C182030}" srcOrd="0" destOrd="0" presId="urn:microsoft.com/office/officeart/2008/layout/VerticalCurvedList"/>
    <dgm:cxn modelId="{870A4F9E-C450-45F8-8F16-91B28A47E0FF}" type="presParOf" srcId="{8C2A6B06-BB48-498B-9B91-B0159C182030}" destId="{93BF2DAA-AA79-40B9-B681-264F3EC9D99F}" srcOrd="0" destOrd="0" presId="urn:microsoft.com/office/officeart/2008/layout/VerticalCurvedList"/>
    <dgm:cxn modelId="{D1F8BF54-E256-40CA-9BC7-88774F222754}" type="presParOf" srcId="{93BF2DAA-AA79-40B9-B681-264F3EC9D99F}" destId="{1CA37CD5-6C9E-46AB-AF37-F5FBA09DD1FB}" srcOrd="0" destOrd="0" presId="urn:microsoft.com/office/officeart/2008/layout/VerticalCurvedList"/>
    <dgm:cxn modelId="{690417AB-F1F7-4C2B-9E11-9AA61B9FAF62}" type="presParOf" srcId="{93BF2DAA-AA79-40B9-B681-264F3EC9D99F}" destId="{31BA3495-5693-49EC-B8AD-9AD2F65B3A06}" srcOrd="1" destOrd="0" presId="urn:microsoft.com/office/officeart/2008/layout/VerticalCurvedList"/>
    <dgm:cxn modelId="{1BC2F82E-F8DD-44C3-ADA1-705725C81192}" type="presParOf" srcId="{93BF2DAA-AA79-40B9-B681-264F3EC9D99F}" destId="{ADD562D5-5A02-41D3-B5A3-DCE77ADF854C}" srcOrd="2" destOrd="0" presId="urn:microsoft.com/office/officeart/2008/layout/VerticalCurvedList"/>
    <dgm:cxn modelId="{345C74B4-3DAC-4DC4-A1CE-154E1AE1A03F}" type="presParOf" srcId="{93BF2DAA-AA79-40B9-B681-264F3EC9D99F}" destId="{6728979C-BB29-4CA7-9C07-759DF8EDE8DF}" srcOrd="3" destOrd="0" presId="urn:microsoft.com/office/officeart/2008/layout/VerticalCurvedList"/>
    <dgm:cxn modelId="{996F618B-DB29-44A2-8E17-92AA8A9AC7A8}" type="presParOf" srcId="{8C2A6B06-BB48-498B-9B91-B0159C182030}" destId="{D97E5C94-41FA-446A-9822-B9DC924DBB50}" srcOrd="1" destOrd="0" presId="urn:microsoft.com/office/officeart/2008/layout/VerticalCurvedList"/>
    <dgm:cxn modelId="{89BCFE5A-8BF0-4D20-B69F-C032EC602EAE}" type="presParOf" srcId="{8C2A6B06-BB48-498B-9B91-B0159C182030}" destId="{97169DC4-EB55-4621-854B-317BF51D99AA}" srcOrd="2" destOrd="0" presId="urn:microsoft.com/office/officeart/2008/layout/VerticalCurvedList"/>
    <dgm:cxn modelId="{E34C7AAD-A545-4E87-A323-98BFF215C2DD}" type="presParOf" srcId="{97169DC4-EB55-4621-854B-317BF51D99AA}" destId="{7534F9CB-3BEA-45F0-A055-1A4057C51FD8}" srcOrd="0" destOrd="0" presId="urn:microsoft.com/office/officeart/2008/layout/VerticalCurvedList"/>
    <dgm:cxn modelId="{14A81B96-59C8-4B5A-82C7-788A4DFD1B5D}" type="presParOf" srcId="{8C2A6B06-BB48-498B-9B91-B0159C182030}" destId="{6AC3289B-3AC2-4D0C-8050-ECDF7BE652AC}" srcOrd="3" destOrd="0" presId="urn:microsoft.com/office/officeart/2008/layout/VerticalCurvedList"/>
    <dgm:cxn modelId="{762C36F2-1D5B-423F-8981-6B9601FE7622}" type="presParOf" srcId="{8C2A6B06-BB48-498B-9B91-B0159C182030}" destId="{1404AE8A-FE18-4827-B0BA-ADE9CA1C4A02}" srcOrd="4" destOrd="0" presId="urn:microsoft.com/office/officeart/2008/layout/VerticalCurvedList"/>
    <dgm:cxn modelId="{993996BC-86E0-4A6A-92C9-8B54D041FEA0}" type="presParOf" srcId="{1404AE8A-FE18-4827-B0BA-ADE9CA1C4A02}" destId="{9FDE5625-B76B-4B1A-B067-AD0183AA131F}" srcOrd="0" destOrd="0" presId="urn:microsoft.com/office/officeart/2008/layout/VerticalCurvedList"/>
    <dgm:cxn modelId="{A70D65F5-E0D3-47C2-9991-272C6C957725}" type="presParOf" srcId="{8C2A6B06-BB48-498B-9B91-B0159C182030}" destId="{334C1837-01B4-4B05-A458-54BC228646B1}" srcOrd="5" destOrd="0" presId="urn:microsoft.com/office/officeart/2008/layout/VerticalCurvedList"/>
    <dgm:cxn modelId="{4D5618DA-56FC-44EB-B413-557DE5593D03}" type="presParOf" srcId="{8C2A6B06-BB48-498B-9B91-B0159C182030}" destId="{A18546A5-3028-422E-A6BA-12242F8949CA}" srcOrd="6" destOrd="0" presId="urn:microsoft.com/office/officeart/2008/layout/VerticalCurvedList"/>
    <dgm:cxn modelId="{25392F98-CBB2-42CC-BE11-76CD1ECE2D97}" type="presParOf" srcId="{A18546A5-3028-422E-A6BA-12242F8949CA}" destId="{799A779B-B088-4C59-85B6-06DA0DA4E05D}" srcOrd="0" destOrd="0" presId="urn:microsoft.com/office/officeart/2008/layout/VerticalCurvedList"/>
    <dgm:cxn modelId="{E96749B4-C343-4611-BD57-873073A3FFFE}" type="presParOf" srcId="{8C2A6B06-BB48-498B-9B91-B0159C182030}" destId="{D04B737E-1666-4845-B42F-DB1EA88A5A0F}" srcOrd="7" destOrd="0" presId="urn:microsoft.com/office/officeart/2008/layout/VerticalCurvedList"/>
    <dgm:cxn modelId="{814E6822-54CF-4201-9213-501DF352C13F}" type="presParOf" srcId="{8C2A6B06-BB48-498B-9B91-B0159C182030}" destId="{C5C767EE-BE7A-458E-9A53-A26C7BDEBA4C}" srcOrd="8" destOrd="0" presId="urn:microsoft.com/office/officeart/2008/layout/VerticalCurvedList"/>
    <dgm:cxn modelId="{BFBA320C-F35A-4292-9875-A1FFB742C2A4}" type="presParOf" srcId="{C5C767EE-BE7A-458E-9A53-A26C7BDEBA4C}" destId="{E2F248EE-ECDF-4A3B-AFCC-600B322B326E}" srcOrd="0" destOrd="0" presId="urn:microsoft.com/office/officeart/2008/layout/VerticalCurvedList"/>
    <dgm:cxn modelId="{4C7829AF-F56A-4DEF-97B3-0B119A088C17}" type="presParOf" srcId="{8C2A6B06-BB48-498B-9B91-B0159C182030}" destId="{BDE651F8-12B7-43B6-AA3C-7788D3636FF0}" srcOrd="9" destOrd="0" presId="urn:microsoft.com/office/officeart/2008/layout/VerticalCurvedList"/>
    <dgm:cxn modelId="{DC6A459A-5686-4D42-8500-2EC486B54DD2}" type="presParOf" srcId="{8C2A6B06-BB48-498B-9B91-B0159C182030}" destId="{6B2FA14F-D8D6-4E63-BDAC-496ADF8B6ED6}" srcOrd="10" destOrd="0" presId="urn:microsoft.com/office/officeart/2008/layout/VerticalCurvedList"/>
    <dgm:cxn modelId="{FABA6A8D-16ED-4CD4-AE15-A82A9BC286F9}" type="presParOf" srcId="{6B2FA14F-D8D6-4E63-BDAC-496ADF8B6ED6}" destId="{162EC59C-96B0-4C65-82D2-312B910E7670}" srcOrd="0" destOrd="0" presId="urn:microsoft.com/office/officeart/2008/layout/VerticalCurvedList"/>
    <dgm:cxn modelId="{4FA6343F-623D-46D0-A0FA-66D0D8D61A39}" type="presParOf" srcId="{8C2A6B06-BB48-498B-9B91-B0159C182030}" destId="{5FDE0CED-240B-4ED2-B602-05C516E6B71D}" srcOrd="11" destOrd="0" presId="urn:microsoft.com/office/officeart/2008/layout/VerticalCurvedList"/>
    <dgm:cxn modelId="{9EDE82B5-D14B-4746-8DD0-7B711AE22EC6}" type="presParOf" srcId="{8C2A6B06-BB48-498B-9B91-B0159C182030}" destId="{817E6ECD-B635-45BE-B7D3-47240D37CAB8}" srcOrd="12" destOrd="0" presId="urn:microsoft.com/office/officeart/2008/layout/VerticalCurvedList"/>
    <dgm:cxn modelId="{53D92480-FC0F-40F4-BBC3-CCEFB9D7EED5}" type="presParOf" srcId="{817E6ECD-B635-45BE-B7D3-47240D37CAB8}" destId="{C6E8921B-0D46-4D15-A5DC-48352DE770CB}" srcOrd="0" destOrd="0" presId="urn:microsoft.com/office/officeart/2008/layout/VerticalCurvedList"/>
    <dgm:cxn modelId="{02BBF664-C7F4-4625-8FB6-4D64313FB71A}" type="presParOf" srcId="{8C2A6B06-BB48-498B-9B91-B0159C182030}" destId="{7626523B-CDC1-4A81-A785-DD482D3398DB}" srcOrd="13" destOrd="0" presId="urn:microsoft.com/office/officeart/2008/layout/VerticalCurvedList"/>
    <dgm:cxn modelId="{9F74B2F2-D432-4421-B4D0-CB55C002C19A}" type="presParOf" srcId="{8C2A6B06-BB48-498B-9B91-B0159C182030}" destId="{C840A832-E7A1-426F-A9A8-62977D9BF14E}" srcOrd="14" destOrd="0" presId="urn:microsoft.com/office/officeart/2008/layout/VerticalCurvedList"/>
    <dgm:cxn modelId="{306BFBCB-6486-45AB-A0C7-FE474D6181AA}" type="presParOf" srcId="{C840A832-E7A1-426F-A9A8-62977D9BF14E}" destId="{51C0765B-ACF4-4C4C-8005-DB1E5C4F30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2DCC30-BB38-48D2-B3D2-535AB94080B4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188BD94-4CA0-4CCC-AE7D-943CB9EA9671}">
      <dgm:prSet phldrT="[Texto]" custT="1"/>
      <dgm:spPr/>
      <dgm:t>
        <a:bodyPr/>
        <a:lstStyle/>
        <a:p>
          <a:r>
            <a:rPr lang="es-MX" sz="2000" b="1" dirty="0"/>
            <a:t>Enfoque mixto</a:t>
          </a:r>
        </a:p>
      </dgm:t>
    </dgm:pt>
    <dgm:pt modelId="{7C0151ED-8DE3-4756-87CD-5C9F75D05302}" type="parTrans" cxnId="{901C889F-1224-4951-8ACD-FB8A70A86B02}">
      <dgm:prSet/>
      <dgm:spPr/>
      <dgm:t>
        <a:bodyPr/>
        <a:lstStyle/>
        <a:p>
          <a:endParaRPr lang="es-MX"/>
        </a:p>
      </dgm:t>
    </dgm:pt>
    <dgm:pt modelId="{BC307949-2EF5-4409-9A5C-92389095A948}" type="sibTrans" cxnId="{901C889F-1224-4951-8ACD-FB8A70A86B02}">
      <dgm:prSet/>
      <dgm:spPr/>
      <dgm:t>
        <a:bodyPr/>
        <a:lstStyle/>
        <a:p>
          <a:endParaRPr lang="es-MX"/>
        </a:p>
      </dgm:t>
    </dgm:pt>
    <dgm:pt modelId="{BB6B0111-8ADE-46CF-8923-5112FCF010BA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s-MX" sz="1600" b="1" dirty="0">
              <a:solidFill>
                <a:schemeClr val="tx1"/>
              </a:solidFill>
            </a:rPr>
            <a:t>Cualitativo: revisión documental, entrevistas, visitas de campo.</a:t>
          </a:r>
        </a:p>
        <a:p>
          <a:pPr algn="ctr">
            <a:lnSpc>
              <a:spcPct val="150000"/>
            </a:lnSpc>
          </a:pPr>
          <a:r>
            <a:rPr lang="es-MX" sz="1600" b="1" dirty="0">
              <a:solidFill>
                <a:schemeClr val="tx1"/>
              </a:solidFill>
            </a:rPr>
            <a:t>Cuantitativo: evaluar la correlación de la información</a:t>
          </a:r>
        </a:p>
      </dgm:t>
    </dgm:pt>
    <dgm:pt modelId="{E3288517-F17B-4779-A1D9-A7F5718363C4}" type="parTrans" cxnId="{986D1497-9C42-4083-920F-0D7111443C2E}">
      <dgm:prSet/>
      <dgm:spPr/>
      <dgm:t>
        <a:bodyPr/>
        <a:lstStyle/>
        <a:p>
          <a:endParaRPr lang="es-MX"/>
        </a:p>
      </dgm:t>
    </dgm:pt>
    <dgm:pt modelId="{3E501756-6912-49B5-8CB8-41A9255C889E}" type="sibTrans" cxnId="{986D1497-9C42-4083-920F-0D7111443C2E}">
      <dgm:prSet/>
      <dgm:spPr/>
      <dgm:t>
        <a:bodyPr/>
        <a:lstStyle/>
        <a:p>
          <a:endParaRPr lang="es-MX"/>
        </a:p>
      </dgm:t>
    </dgm:pt>
    <dgm:pt modelId="{008903DE-D2F1-438A-A9D4-528B0E68F11A}">
      <dgm:prSet phldrT="[Texto]" custT="1"/>
      <dgm:spPr/>
      <dgm:t>
        <a:bodyPr/>
        <a:lstStyle/>
        <a:p>
          <a:r>
            <a:rPr lang="es-MX" sz="2000" b="1" dirty="0"/>
            <a:t>Preguntas</a:t>
          </a:r>
          <a:r>
            <a:rPr lang="es-MX" sz="2000" dirty="0"/>
            <a:t> </a:t>
          </a:r>
        </a:p>
      </dgm:t>
    </dgm:pt>
    <dgm:pt modelId="{38341B6D-6FC1-4232-BE7E-2522659DEF8C}" type="parTrans" cxnId="{9E823130-20D2-4218-B1F1-C4888420D90D}">
      <dgm:prSet/>
      <dgm:spPr/>
      <dgm:t>
        <a:bodyPr/>
        <a:lstStyle/>
        <a:p>
          <a:endParaRPr lang="es-MX"/>
        </a:p>
      </dgm:t>
    </dgm:pt>
    <dgm:pt modelId="{F6320D2C-9EC3-492D-85BE-E59BB198C394}" type="sibTrans" cxnId="{9E823130-20D2-4218-B1F1-C4888420D90D}">
      <dgm:prSet/>
      <dgm:spPr/>
      <dgm:t>
        <a:bodyPr/>
        <a:lstStyle/>
        <a:p>
          <a:endParaRPr lang="es-MX"/>
        </a:p>
      </dgm:t>
    </dgm:pt>
    <dgm:pt modelId="{278B75A8-75B2-4C89-922E-25DBD25A9E14}">
      <dgm:prSet phldrT="[Texto]" custT="1"/>
      <dgm:spPr/>
      <dgm:t>
        <a:bodyPr/>
        <a:lstStyle/>
        <a:p>
          <a:r>
            <a:rPr lang="es-MX" sz="1400" dirty="0">
              <a:solidFill>
                <a:schemeClr val="tx1"/>
              </a:solidFill>
            </a:rPr>
            <a:t>¿Cuáles son los recursos tecnológicos y actividades productivas que se desarrollan en la cadena de valor agave-mezcal en San Felipe, Guanajuato?</a:t>
          </a:r>
        </a:p>
      </dgm:t>
    </dgm:pt>
    <dgm:pt modelId="{8324877C-5B07-4B69-87E8-BC917B030D21}" type="parTrans" cxnId="{8FD346D5-AD24-419D-8DA9-97A148537585}">
      <dgm:prSet/>
      <dgm:spPr/>
      <dgm:t>
        <a:bodyPr/>
        <a:lstStyle/>
        <a:p>
          <a:endParaRPr lang="es-MX"/>
        </a:p>
      </dgm:t>
    </dgm:pt>
    <dgm:pt modelId="{FA0DA2F0-A2D8-4A07-8F5C-9E412AD73C7B}" type="sibTrans" cxnId="{8FD346D5-AD24-419D-8DA9-97A148537585}">
      <dgm:prSet/>
      <dgm:spPr/>
      <dgm:t>
        <a:bodyPr/>
        <a:lstStyle/>
        <a:p>
          <a:endParaRPr lang="es-MX"/>
        </a:p>
      </dgm:t>
    </dgm:pt>
    <dgm:pt modelId="{C2CA80A5-7295-4B0A-AA56-00E02212F923}">
      <dgm:prSet phldrT="[Texto]" custT="1"/>
      <dgm:spPr/>
      <dgm:t>
        <a:bodyPr/>
        <a:lstStyle/>
        <a:p>
          <a:r>
            <a:rPr lang="es-MX" sz="2000" b="1" dirty="0"/>
            <a:t>Contextualización</a:t>
          </a:r>
        </a:p>
      </dgm:t>
    </dgm:pt>
    <dgm:pt modelId="{076EA670-511C-4C23-9140-E8D7B2E550F4}" type="parTrans" cxnId="{02D82007-69D6-4B80-A1D9-89056D3386F0}">
      <dgm:prSet/>
      <dgm:spPr/>
      <dgm:t>
        <a:bodyPr/>
        <a:lstStyle/>
        <a:p>
          <a:endParaRPr lang="es-MX"/>
        </a:p>
      </dgm:t>
    </dgm:pt>
    <dgm:pt modelId="{951C0628-5B22-4727-AA2B-676974F30F2A}" type="sibTrans" cxnId="{02D82007-69D6-4B80-A1D9-89056D3386F0}">
      <dgm:prSet/>
      <dgm:spPr/>
      <dgm:t>
        <a:bodyPr/>
        <a:lstStyle/>
        <a:p>
          <a:endParaRPr lang="es-MX"/>
        </a:p>
      </dgm:t>
    </dgm:pt>
    <dgm:pt modelId="{DEC4028E-F95A-469A-9F40-1AAB3CD3A418}">
      <dgm:prSet custT="1"/>
      <dgm:spPr/>
      <dgm:t>
        <a:bodyPr/>
        <a:lstStyle/>
        <a:p>
          <a:r>
            <a:rPr lang="es-MX" sz="1400" dirty="0">
              <a:solidFill>
                <a:schemeClr val="tx1"/>
              </a:solidFill>
            </a:rPr>
            <a:t>¿Cuál es la prospectiva tecnológica visualizada por las maestras mezcaleras dentro de la cadena de valor agave-mezcal de San Felipe, Guanajuato?</a:t>
          </a:r>
        </a:p>
      </dgm:t>
    </dgm:pt>
    <dgm:pt modelId="{29E1EB91-6DC4-4EDC-B7EE-08A3EC7938D2}" type="parTrans" cxnId="{C31DED41-391C-4E70-9D50-25B8B5B4D4D4}">
      <dgm:prSet/>
      <dgm:spPr/>
      <dgm:t>
        <a:bodyPr/>
        <a:lstStyle/>
        <a:p>
          <a:endParaRPr lang="es-MX"/>
        </a:p>
      </dgm:t>
    </dgm:pt>
    <dgm:pt modelId="{48BE71CE-B35C-4DAF-BF28-F2DD445EA628}" type="sibTrans" cxnId="{C31DED41-391C-4E70-9D50-25B8B5B4D4D4}">
      <dgm:prSet/>
      <dgm:spPr/>
      <dgm:t>
        <a:bodyPr/>
        <a:lstStyle/>
        <a:p>
          <a:endParaRPr lang="es-MX"/>
        </a:p>
      </dgm:t>
    </dgm:pt>
    <dgm:pt modelId="{B0EA4EDF-F3DD-45F8-BA06-B4884014D39F}">
      <dgm:prSet custT="1"/>
      <dgm:spPr/>
      <dgm:t>
        <a:bodyPr/>
        <a:lstStyle/>
        <a:p>
          <a:r>
            <a:rPr lang="es-MX" sz="1400" dirty="0">
              <a:solidFill>
                <a:schemeClr val="tx1"/>
              </a:solidFill>
            </a:rPr>
            <a:t>¿Existe correlación entre las estrategias tecnológicas con los recursos, actividades y características sociales de las maestras mezcaleras, para la prospección y fortalecimiento de la cadena de valor agave-mezcal de San Felipe, Guanajuato?</a:t>
          </a:r>
        </a:p>
      </dgm:t>
    </dgm:pt>
    <dgm:pt modelId="{6BB0EB90-9922-467C-8ED8-B01A026E43CE}" type="parTrans" cxnId="{51419D5E-5BAF-4654-82C9-482D47445BB4}">
      <dgm:prSet/>
      <dgm:spPr/>
      <dgm:t>
        <a:bodyPr/>
        <a:lstStyle/>
        <a:p>
          <a:endParaRPr lang="es-MX"/>
        </a:p>
      </dgm:t>
    </dgm:pt>
    <dgm:pt modelId="{CCF0CF72-0C07-4EF1-8FAC-4180020FCA9D}" type="sibTrans" cxnId="{51419D5E-5BAF-4654-82C9-482D47445BB4}">
      <dgm:prSet/>
      <dgm:spPr/>
      <dgm:t>
        <a:bodyPr/>
        <a:lstStyle/>
        <a:p>
          <a:endParaRPr lang="es-MX"/>
        </a:p>
      </dgm:t>
    </dgm:pt>
    <dgm:pt modelId="{C9DF8DCE-77A6-4DD3-8BB8-FF9A9E49BB53}">
      <dgm:prSet custT="1"/>
      <dgm:spPr/>
      <dgm:t>
        <a:bodyPr/>
        <a:lstStyle/>
        <a:p>
          <a:r>
            <a:rPr lang="es-MX" sz="1400" dirty="0">
              <a:solidFill>
                <a:schemeClr val="tx1"/>
              </a:solidFill>
            </a:rPr>
            <a:t>¿Cuál es el impacto social de las tecnologías para la cadena de valor agave-mezcal de San Felipe, Guanajuato? </a:t>
          </a:r>
        </a:p>
      </dgm:t>
    </dgm:pt>
    <dgm:pt modelId="{6567D488-04C0-4B50-AFDF-24A13EF7E095}" type="parTrans" cxnId="{7DB4E5DC-F957-41DE-98DD-A6F826CD6FF2}">
      <dgm:prSet/>
      <dgm:spPr/>
      <dgm:t>
        <a:bodyPr/>
        <a:lstStyle/>
        <a:p>
          <a:endParaRPr lang="es-MX"/>
        </a:p>
      </dgm:t>
    </dgm:pt>
    <dgm:pt modelId="{93CB9C12-9981-48A4-BA31-DA663C5B4552}" type="sibTrans" cxnId="{7DB4E5DC-F957-41DE-98DD-A6F826CD6FF2}">
      <dgm:prSet/>
      <dgm:spPr/>
      <dgm:t>
        <a:bodyPr/>
        <a:lstStyle/>
        <a:p>
          <a:endParaRPr lang="es-MX"/>
        </a:p>
      </dgm:t>
    </dgm:pt>
    <dgm:pt modelId="{9CFB94C3-CE8B-49C4-95DC-F7587F4FC2B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MX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Estudio de caso de una marca colectiva que se dedica al cultivo de agave y producción de mezcal, formada por integrantes de seis comunidades rurales del municipio de San Felipe, Guanajuato.</a:t>
          </a:r>
          <a:endParaRPr lang="es-MX" sz="1400" dirty="0">
            <a:solidFill>
              <a:schemeClr val="tx1"/>
            </a:solidFill>
          </a:endParaRPr>
        </a:p>
      </dgm:t>
    </dgm:pt>
    <dgm:pt modelId="{755D9074-7B22-43D5-B8FF-8E228DF1B5ED}" type="parTrans" cxnId="{CFAEF5BC-3F57-4368-B0C7-F7B4D62925F3}">
      <dgm:prSet/>
      <dgm:spPr/>
      <dgm:t>
        <a:bodyPr/>
        <a:lstStyle/>
        <a:p>
          <a:endParaRPr lang="es-MX"/>
        </a:p>
      </dgm:t>
    </dgm:pt>
    <dgm:pt modelId="{80D894DE-F6C1-4B18-8C78-D4C48851238A}" type="sibTrans" cxnId="{CFAEF5BC-3F57-4368-B0C7-F7B4D62925F3}">
      <dgm:prSet/>
      <dgm:spPr/>
      <dgm:t>
        <a:bodyPr/>
        <a:lstStyle/>
        <a:p>
          <a:endParaRPr lang="es-MX"/>
        </a:p>
      </dgm:t>
    </dgm:pt>
    <dgm:pt modelId="{3FFCD0D3-4D1F-478C-90E5-38049923260A}" type="pres">
      <dgm:prSet presAssocID="{E72DCC30-BB38-48D2-B3D2-535AB94080B4}" presName="theList" presStyleCnt="0">
        <dgm:presLayoutVars>
          <dgm:dir/>
          <dgm:animLvl val="lvl"/>
          <dgm:resizeHandles val="exact"/>
        </dgm:presLayoutVars>
      </dgm:prSet>
      <dgm:spPr/>
    </dgm:pt>
    <dgm:pt modelId="{6E02CAA0-A260-4CB3-B560-D8672E328166}" type="pres">
      <dgm:prSet presAssocID="{B188BD94-4CA0-4CCC-AE7D-943CB9EA9671}" presName="compNode" presStyleCnt="0"/>
      <dgm:spPr/>
    </dgm:pt>
    <dgm:pt modelId="{7D7A2671-8B6B-496B-9B17-7C3A1F1188DC}" type="pres">
      <dgm:prSet presAssocID="{B188BD94-4CA0-4CCC-AE7D-943CB9EA9671}" presName="aNode" presStyleLbl="bgShp" presStyleIdx="0" presStyleCnt="3" custScaleX="66788"/>
      <dgm:spPr/>
    </dgm:pt>
    <dgm:pt modelId="{4B87B84F-3397-4675-868C-81C87138AD78}" type="pres">
      <dgm:prSet presAssocID="{B188BD94-4CA0-4CCC-AE7D-943CB9EA9671}" presName="textNode" presStyleLbl="bgShp" presStyleIdx="0" presStyleCnt="3"/>
      <dgm:spPr/>
    </dgm:pt>
    <dgm:pt modelId="{A1B06D96-D310-49F5-9B64-74FCD626C7D0}" type="pres">
      <dgm:prSet presAssocID="{B188BD94-4CA0-4CCC-AE7D-943CB9EA9671}" presName="compChildNode" presStyleCnt="0"/>
      <dgm:spPr/>
    </dgm:pt>
    <dgm:pt modelId="{4E2AAC74-2F8A-4909-976D-FAAB2BDD035A}" type="pres">
      <dgm:prSet presAssocID="{B188BD94-4CA0-4CCC-AE7D-943CB9EA9671}" presName="theInnerList" presStyleCnt="0"/>
      <dgm:spPr/>
    </dgm:pt>
    <dgm:pt modelId="{7BD790D2-2551-471C-A086-A9E3FA7D1733}" type="pres">
      <dgm:prSet presAssocID="{BB6B0111-8ADE-46CF-8923-5112FCF010BA}" presName="childNode" presStyleLbl="node1" presStyleIdx="0" presStyleCnt="6" custScaleX="76169" custLinFactNeighborX="-580" custLinFactNeighborY="-12745">
        <dgm:presLayoutVars>
          <dgm:bulletEnabled val="1"/>
        </dgm:presLayoutVars>
      </dgm:prSet>
      <dgm:spPr/>
    </dgm:pt>
    <dgm:pt modelId="{1DB145DA-467B-4B7E-9234-9E7747D052EC}" type="pres">
      <dgm:prSet presAssocID="{B188BD94-4CA0-4CCC-AE7D-943CB9EA9671}" presName="aSpace" presStyleCnt="0"/>
      <dgm:spPr/>
    </dgm:pt>
    <dgm:pt modelId="{49E9DCFC-2138-4914-BD09-6048913D14FA}" type="pres">
      <dgm:prSet presAssocID="{008903DE-D2F1-438A-A9D4-528B0E68F11A}" presName="compNode" presStyleCnt="0"/>
      <dgm:spPr/>
    </dgm:pt>
    <dgm:pt modelId="{64AB944C-D9DC-4275-A736-9F3E5467EBC2}" type="pres">
      <dgm:prSet presAssocID="{008903DE-D2F1-438A-A9D4-528B0E68F11A}" presName="aNode" presStyleLbl="bgShp" presStyleIdx="1" presStyleCnt="3" custScaleX="109852"/>
      <dgm:spPr/>
    </dgm:pt>
    <dgm:pt modelId="{3B097BC0-AA18-4221-9E01-B051C80E0791}" type="pres">
      <dgm:prSet presAssocID="{008903DE-D2F1-438A-A9D4-528B0E68F11A}" presName="textNode" presStyleLbl="bgShp" presStyleIdx="1" presStyleCnt="3"/>
      <dgm:spPr/>
    </dgm:pt>
    <dgm:pt modelId="{9EFE08BF-0D6F-4849-9BED-A510FCE761D3}" type="pres">
      <dgm:prSet presAssocID="{008903DE-D2F1-438A-A9D4-528B0E68F11A}" presName="compChildNode" presStyleCnt="0"/>
      <dgm:spPr/>
    </dgm:pt>
    <dgm:pt modelId="{2F53A78A-F016-4EA6-AF6C-17057899F576}" type="pres">
      <dgm:prSet presAssocID="{008903DE-D2F1-438A-A9D4-528B0E68F11A}" presName="theInnerList" presStyleCnt="0"/>
      <dgm:spPr/>
    </dgm:pt>
    <dgm:pt modelId="{BEFC939E-78B9-4705-BCF1-2841EDD016C6}" type="pres">
      <dgm:prSet presAssocID="{278B75A8-75B2-4C89-922E-25DBD25A9E14}" presName="childNode" presStyleLbl="node1" presStyleIdx="1" presStyleCnt="6" custScaleX="125182" custScaleY="229431" custLinFactY="-100000" custLinFactNeighborX="0" custLinFactNeighborY="-170146">
        <dgm:presLayoutVars>
          <dgm:bulletEnabled val="1"/>
        </dgm:presLayoutVars>
      </dgm:prSet>
      <dgm:spPr/>
    </dgm:pt>
    <dgm:pt modelId="{DD3EFFB5-C831-4C48-92CF-9A4A87C1CC4E}" type="pres">
      <dgm:prSet presAssocID="{278B75A8-75B2-4C89-922E-25DBD25A9E14}" presName="aSpace2" presStyleCnt="0"/>
      <dgm:spPr/>
    </dgm:pt>
    <dgm:pt modelId="{6FEAEE37-7856-4CF5-A4F8-D9B5A81A3C17}" type="pres">
      <dgm:prSet presAssocID="{DEC4028E-F95A-469A-9F40-1AAB3CD3A418}" presName="childNode" presStyleLbl="node1" presStyleIdx="2" presStyleCnt="6" custScaleX="124717" custScaleY="271663" custLinFactY="-90303" custLinFactNeighborX="-50" custLinFactNeighborY="-100000">
        <dgm:presLayoutVars>
          <dgm:bulletEnabled val="1"/>
        </dgm:presLayoutVars>
      </dgm:prSet>
      <dgm:spPr/>
    </dgm:pt>
    <dgm:pt modelId="{8F63EB5F-1E1D-4C55-ADD1-4D78C7CC7E02}" type="pres">
      <dgm:prSet presAssocID="{DEC4028E-F95A-469A-9F40-1AAB3CD3A418}" presName="aSpace2" presStyleCnt="0"/>
      <dgm:spPr/>
    </dgm:pt>
    <dgm:pt modelId="{C4EA715F-48DB-45A1-A218-2F4B4995A143}" type="pres">
      <dgm:prSet presAssocID="{B0EA4EDF-F3DD-45F8-BA06-B4884014D39F}" presName="childNode" presStyleLbl="node1" presStyleIdx="3" presStyleCnt="6" custScaleX="127147" custScaleY="386665" custLinFactY="-51307" custLinFactNeighborX="-699" custLinFactNeighborY="-100000">
        <dgm:presLayoutVars>
          <dgm:bulletEnabled val="1"/>
        </dgm:presLayoutVars>
      </dgm:prSet>
      <dgm:spPr/>
    </dgm:pt>
    <dgm:pt modelId="{1135BB74-0941-4CD1-AA37-27FBA2F9BB0F}" type="pres">
      <dgm:prSet presAssocID="{B0EA4EDF-F3DD-45F8-BA06-B4884014D39F}" presName="aSpace2" presStyleCnt="0"/>
      <dgm:spPr/>
    </dgm:pt>
    <dgm:pt modelId="{52FEBCCA-4CB2-475F-AD83-C10937FFD909}" type="pres">
      <dgm:prSet presAssocID="{C9DF8DCE-77A6-4DD3-8BB8-FF9A9E49BB53}" presName="childNode" presStyleLbl="node1" presStyleIdx="4" presStyleCnt="6" custScaleX="123973" custScaleY="247261" custLinFactY="-23442" custLinFactNeighborX="-809" custLinFactNeighborY="-100000">
        <dgm:presLayoutVars>
          <dgm:bulletEnabled val="1"/>
        </dgm:presLayoutVars>
      </dgm:prSet>
      <dgm:spPr/>
    </dgm:pt>
    <dgm:pt modelId="{2813D96B-CC53-4340-9720-B303D92651CD}" type="pres">
      <dgm:prSet presAssocID="{008903DE-D2F1-438A-A9D4-528B0E68F11A}" presName="aSpace" presStyleCnt="0"/>
      <dgm:spPr/>
    </dgm:pt>
    <dgm:pt modelId="{C97D2225-B7A1-4712-B0D4-C7BDA026CD7F}" type="pres">
      <dgm:prSet presAssocID="{C2CA80A5-7295-4B0A-AA56-00E02212F923}" presName="compNode" presStyleCnt="0"/>
      <dgm:spPr/>
    </dgm:pt>
    <dgm:pt modelId="{5D68A14F-4646-42C1-B38B-036D0AA18ACF}" type="pres">
      <dgm:prSet presAssocID="{C2CA80A5-7295-4B0A-AA56-00E02212F923}" presName="aNode" presStyleLbl="bgShp" presStyleIdx="2" presStyleCnt="3" custScaleX="72143"/>
      <dgm:spPr/>
    </dgm:pt>
    <dgm:pt modelId="{C2E358F4-A725-4DD8-8458-F5D7D6E7E3E6}" type="pres">
      <dgm:prSet presAssocID="{C2CA80A5-7295-4B0A-AA56-00E02212F923}" presName="textNode" presStyleLbl="bgShp" presStyleIdx="2" presStyleCnt="3"/>
      <dgm:spPr/>
    </dgm:pt>
    <dgm:pt modelId="{E2AB1CE1-8276-424A-97E3-8E79D0BA9AC1}" type="pres">
      <dgm:prSet presAssocID="{C2CA80A5-7295-4B0A-AA56-00E02212F923}" presName="compChildNode" presStyleCnt="0"/>
      <dgm:spPr/>
    </dgm:pt>
    <dgm:pt modelId="{A429C36C-9968-4ED6-AEE0-126528DD1DDB}" type="pres">
      <dgm:prSet presAssocID="{C2CA80A5-7295-4B0A-AA56-00E02212F923}" presName="theInnerList" presStyleCnt="0"/>
      <dgm:spPr/>
    </dgm:pt>
    <dgm:pt modelId="{0CF40308-129A-423C-BBAB-5B3D5D51C4E1}" type="pres">
      <dgm:prSet presAssocID="{9CFB94C3-CE8B-49C4-95DC-F7587F4FC2BA}" presName="childNode" presStyleLbl="node1" presStyleIdx="5" presStyleCnt="6" custScaleX="71091" custScaleY="119931">
        <dgm:presLayoutVars>
          <dgm:bulletEnabled val="1"/>
        </dgm:presLayoutVars>
      </dgm:prSet>
      <dgm:spPr/>
    </dgm:pt>
  </dgm:ptLst>
  <dgm:cxnLst>
    <dgm:cxn modelId="{1DC09700-7789-4F8A-88BE-48C5501E7818}" type="presOf" srcId="{DEC4028E-F95A-469A-9F40-1AAB3CD3A418}" destId="{6FEAEE37-7856-4CF5-A4F8-D9B5A81A3C17}" srcOrd="0" destOrd="0" presId="urn:microsoft.com/office/officeart/2005/8/layout/lProcess2"/>
    <dgm:cxn modelId="{02D82007-69D6-4B80-A1D9-89056D3386F0}" srcId="{E72DCC30-BB38-48D2-B3D2-535AB94080B4}" destId="{C2CA80A5-7295-4B0A-AA56-00E02212F923}" srcOrd="2" destOrd="0" parTransId="{076EA670-511C-4C23-9140-E8D7B2E550F4}" sibTransId="{951C0628-5B22-4727-AA2B-676974F30F2A}"/>
    <dgm:cxn modelId="{D7670A24-4F89-4EF9-916B-C49DFA367B42}" type="presOf" srcId="{B0EA4EDF-F3DD-45F8-BA06-B4884014D39F}" destId="{C4EA715F-48DB-45A1-A218-2F4B4995A143}" srcOrd="0" destOrd="0" presId="urn:microsoft.com/office/officeart/2005/8/layout/lProcess2"/>
    <dgm:cxn modelId="{9E823130-20D2-4218-B1F1-C4888420D90D}" srcId="{E72DCC30-BB38-48D2-B3D2-535AB94080B4}" destId="{008903DE-D2F1-438A-A9D4-528B0E68F11A}" srcOrd="1" destOrd="0" parTransId="{38341B6D-6FC1-4232-BE7E-2522659DEF8C}" sibTransId="{F6320D2C-9EC3-492D-85BE-E59BB198C394}"/>
    <dgm:cxn modelId="{157CD533-4D56-440A-88FE-DB27FB8C283F}" type="presOf" srcId="{B188BD94-4CA0-4CCC-AE7D-943CB9EA9671}" destId="{7D7A2671-8B6B-496B-9B17-7C3A1F1188DC}" srcOrd="0" destOrd="0" presId="urn:microsoft.com/office/officeart/2005/8/layout/lProcess2"/>
    <dgm:cxn modelId="{BAE4F040-23B5-4062-9E7A-B18EE34612C0}" type="presOf" srcId="{BB6B0111-8ADE-46CF-8923-5112FCF010BA}" destId="{7BD790D2-2551-471C-A086-A9E3FA7D1733}" srcOrd="0" destOrd="0" presId="urn:microsoft.com/office/officeart/2005/8/layout/lProcess2"/>
    <dgm:cxn modelId="{51419D5E-5BAF-4654-82C9-482D47445BB4}" srcId="{008903DE-D2F1-438A-A9D4-528B0E68F11A}" destId="{B0EA4EDF-F3DD-45F8-BA06-B4884014D39F}" srcOrd="2" destOrd="0" parTransId="{6BB0EB90-9922-467C-8ED8-B01A026E43CE}" sibTransId="{CCF0CF72-0C07-4EF1-8FAC-4180020FCA9D}"/>
    <dgm:cxn modelId="{C31DED41-391C-4E70-9D50-25B8B5B4D4D4}" srcId="{008903DE-D2F1-438A-A9D4-528B0E68F11A}" destId="{DEC4028E-F95A-469A-9F40-1AAB3CD3A418}" srcOrd="1" destOrd="0" parTransId="{29E1EB91-6DC4-4EDC-B7EE-08A3EC7938D2}" sibTransId="{48BE71CE-B35C-4DAF-BF28-F2DD445EA628}"/>
    <dgm:cxn modelId="{18DDD048-CF6F-4C4B-AD77-C3AFEE08388D}" type="presOf" srcId="{008903DE-D2F1-438A-A9D4-528B0E68F11A}" destId="{64AB944C-D9DC-4275-A736-9F3E5467EBC2}" srcOrd="0" destOrd="0" presId="urn:microsoft.com/office/officeart/2005/8/layout/lProcess2"/>
    <dgm:cxn modelId="{0E9DE16A-368A-4EB7-9EB8-C73E158E5F90}" type="presOf" srcId="{C2CA80A5-7295-4B0A-AA56-00E02212F923}" destId="{C2E358F4-A725-4DD8-8458-F5D7D6E7E3E6}" srcOrd="1" destOrd="0" presId="urn:microsoft.com/office/officeart/2005/8/layout/lProcess2"/>
    <dgm:cxn modelId="{32176851-94A9-4073-AF18-37B299CC43A1}" type="presOf" srcId="{278B75A8-75B2-4C89-922E-25DBD25A9E14}" destId="{BEFC939E-78B9-4705-BCF1-2841EDD016C6}" srcOrd="0" destOrd="0" presId="urn:microsoft.com/office/officeart/2005/8/layout/lProcess2"/>
    <dgm:cxn modelId="{2327CE52-21C2-4F74-988D-C8EB3EB2DC3C}" type="presOf" srcId="{9CFB94C3-CE8B-49C4-95DC-F7587F4FC2BA}" destId="{0CF40308-129A-423C-BBAB-5B3D5D51C4E1}" srcOrd="0" destOrd="0" presId="urn:microsoft.com/office/officeart/2005/8/layout/lProcess2"/>
    <dgm:cxn modelId="{DCF39D8A-38A8-4B0A-BE3D-828D1183A365}" type="presOf" srcId="{B188BD94-4CA0-4CCC-AE7D-943CB9EA9671}" destId="{4B87B84F-3397-4675-868C-81C87138AD78}" srcOrd="1" destOrd="0" presId="urn:microsoft.com/office/officeart/2005/8/layout/lProcess2"/>
    <dgm:cxn modelId="{986D1497-9C42-4083-920F-0D7111443C2E}" srcId="{B188BD94-4CA0-4CCC-AE7D-943CB9EA9671}" destId="{BB6B0111-8ADE-46CF-8923-5112FCF010BA}" srcOrd="0" destOrd="0" parTransId="{E3288517-F17B-4779-A1D9-A7F5718363C4}" sibTransId="{3E501756-6912-49B5-8CB8-41A9255C889E}"/>
    <dgm:cxn modelId="{901C889F-1224-4951-8ACD-FB8A70A86B02}" srcId="{E72DCC30-BB38-48D2-B3D2-535AB94080B4}" destId="{B188BD94-4CA0-4CCC-AE7D-943CB9EA9671}" srcOrd="0" destOrd="0" parTransId="{7C0151ED-8DE3-4756-87CD-5C9F75D05302}" sibTransId="{BC307949-2EF5-4409-9A5C-92389095A948}"/>
    <dgm:cxn modelId="{CFAEF5BC-3F57-4368-B0C7-F7B4D62925F3}" srcId="{C2CA80A5-7295-4B0A-AA56-00E02212F923}" destId="{9CFB94C3-CE8B-49C4-95DC-F7587F4FC2BA}" srcOrd="0" destOrd="0" parTransId="{755D9074-7B22-43D5-B8FF-8E228DF1B5ED}" sibTransId="{80D894DE-F6C1-4B18-8C78-D4C48851238A}"/>
    <dgm:cxn modelId="{D1AD70C0-2CDA-431F-A240-B546DD0CAE1D}" type="presOf" srcId="{E72DCC30-BB38-48D2-B3D2-535AB94080B4}" destId="{3FFCD0D3-4D1F-478C-90E5-38049923260A}" srcOrd="0" destOrd="0" presId="urn:microsoft.com/office/officeart/2005/8/layout/lProcess2"/>
    <dgm:cxn modelId="{290B6CCD-22BD-4FF5-8BEE-FF213B8385EE}" type="presOf" srcId="{C2CA80A5-7295-4B0A-AA56-00E02212F923}" destId="{5D68A14F-4646-42C1-B38B-036D0AA18ACF}" srcOrd="0" destOrd="0" presId="urn:microsoft.com/office/officeart/2005/8/layout/lProcess2"/>
    <dgm:cxn modelId="{8FD346D5-AD24-419D-8DA9-97A148537585}" srcId="{008903DE-D2F1-438A-A9D4-528B0E68F11A}" destId="{278B75A8-75B2-4C89-922E-25DBD25A9E14}" srcOrd="0" destOrd="0" parTransId="{8324877C-5B07-4B69-87E8-BC917B030D21}" sibTransId="{FA0DA2F0-A2D8-4A07-8F5C-9E412AD73C7B}"/>
    <dgm:cxn modelId="{7DB4E5DC-F957-41DE-98DD-A6F826CD6FF2}" srcId="{008903DE-D2F1-438A-A9D4-528B0E68F11A}" destId="{C9DF8DCE-77A6-4DD3-8BB8-FF9A9E49BB53}" srcOrd="3" destOrd="0" parTransId="{6567D488-04C0-4B50-AFDF-24A13EF7E095}" sibTransId="{93CB9C12-9981-48A4-BA31-DA663C5B4552}"/>
    <dgm:cxn modelId="{97FB20E5-20C8-4BB7-BF7E-FB4BB57C0E31}" type="presOf" srcId="{C9DF8DCE-77A6-4DD3-8BB8-FF9A9E49BB53}" destId="{52FEBCCA-4CB2-475F-AD83-C10937FFD909}" srcOrd="0" destOrd="0" presId="urn:microsoft.com/office/officeart/2005/8/layout/lProcess2"/>
    <dgm:cxn modelId="{9738CFE5-EE87-4ECF-ADC2-4F120844A517}" type="presOf" srcId="{008903DE-D2F1-438A-A9D4-528B0E68F11A}" destId="{3B097BC0-AA18-4221-9E01-B051C80E0791}" srcOrd="1" destOrd="0" presId="urn:microsoft.com/office/officeart/2005/8/layout/lProcess2"/>
    <dgm:cxn modelId="{1EF4055A-A37D-40A5-83A4-BD32A726D244}" type="presParOf" srcId="{3FFCD0D3-4D1F-478C-90E5-38049923260A}" destId="{6E02CAA0-A260-4CB3-B560-D8672E328166}" srcOrd="0" destOrd="0" presId="urn:microsoft.com/office/officeart/2005/8/layout/lProcess2"/>
    <dgm:cxn modelId="{59F33C00-D3E6-4AA9-B0E6-886A49F760C4}" type="presParOf" srcId="{6E02CAA0-A260-4CB3-B560-D8672E328166}" destId="{7D7A2671-8B6B-496B-9B17-7C3A1F1188DC}" srcOrd="0" destOrd="0" presId="urn:microsoft.com/office/officeart/2005/8/layout/lProcess2"/>
    <dgm:cxn modelId="{953ED424-265D-4285-8AFA-B548EB89FF48}" type="presParOf" srcId="{6E02CAA0-A260-4CB3-B560-D8672E328166}" destId="{4B87B84F-3397-4675-868C-81C87138AD78}" srcOrd="1" destOrd="0" presId="urn:microsoft.com/office/officeart/2005/8/layout/lProcess2"/>
    <dgm:cxn modelId="{365E8D38-F1EE-47B3-A7F6-4D01C0862BBF}" type="presParOf" srcId="{6E02CAA0-A260-4CB3-B560-D8672E328166}" destId="{A1B06D96-D310-49F5-9B64-74FCD626C7D0}" srcOrd="2" destOrd="0" presId="urn:microsoft.com/office/officeart/2005/8/layout/lProcess2"/>
    <dgm:cxn modelId="{71C0F37C-7A98-47DA-BFBE-635BEB3A9B5F}" type="presParOf" srcId="{A1B06D96-D310-49F5-9B64-74FCD626C7D0}" destId="{4E2AAC74-2F8A-4909-976D-FAAB2BDD035A}" srcOrd="0" destOrd="0" presId="urn:microsoft.com/office/officeart/2005/8/layout/lProcess2"/>
    <dgm:cxn modelId="{A148CAD1-C11C-4918-8621-3F349EB557B7}" type="presParOf" srcId="{4E2AAC74-2F8A-4909-976D-FAAB2BDD035A}" destId="{7BD790D2-2551-471C-A086-A9E3FA7D1733}" srcOrd="0" destOrd="0" presId="urn:microsoft.com/office/officeart/2005/8/layout/lProcess2"/>
    <dgm:cxn modelId="{6DAD1AB3-836E-47B3-9D94-7CA0B1DC293E}" type="presParOf" srcId="{3FFCD0D3-4D1F-478C-90E5-38049923260A}" destId="{1DB145DA-467B-4B7E-9234-9E7747D052EC}" srcOrd="1" destOrd="0" presId="urn:microsoft.com/office/officeart/2005/8/layout/lProcess2"/>
    <dgm:cxn modelId="{04601A4D-F21D-4B89-98FB-35AAF98F715C}" type="presParOf" srcId="{3FFCD0D3-4D1F-478C-90E5-38049923260A}" destId="{49E9DCFC-2138-4914-BD09-6048913D14FA}" srcOrd="2" destOrd="0" presId="urn:microsoft.com/office/officeart/2005/8/layout/lProcess2"/>
    <dgm:cxn modelId="{15EB0A58-0989-48E3-B6B2-F42B97B73966}" type="presParOf" srcId="{49E9DCFC-2138-4914-BD09-6048913D14FA}" destId="{64AB944C-D9DC-4275-A736-9F3E5467EBC2}" srcOrd="0" destOrd="0" presId="urn:microsoft.com/office/officeart/2005/8/layout/lProcess2"/>
    <dgm:cxn modelId="{3FB879E3-80C0-4135-A845-30E15966089C}" type="presParOf" srcId="{49E9DCFC-2138-4914-BD09-6048913D14FA}" destId="{3B097BC0-AA18-4221-9E01-B051C80E0791}" srcOrd="1" destOrd="0" presId="urn:microsoft.com/office/officeart/2005/8/layout/lProcess2"/>
    <dgm:cxn modelId="{D8E07E18-6B18-47A7-8F4F-CECAF27AED33}" type="presParOf" srcId="{49E9DCFC-2138-4914-BD09-6048913D14FA}" destId="{9EFE08BF-0D6F-4849-9BED-A510FCE761D3}" srcOrd="2" destOrd="0" presId="urn:microsoft.com/office/officeart/2005/8/layout/lProcess2"/>
    <dgm:cxn modelId="{08F7E6C1-C343-4559-911E-C84382CF6F2B}" type="presParOf" srcId="{9EFE08BF-0D6F-4849-9BED-A510FCE761D3}" destId="{2F53A78A-F016-4EA6-AF6C-17057899F576}" srcOrd="0" destOrd="0" presId="urn:microsoft.com/office/officeart/2005/8/layout/lProcess2"/>
    <dgm:cxn modelId="{D9B32432-BE5A-4E74-A09A-57E883C42C08}" type="presParOf" srcId="{2F53A78A-F016-4EA6-AF6C-17057899F576}" destId="{BEFC939E-78B9-4705-BCF1-2841EDD016C6}" srcOrd="0" destOrd="0" presId="urn:microsoft.com/office/officeart/2005/8/layout/lProcess2"/>
    <dgm:cxn modelId="{061149F1-AAE0-4DB7-A03F-3E46B7C74014}" type="presParOf" srcId="{2F53A78A-F016-4EA6-AF6C-17057899F576}" destId="{DD3EFFB5-C831-4C48-92CF-9A4A87C1CC4E}" srcOrd="1" destOrd="0" presId="urn:microsoft.com/office/officeart/2005/8/layout/lProcess2"/>
    <dgm:cxn modelId="{50D4509B-B7C6-4A89-8312-A1D6D9BA9CFF}" type="presParOf" srcId="{2F53A78A-F016-4EA6-AF6C-17057899F576}" destId="{6FEAEE37-7856-4CF5-A4F8-D9B5A81A3C17}" srcOrd="2" destOrd="0" presId="urn:microsoft.com/office/officeart/2005/8/layout/lProcess2"/>
    <dgm:cxn modelId="{07441B29-656F-4214-BF29-8808FB2980CA}" type="presParOf" srcId="{2F53A78A-F016-4EA6-AF6C-17057899F576}" destId="{8F63EB5F-1E1D-4C55-ADD1-4D78C7CC7E02}" srcOrd="3" destOrd="0" presId="urn:microsoft.com/office/officeart/2005/8/layout/lProcess2"/>
    <dgm:cxn modelId="{DC9C64B9-F066-46FB-B47B-FE166FB7EED3}" type="presParOf" srcId="{2F53A78A-F016-4EA6-AF6C-17057899F576}" destId="{C4EA715F-48DB-45A1-A218-2F4B4995A143}" srcOrd="4" destOrd="0" presId="urn:microsoft.com/office/officeart/2005/8/layout/lProcess2"/>
    <dgm:cxn modelId="{BC557ED4-D5AE-4F14-8024-BF199448EC62}" type="presParOf" srcId="{2F53A78A-F016-4EA6-AF6C-17057899F576}" destId="{1135BB74-0941-4CD1-AA37-27FBA2F9BB0F}" srcOrd="5" destOrd="0" presId="urn:microsoft.com/office/officeart/2005/8/layout/lProcess2"/>
    <dgm:cxn modelId="{BD5D57B4-8E6D-4C12-ACBB-A2FC6290EA6A}" type="presParOf" srcId="{2F53A78A-F016-4EA6-AF6C-17057899F576}" destId="{52FEBCCA-4CB2-475F-AD83-C10937FFD909}" srcOrd="6" destOrd="0" presId="urn:microsoft.com/office/officeart/2005/8/layout/lProcess2"/>
    <dgm:cxn modelId="{6F93BFAE-FE67-43FC-8DDB-D96F8B5C417D}" type="presParOf" srcId="{3FFCD0D3-4D1F-478C-90E5-38049923260A}" destId="{2813D96B-CC53-4340-9720-B303D92651CD}" srcOrd="3" destOrd="0" presId="urn:microsoft.com/office/officeart/2005/8/layout/lProcess2"/>
    <dgm:cxn modelId="{F9ACA634-1C85-4D30-BA55-EB8444969116}" type="presParOf" srcId="{3FFCD0D3-4D1F-478C-90E5-38049923260A}" destId="{C97D2225-B7A1-4712-B0D4-C7BDA026CD7F}" srcOrd="4" destOrd="0" presId="urn:microsoft.com/office/officeart/2005/8/layout/lProcess2"/>
    <dgm:cxn modelId="{F482E190-789C-450E-86DC-22906814AD26}" type="presParOf" srcId="{C97D2225-B7A1-4712-B0D4-C7BDA026CD7F}" destId="{5D68A14F-4646-42C1-B38B-036D0AA18ACF}" srcOrd="0" destOrd="0" presId="urn:microsoft.com/office/officeart/2005/8/layout/lProcess2"/>
    <dgm:cxn modelId="{BF35A40A-023C-4BFA-8E57-04F8DFB89CB6}" type="presParOf" srcId="{C97D2225-B7A1-4712-B0D4-C7BDA026CD7F}" destId="{C2E358F4-A725-4DD8-8458-F5D7D6E7E3E6}" srcOrd="1" destOrd="0" presId="urn:microsoft.com/office/officeart/2005/8/layout/lProcess2"/>
    <dgm:cxn modelId="{C4083DFD-DFBF-4373-A264-92A0E485529F}" type="presParOf" srcId="{C97D2225-B7A1-4712-B0D4-C7BDA026CD7F}" destId="{E2AB1CE1-8276-424A-97E3-8E79D0BA9AC1}" srcOrd="2" destOrd="0" presId="urn:microsoft.com/office/officeart/2005/8/layout/lProcess2"/>
    <dgm:cxn modelId="{6009FAE4-FD99-47B8-A6B9-5BE23D9EAB2B}" type="presParOf" srcId="{E2AB1CE1-8276-424A-97E3-8E79D0BA9AC1}" destId="{A429C36C-9968-4ED6-AEE0-126528DD1DDB}" srcOrd="0" destOrd="0" presId="urn:microsoft.com/office/officeart/2005/8/layout/lProcess2"/>
    <dgm:cxn modelId="{174C486A-CE62-4D0D-AC37-ABB2926BC12A}" type="presParOf" srcId="{A429C36C-9968-4ED6-AEE0-126528DD1DDB}" destId="{0CF40308-129A-423C-BBAB-5B3D5D51C4E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2DCC30-BB38-48D2-B3D2-535AB94080B4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188BD94-4CA0-4CCC-AE7D-943CB9EA9671}">
      <dgm:prSet phldrT="[Texto]" custT="1"/>
      <dgm:spPr/>
      <dgm:t>
        <a:bodyPr/>
        <a:lstStyle/>
        <a:p>
          <a:r>
            <a:rPr lang="es-MX" sz="2000" b="1" dirty="0"/>
            <a:t>Hipótesis</a:t>
          </a:r>
        </a:p>
      </dgm:t>
    </dgm:pt>
    <dgm:pt modelId="{7C0151ED-8DE3-4756-87CD-5C9F75D05302}" type="parTrans" cxnId="{901C889F-1224-4951-8ACD-FB8A70A86B02}">
      <dgm:prSet/>
      <dgm:spPr/>
      <dgm:t>
        <a:bodyPr/>
        <a:lstStyle/>
        <a:p>
          <a:endParaRPr lang="es-MX"/>
        </a:p>
      </dgm:t>
    </dgm:pt>
    <dgm:pt modelId="{BC307949-2EF5-4409-9A5C-92389095A948}" type="sibTrans" cxnId="{901C889F-1224-4951-8ACD-FB8A70A86B02}">
      <dgm:prSet/>
      <dgm:spPr/>
      <dgm:t>
        <a:bodyPr/>
        <a:lstStyle/>
        <a:p>
          <a:endParaRPr lang="es-MX"/>
        </a:p>
      </dgm:t>
    </dgm:pt>
    <dgm:pt modelId="{BB6B0111-8ADE-46CF-8923-5112FCF010BA}">
      <dgm:prSet phldrT="[Texto]" custT="1"/>
      <dgm:spPr/>
      <dgm:t>
        <a:bodyPr/>
        <a:lstStyle/>
        <a:p>
          <a:pPr algn="l">
            <a:lnSpc>
              <a:spcPct val="100000"/>
            </a:lnSpc>
          </a:pPr>
          <a:r>
            <a:rPr lang="es-MX" sz="1600" b="0" dirty="0">
              <a:solidFill>
                <a:schemeClr val="tx1"/>
              </a:solidFill>
            </a:rPr>
            <a:t>Hi: La prospección tecnológica tiene relación con las características sociales de las maestras mezcaleras de la cadena de valor agave-mezcal en San Felipe, Guanajuato</a:t>
          </a:r>
        </a:p>
        <a:p>
          <a:pPr algn="l">
            <a:lnSpc>
              <a:spcPct val="100000"/>
            </a:lnSpc>
          </a:pPr>
          <a:r>
            <a:rPr lang="es-MX" sz="1600" b="0" dirty="0">
              <a:solidFill>
                <a:schemeClr val="tx1"/>
              </a:solidFill>
            </a:rPr>
            <a:t>Ho: La prospección tecnológica no tiene relación con las características sociales de las maestras mezcaleras de la cadena de valor agave-mezcal en San Felipe, Guanajuato</a:t>
          </a:r>
        </a:p>
      </dgm:t>
    </dgm:pt>
    <dgm:pt modelId="{E3288517-F17B-4779-A1D9-A7F5718363C4}" type="parTrans" cxnId="{986D1497-9C42-4083-920F-0D7111443C2E}">
      <dgm:prSet/>
      <dgm:spPr/>
      <dgm:t>
        <a:bodyPr/>
        <a:lstStyle/>
        <a:p>
          <a:endParaRPr lang="es-MX"/>
        </a:p>
      </dgm:t>
    </dgm:pt>
    <dgm:pt modelId="{3E501756-6912-49B5-8CB8-41A9255C889E}" type="sibTrans" cxnId="{986D1497-9C42-4083-920F-0D7111443C2E}">
      <dgm:prSet/>
      <dgm:spPr/>
      <dgm:t>
        <a:bodyPr/>
        <a:lstStyle/>
        <a:p>
          <a:endParaRPr lang="es-MX"/>
        </a:p>
      </dgm:t>
    </dgm:pt>
    <dgm:pt modelId="{008903DE-D2F1-438A-A9D4-528B0E68F11A}">
      <dgm:prSet phldrT="[Texto]" custT="1"/>
      <dgm:spPr/>
      <dgm:t>
        <a:bodyPr/>
        <a:lstStyle/>
        <a:p>
          <a:r>
            <a:rPr lang="es-MX" sz="2000" b="1" dirty="0"/>
            <a:t>Indicadores</a:t>
          </a:r>
          <a:r>
            <a:rPr lang="es-MX" sz="2000" dirty="0"/>
            <a:t> </a:t>
          </a:r>
        </a:p>
      </dgm:t>
    </dgm:pt>
    <dgm:pt modelId="{38341B6D-6FC1-4232-BE7E-2522659DEF8C}" type="parTrans" cxnId="{9E823130-20D2-4218-B1F1-C4888420D90D}">
      <dgm:prSet/>
      <dgm:spPr/>
      <dgm:t>
        <a:bodyPr/>
        <a:lstStyle/>
        <a:p>
          <a:endParaRPr lang="es-MX"/>
        </a:p>
      </dgm:t>
    </dgm:pt>
    <dgm:pt modelId="{F6320D2C-9EC3-492D-85BE-E59BB198C394}" type="sibTrans" cxnId="{9E823130-20D2-4218-B1F1-C4888420D90D}">
      <dgm:prSet/>
      <dgm:spPr/>
      <dgm:t>
        <a:bodyPr/>
        <a:lstStyle/>
        <a:p>
          <a:endParaRPr lang="es-MX"/>
        </a:p>
      </dgm:t>
    </dgm:pt>
    <dgm:pt modelId="{C2CA80A5-7295-4B0A-AA56-00E02212F923}">
      <dgm:prSet phldrT="[Texto]" custT="1"/>
      <dgm:spPr/>
      <dgm:t>
        <a:bodyPr/>
        <a:lstStyle/>
        <a:p>
          <a:r>
            <a:rPr lang="es-MX" sz="2000" b="1" dirty="0"/>
            <a:t>Variables</a:t>
          </a:r>
        </a:p>
      </dgm:t>
    </dgm:pt>
    <dgm:pt modelId="{076EA670-511C-4C23-9140-E8D7B2E550F4}" type="parTrans" cxnId="{02D82007-69D6-4B80-A1D9-89056D3386F0}">
      <dgm:prSet/>
      <dgm:spPr/>
      <dgm:t>
        <a:bodyPr/>
        <a:lstStyle/>
        <a:p>
          <a:endParaRPr lang="es-MX"/>
        </a:p>
      </dgm:t>
    </dgm:pt>
    <dgm:pt modelId="{951C0628-5B22-4727-AA2B-676974F30F2A}" type="sibTrans" cxnId="{02D82007-69D6-4B80-A1D9-89056D3386F0}">
      <dgm:prSet/>
      <dgm:spPr/>
      <dgm:t>
        <a:bodyPr/>
        <a:lstStyle/>
        <a:p>
          <a:endParaRPr lang="es-MX"/>
        </a:p>
      </dgm:t>
    </dgm:pt>
    <dgm:pt modelId="{DEC4028E-F95A-469A-9F40-1AAB3CD3A418}">
      <dgm:prSet custT="1"/>
      <dgm:spPr/>
      <dgm:t>
        <a:bodyPr/>
        <a:lstStyle/>
        <a:p>
          <a:pPr algn="l"/>
          <a:r>
            <a:rPr lang="es-MX" sz="1600" dirty="0">
              <a:solidFill>
                <a:schemeClr val="tx1"/>
              </a:solidFill>
            </a:rPr>
            <a:t>Número de:</a:t>
          </a:r>
        </a:p>
        <a:p>
          <a:pPr algn="l"/>
          <a:r>
            <a:rPr lang="es-MX" sz="1600" dirty="0">
              <a:solidFill>
                <a:schemeClr val="tx1"/>
              </a:solidFill>
            </a:rPr>
            <a:t>* Cadena de valor</a:t>
          </a:r>
        </a:p>
        <a:p>
          <a:pPr algn="l"/>
          <a:r>
            <a:rPr lang="es-MX" sz="1600" dirty="0">
              <a:solidFill>
                <a:schemeClr val="tx1"/>
              </a:solidFill>
            </a:rPr>
            <a:t>* Productores involucrados en la cadena de valor</a:t>
          </a:r>
        </a:p>
        <a:p>
          <a:pPr algn="l"/>
          <a:r>
            <a:rPr lang="es-MX" sz="1600" dirty="0">
              <a:solidFill>
                <a:schemeClr val="tx1"/>
              </a:solidFill>
            </a:rPr>
            <a:t>* Prospección de tecnologías que se puedan obtener</a:t>
          </a:r>
        </a:p>
        <a:p>
          <a:pPr algn="l"/>
          <a:r>
            <a:rPr lang="es-MX" sz="1600" dirty="0">
              <a:solidFill>
                <a:schemeClr val="tx1"/>
              </a:solidFill>
            </a:rPr>
            <a:t>* Impactos sociales que se puedan obtener</a:t>
          </a:r>
        </a:p>
        <a:p>
          <a:pPr algn="l"/>
          <a:endParaRPr lang="es-MX" sz="1600" dirty="0">
            <a:solidFill>
              <a:schemeClr val="tx1"/>
            </a:solidFill>
          </a:endParaRPr>
        </a:p>
      </dgm:t>
    </dgm:pt>
    <dgm:pt modelId="{29E1EB91-6DC4-4EDC-B7EE-08A3EC7938D2}" type="parTrans" cxnId="{C31DED41-391C-4E70-9D50-25B8B5B4D4D4}">
      <dgm:prSet/>
      <dgm:spPr/>
      <dgm:t>
        <a:bodyPr/>
        <a:lstStyle/>
        <a:p>
          <a:endParaRPr lang="es-MX"/>
        </a:p>
      </dgm:t>
    </dgm:pt>
    <dgm:pt modelId="{48BE71CE-B35C-4DAF-BF28-F2DD445EA628}" type="sibTrans" cxnId="{C31DED41-391C-4E70-9D50-25B8B5B4D4D4}">
      <dgm:prSet/>
      <dgm:spPr/>
      <dgm:t>
        <a:bodyPr/>
        <a:lstStyle/>
        <a:p>
          <a:endParaRPr lang="es-MX"/>
        </a:p>
      </dgm:t>
    </dgm:pt>
    <dgm:pt modelId="{9CFB94C3-CE8B-49C4-95DC-F7587F4FC2BA}">
      <dgm:prSet custT="1"/>
      <dgm:spPr/>
      <dgm:t>
        <a:bodyPr/>
        <a:lstStyle/>
        <a:p>
          <a:pPr algn="l">
            <a:lnSpc>
              <a:spcPct val="150000"/>
            </a:lnSpc>
            <a:buFont typeface="Arial" panose="020B0604020202020204" pitchFamily="34" charset="0"/>
            <a:buChar char="•"/>
          </a:pPr>
          <a:r>
            <a:rPr lang="es-MX" sz="1600" dirty="0">
              <a:solidFill>
                <a:schemeClr val="tx1"/>
              </a:solidFill>
            </a:rPr>
            <a:t>* Prospección tecnológica </a:t>
          </a:r>
        </a:p>
        <a:p>
          <a:pPr algn="l">
            <a:lnSpc>
              <a:spcPct val="150000"/>
            </a:lnSpc>
            <a:buFont typeface="Arial" panose="020B0604020202020204" pitchFamily="34" charset="0"/>
            <a:buChar char="•"/>
          </a:pPr>
          <a:r>
            <a:rPr lang="es-MX" sz="1600" dirty="0">
              <a:solidFill>
                <a:schemeClr val="tx1"/>
              </a:solidFill>
            </a:rPr>
            <a:t>*Rutas tecnológicas</a:t>
          </a:r>
        </a:p>
        <a:p>
          <a:pPr algn="l">
            <a:lnSpc>
              <a:spcPct val="150000"/>
            </a:lnSpc>
            <a:buFont typeface="Arial" panose="020B0604020202020204" pitchFamily="34" charset="0"/>
            <a:buChar char="•"/>
          </a:pPr>
          <a:r>
            <a:rPr lang="es-MX" sz="1600" dirty="0">
              <a:solidFill>
                <a:schemeClr val="tx1"/>
              </a:solidFill>
            </a:rPr>
            <a:t>* Cadena de valor Agave-mezcal</a:t>
          </a:r>
        </a:p>
        <a:p>
          <a:pPr algn="l">
            <a:lnSpc>
              <a:spcPct val="150000"/>
            </a:lnSpc>
            <a:buFont typeface="Arial" panose="020B0604020202020204" pitchFamily="34" charset="0"/>
            <a:buChar char="•"/>
          </a:pPr>
          <a:r>
            <a:rPr lang="es-MX" sz="1600" dirty="0">
              <a:solidFill>
                <a:schemeClr val="tx1"/>
              </a:solidFill>
            </a:rPr>
            <a:t>* Impacto social</a:t>
          </a:r>
        </a:p>
        <a:p>
          <a:pPr algn="l">
            <a:lnSpc>
              <a:spcPct val="150000"/>
            </a:lnSpc>
            <a:buFont typeface="Arial" panose="020B0604020202020204" pitchFamily="34" charset="0"/>
            <a:buChar char="•"/>
          </a:pPr>
          <a:endParaRPr lang="es-MX" sz="1600" dirty="0">
            <a:solidFill>
              <a:schemeClr val="tx1"/>
            </a:solidFill>
          </a:endParaRPr>
        </a:p>
      </dgm:t>
    </dgm:pt>
    <dgm:pt modelId="{755D9074-7B22-43D5-B8FF-8E228DF1B5ED}" type="parTrans" cxnId="{CFAEF5BC-3F57-4368-B0C7-F7B4D62925F3}">
      <dgm:prSet/>
      <dgm:spPr/>
      <dgm:t>
        <a:bodyPr/>
        <a:lstStyle/>
        <a:p>
          <a:endParaRPr lang="es-MX"/>
        </a:p>
      </dgm:t>
    </dgm:pt>
    <dgm:pt modelId="{80D894DE-F6C1-4B18-8C78-D4C48851238A}" type="sibTrans" cxnId="{CFAEF5BC-3F57-4368-B0C7-F7B4D62925F3}">
      <dgm:prSet/>
      <dgm:spPr/>
      <dgm:t>
        <a:bodyPr/>
        <a:lstStyle/>
        <a:p>
          <a:endParaRPr lang="es-MX"/>
        </a:p>
      </dgm:t>
    </dgm:pt>
    <dgm:pt modelId="{3FFCD0D3-4D1F-478C-90E5-38049923260A}" type="pres">
      <dgm:prSet presAssocID="{E72DCC30-BB38-48D2-B3D2-535AB94080B4}" presName="theList" presStyleCnt="0">
        <dgm:presLayoutVars>
          <dgm:dir/>
          <dgm:animLvl val="lvl"/>
          <dgm:resizeHandles val="exact"/>
        </dgm:presLayoutVars>
      </dgm:prSet>
      <dgm:spPr/>
    </dgm:pt>
    <dgm:pt modelId="{6E02CAA0-A260-4CB3-B560-D8672E328166}" type="pres">
      <dgm:prSet presAssocID="{B188BD94-4CA0-4CCC-AE7D-943CB9EA9671}" presName="compNode" presStyleCnt="0"/>
      <dgm:spPr/>
    </dgm:pt>
    <dgm:pt modelId="{7D7A2671-8B6B-496B-9B17-7C3A1F1188DC}" type="pres">
      <dgm:prSet presAssocID="{B188BD94-4CA0-4CCC-AE7D-943CB9EA9671}" presName="aNode" presStyleLbl="bgShp" presStyleIdx="0" presStyleCnt="3" custScaleX="70806"/>
      <dgm:spPr/>
    </dgm:pt>
    <dgm:pt modelId="{4B87B84F-3397-4675-868C-81C87138AD78}" type="pres">
      <dgm:prSet presAssocID="{B188BD94-4CA0-4CCC-AE7D-943CB9EA9671}" presName="textNode" presStyleLbl="bgShp" presStyleIdx="0" presStyleCnt="3"/>
      <dgm:spPr/>
    </dgm:pt>
    <dgm:pt modelId="{A1B06D96-D310-49F5-9B64-74FCD626C7D0}" type="pres">
      <dgm:prSet presAssocID="{B188BD94-4CA0-4CCC-AE7D-943CB9EA9671}" presName="compChildNode" presStyleCnt="0"/>
      <dgm:spPr/>
    </dgm:pt>
    <dgm:pt modelId="{4E2AAC74-2F8A-4909-976D-FAAB2BDD035A}" type="pres">
      <dgm:prSet presAssocID="{B188BD94-4CA0-4CCC-AE7D-943CB9EA9671}" presName="theInnerList" presStyleCnt="0"/>
      <dgm:spPr/>
    </dgm:pt>
    <dgm:pt modelId="{7BD790D2-2551-471C-A086-A9E3FA7D1733}" type="pres">
      <dgm:prSet presAssocID="{BB6B0111-8ADE-46CF-8923-5112FCF010BA}" presName="childNode" presStyleLbl="node1" presStyleIdx="0" presStyleCnt="3" custScaleX="85470" custScaleY="123486" custLinFactNeighborX="-580" custLinFactNeighborY="-12745">
        <dgm:presLayoutVars>
          <dgm:bulletEnabled val="1"/>
        </dgm:presLayoutVars>
      </dgm:prSet>
      <dgm:spPr/>
    </dgm:pt>
    <dgm:pt modelId="{1DB145DA-467B-4B7E-9234-9E7747D052EC}" type="pres">
      <dgm:prSet presAssocID="{B188BD94-4CA0-4CCC-AE7D-943CB9EA9671}" presName="aSpace" presStyleCnt="0"/>
      <dgm:spPr/>
    </dgm:pt>
    <dgm:pt modelId="{49E9DCFC-2138-4914-BD09-6048913D14FA}" type="pres">
      <dgm:prSet presAssocID="{008903DE-D2F1-438A-A9D4-528B0E68F11A}" presName="compNode" presStyleCnt="0"/>
      <dgm:spPr/>
    </dgm:pt>
    <dgm:pt modelId="{64AB944C-D9DC-4275-A736-9F3E5467EBC2}" type="pres">
      <dgm:prSet presAssocID="{008903DE-D2F1-438A-A9D4-528B0E68F11A}" presName="aNode" presStyleLbl="bgShp" presStyleIdx="1" presStyleCnt="3" custScaleX="73893"/>
      <dgm:spPr/>
    </dgm:pt>
    <dgm:pt modelId="{3B097BC0-AA18-4221-9E01-B051C80E0791}" type="pres">
      <dgm:prSet presAssocID="{008903DE-D2F1-438A-A9D4-528B0E68F11A}" presName="textNode" presStyleLbl="bgShp" presStyleIdx="1" presStyleCnt="3"/>
      <dgm:spPr/>
    </dgm:pt>
    <dgm:pt modelId="{9EFE08BF-0D6F-4849-9BED-A510FCE761D3}" type="pres">
      <dgm:prSet presAssocID="{008903DE-D2F1-438A-A9D4-528B0E68F11A}" presName="compChildNode" presStyleCnt="0"/>
      <dgm:spPr/>
    </dgm:pt>
    <dgm:pt modelId="{2F53A78A-F016-4EA6-AF6C-17057899F576}" type="pres">
      <dgm:prSet presAssocID="{008903DE-D2F1-438A-A9D4-528B0E68F11A}" presName="theInnerList" presStyleCnt="0"/>
      <dgm:spPr/>
    </dgm:pt>
    <dgm:pt modelId="{6FEAEE37-7856-4CF5-A4F8-D9B5A81A3C17}" type="pres">
      <dgm:prSet presAssocID="{DEC4028E-F95A-469A-9F40-1AAB3CD3A418}" presName="childNode" presStyleLbl="node1" presStyleIdx="1" presStyleCnt="3" custScaleX="87346" custScaleY="271663" custLinFactNeighborX="-3044" custLinFactNeighborY="-29138">
        <dgm:presLayoutVars>
          <dgm:bulletEnabled val="1"/>
        </dgm:presLayoutVars>
      </dgm:prSet>
      <dgm:spPr/>
    </dgm:pt>
    <dgm:pt modelId="{2813D96B-CC53-4340-9720-B303D92651CD}" type="pres">
      <dgm:prSet presAssocID="{008903DE-D2F1-438A-A9D4-528B0E68F11A}" presName="aSpace" presStyleCnt="0"/>
      <dgm:spPr/>
    </dgm:pt>
    <dgm:pt modelId="{C97D2225-B7A1-4712-B0D4-C7BDA026CD7F}" type="pres">
      <dgm:prSet presAssocID="{C2CA80A5-7295-4B0A-AA56-00E02212F923}" presName="compNode" presStyleCnt="0"/>
      <dgm:spPr/>
    </dgm:pt>
    <dgm:pt modelId="{5D68A14F-4646-42C1-B38B-036D0AA18ACF}" type="pres">
      <dgm:prSet presAssocID="{C2CA80A5-7295-4B0A-AA56-00E02212F923}" presName="aNode" presStyleLbl="bgShp" presStyleIdx="2" presStyleCnt="3" custScaleX="72143"/>
      <dgm:spPr/>
    </dgm:pt>
    <dgm:pt modelId="{C2E358F4-A725-4DD8-8458-F5D7D6E7E3E6}" type="pres">
      <dgm:prSet presAssocID="{C2CA80A5-7295-4B0A-AA56-00E02212F923}" presName="textNode" presStyleLbl="bgShp" presStyleIdx="2" presStyleCnt="3"/>
      <dgm:spPr/>
    </dgm:pt>
    <dgm:pt modelId="{E2AB1CE1-8276-424A-97E3-8E79D0BA9AC1}" type="pres">
      <dgm:prSet presAssocID="{C2CA80A5-7295-4B0A-AA56-00E02212F923}" presName="compChildNode" presStyleCnt="0"/>
      <dgm:spPr/>
    </dgm:pt>
    <dgm:pt modelId="{A429C36C-9968-4ED6-AEE0-126528DD1DDB}" type="pres">
      <dgm:prSet presAssocID="{C2CA80A5-7295-4B0A-AA56-00E02212F923}" presName="theInnerList" presStyleCnt="0"/>
      <dgm:spPr/>
    </dgm:pt>
    <dgm:pt modelId="{0CF40308-129A-423C-BBAB-5B3D5D51C4E1}" type="pres">
      <dgm:prSet presAssocID="{9CFB94C3-CE8B-49C4-95DC-F7587F4FC2BA}" presName="childNode" presStyleLbl="node1" presStyleIdx="2" presStyleCnt="3" custScaleX="71091" custScaleY="119931" custLinFactNeighborX="283" custLinFactNeighborY="-12738">
        <dgm:presLayoutVars>
          <dgm:bulletEnabled val="1"/>
        </dgm:presLayoutVars>
      </dgm:prSet>
      <dgm:spPr/>
    </dgm:pt>
  </dgm:ptLst>
  <dgm:cxnLst>
    <dgm:cxn modelId="{1DC09700-7789-4F8A-88BE-48C5501E7818}" type="presOf" srcId="{DEC4028E-F95A-469A-9F40-1AAB3CD3A418}" destId="{6FEAEE37-7856-4CF5-A4F8-D9B5A81A3C17}" srcOrd="0" destOrd="0" presId="urn:microsoft.com/office/officeart/2005/8/layout/lProcess2"/>
    <dgm:cxn modelId="{02D82007-69D6-4B80-A1D9-89056D3386F0}" srcId="{E72DCC30-BB38-48D2-B3D2-535AB94080B4}" destId="{C2CA80A5-7295-4B0A-AA56-00E02212F923}" srcOrd="2" destOrd="0" parTransId="{076EA670-511C-4C23-9140-E8D7B2E550F4}" sibTransId="{951C0628-5B22-4727-AA2B-676974F30F2A}"/>
    <dgm:cxn modelId="{9E823130-20D2-4218-B1F1-C4888420D90D}" srcId="{E72DCC30-BB38-48D2-B3D2-535AB94080B4}" destId="{008903DE-D2F1-438A-A9D4-528B0E68F11A}" srcOrd="1" destOrd="0" parTransId="{38341B6D-6FC1-4232-BE7E-2522659DEF8C}" sibTransId="{F6320D2C-9EC3-492D-85BE-E59BB198C394}"/>
    <dgm:cxn modelId="{157CD533-4D56-440A-88FE-DB27FB8C283F}" type="presOf" srcId="{B188BD94-4CA0-4CCC-AE7D-943CB9EA9671}" destId="{7D7A2671-8B6B-496B-9B17-7C3A1F1188DC}" srcOrd="0" destOrd="0" presId="urn:microsoft.com/office/officeart/2005/8/layout/lProcess2"/>
    <dgm:cxn modelId="{BAE4F040-23B5-4062-9E7A-B18EE34612C0}" type="presOf" srcId="{BB6B0111-8ADE-46CF-8923-5112FCF010BA}" destId="{7BD790D2-2551-471C-A086-A9E3FA7D1733}" srcOrd="0" destOrd="0" presId="urn:microsoft.com/office/officeart/2005/8/layout/lProcess2"/>
    <dgm:cxn modelId="{C31DED41-391C-4E70-9D50-25B8B5B4D4D4}" srcId="{008903DE-D2F1-438A-A9D4-528B0E68F11A}" destId="{DEC4028E-F95A-469A-9F40-1AAB3CD3A418}" srcOrd="0" destOrd="0" parTransId="{29E1EB91-6DC4-4EDC-B7EE-08A3EC7938D2}" sibTransId="{48BE71CE-B35C-4DAF-BF28-F2DD445EA628}"/>
    <dgm:cxn modelId="{18DDD048-CF6F-4C4B-AD77-C3AFEE08388D}" type="presOf" srcId="{008903DE-D2F1-438A-A9D4-528B0E68F11A}" destId="{64AB944C-D9DC-4275-A736-9F3E5467EBC2}" srcOrd="0" destOrd="0" presId="urn:microsoft.com/office/officeart/2005/8/layout/lProcess2"/>
    <dgm:cxn modelId="{0E9DE16A-368A-4EB7-9EB8-C73E158E5F90}" type="presOf" srcId="{C2CA80A5-7295-4B0A-AA56-00E02212F923}" destId="{C2E358F4-A725-4DD8-8458-F5D7D6E7E3E6}" srcOrd="1" destOrd="0" presId="urn:microsoft.com/office/officeart/2005/8/layout/lProcess2"/>
    <dgm:cxn modelId="{2327CE52-21C2-4F74-988D-C8EB3EB2DC3C}" type="presOf" srcId="{9CFB94C3-CE8B-49C4-95DC-F7587F4FC2BA}" destId="{0CF40308-129A-423C-BBAB-5B3D5D51C4E1}" srcOrd="0" destOrd="0" presId="urn:microsoft.com/office/officeart/2005/8/layout/lProcess2"/>
    <dgm:cxn modelId="{DCF39D8A-38A8-4B0A-BE3D-828D1183A365}" type="presOf" srcId="{B188BD94-4CA0-4CCC-AE7D-943CB9EA9671}" destId="{4B87B84F-3397-4675-868C-81C87138AD78}" srcOrd="1" destOrd="0" presId="urn:microsoft.com/office/officeart/2005/8/layout/lProcess2"/>
    <dgm:cxn modelId="{986D1497-9C42-4083-920F-0D7111443C2E}" srcId="{B188BD94-4CA0-4CCC-AE7D-943CB9EA9671}" destId="{BB6B0111-8ADE-46CF-8923-5112FCF010BA}" srcOrd="0" destOrd="0" parTransId="{E3288517-F17B-4779-A1D9-A7F5718363C4}" sibTransId="{3E501756-6912-49B5-8CB8-41A9255C889E}"/>
    <dgm:cxn modelId="{901C889F-1224-4951-8ACD-FB8A70A86B02}" srcId="{E72DCC30-BB38-48D2-B3D2-535AB94080B4}" destId="{B188BD94-4CA0-4CCC-AE7D-943CB9EA9671}" srcOrd="0" destOrd="0" parTransId="{7C0151ED-8DE3-4756-87CD-5C9F75D05302}" sibTransId="{BC307949-2EF5-4409-9A5C-92389095A948}"/>
    <dgm:cxn modelId="{CFAEF5BC-3F57-4368-B0C7-F7B4D62925F3}" srcId="{C2CA80A5-7295-4B0A-AA56-00E02212F923}" destId="{9CFB94C3-CE8B-49C4-95DC-F7587F4FC2BA}" srcOrd="0" destOrd="0" parTransId="{755D9074-7B22-43D5-B8FF-8E228DF1B5ED}" sibTransId="{80D894DE-F6C1-4B18-8C78-D4C48851238A}"/>
    <dgm:cxn modelId="{D1AD70C0-2CDA-431F-A240-B546DD0CAE1D}" type="presOf" srcId="{E72DCC30-BB38-48D2-B3D2-535AB94080B4}" destId="{3FFCD0D3-4D1F-478C-90E5-38049923260A}" srcOrd="0" destOrd="0" presId="urn:microsoft.com/office/officeart/2005/8/layout/lProcess2"/>
    <dgm:cxn modelId="{290B6CCD-22BD-4FF5-8BEE-FF213B8385EE}" type="presOf" srcId="{C2CA80A5-7295-4B0A-AA56-00E02212F923}" destId="{5D68A14F-4646-42C1-B38B-036D0AA18ACF}" srcOrd="0" destOrd="0" presId="urn:microsoft.com/office/officeart/2005/8/layout/lProcess2"/>
    <dgm:cxn modelId="{9738CFE5-EE87-4ECF-ADC2-4F120844A517}" type="presOf" srcId="{008903DE-D2F1-438A-A9D4-528B0E68F11A}" destId="{3B097BC0-AA18-4221-9E01-B051C80E0791}" srcOrd="1" destOrd="0" presId="urn:microsoft.com/office/officeart/2005/8/layout/lProcess2"/>
    <dgm:cxn modelId="{1EF4055A-A37D-40A5-83A4-BD32A726D244}" type="presParOf" srcId="{3FFCD0D3-4D1F-478C-90E5-38049923260A}" destId="{6E02CAA0-A260-4CB3-B560-D8672E328166}" srcOrd="0" destOrd="0" presId="urn:microsoft.com/office/officeart/2005/8/layout/lProcess2"/>
    <dgm:cxn modelId="{59F33C00-D3E6-4AA9-B0E6-886A49F760C4}" type="presParOf" srcId="{6E02CAA0-A260-4CB3-B560-D8672E328166}" destId="{7D7A2671-8B6B-496B-9B17-7C3A1F1188DC}" srcOrd="0" destOrd="0" presId="urn:microsoft.com/office/officeart/2005/8/layout/lProcess2"/>
    <dgm:cxn modelId="{953ED424-265D-4285-8AFA-B548EB89FF48}" type="presParOf" srcId="{6E02CAA0-A260-4CB3-B560-D8672E328166}" destId="{4B87B84F-3397-4675-868C-81C87138AD78}" srcOrd="1" destOrd="0" presId="urn:microsoft.com/office/officeart/2005/8/layout/lProcess2"/>
    <dgm:cxn modelId="{365E8D38-F1EE-47B3-A7F6-4D01C0862BBF}" type="presParOf" srcId="{6E02CAA0-A260-4CB3-B560-D8672E328166}" destId="{A1B06D96-D310-49F5-9B64-74FCD626C7D0}" srcOrd="2" destOrd="0" presId="urn:microsoft.com/office/officeart/2005/8/layout/lProcess2"/>
    <dgm:cxn modelId="{71C0F37C-7A98-47DA-BFBE-635BEB3A9B5F}" type="presParOf" srcId="{A1B06D96-D310-49F5-9B64-74FCD626C7D0}" destId="{4E2AAC74-2F8A-4909-976D-FAAB2BDD035A}" srcOrd="0" destOrd="0" presId="urn:microsoft.com/office/officeart/2005/8/layout/lProcess2"/>
    <dgm:cxn modelId="{A148CAD1-C11C-4918-8621-3F349EB557B7}" type="presParOf" srcId="{4E2AAC74-2F8A-4909-976D-FAAB2BDD035A}" destId="{7BD790D2-2551-471C-A086-A9E3FA7D1733}" srcOrd="0" destOrd="0" presId="urn:microsoft.com/office/officeart/2005/8/layout/lProcess2"/>
    <dgm:cxn modelId="{6DAD1AB3-836E-47B3-9D94-7CA0B1DC293E}" type="presParOf" srcId="{3FFCD0D3-4D1F-478C-90E5-38049923260A}" destId="{1DB145DA-467B-4B7E-9234-9E7747D052EC}" srcOrd="1" destOrd="0" presId="urn:microsoft.com/office/officeart/2005/8/layout/lProcess2"/>
    <dgm:cxn modelId="{04601A4D-F21D-4B89-98FB-35AAF98F715C}" type="presParOf" srcId="{3FFCD0D3-4D1F-478C-90E5-38049923260A}" destId="{49E9DCFC-2138-4914-BD09-6048913D14FA}" srcOrd="2" destOrd="0" presId="urn:microsoft.com/office/officeart/2005/8/layout/lProcess2"/>
    <dgm:cxn modelId="{15EB0A58-0989-48E3-B6B2-F42B97B73966}" type="presParOf" srcId="{49E9DCFC-2138-4914-BD09-6048913D14FA}" destId="{64AB944C-D9DC-4275-A736-9F3E5467EBC2}" srcOrd="0" destOrd="0" presId="urn:microsoft.com/office/officeart/2005/8/layout/lProcess2"/>
    <dgm:cxn modelId="{3FB879E3-80C0-4135-A845-30E15966089C}" type="presParOf" srcId="{49E9DCFC-2138-4914-BD09-6048913D14FA}" destId="{3B097BC0-AA18-4221-9E01-B051C80E0791}" srcOrd="1" destOrd="0" presId="urn:microsoft.com/office/officeart/2005/8/layout/lProcess2"/>
    <dgm:cxn modelId="{D8E07E18-6B18-47A7-8F4F-CECAF27AED33}" type="presParOf" srcId="{49E9DCFC-2138-4914-BD09-6048913D14FA}" destId="{9EFE08BF-0D6F-4849-9BED-A510FCE761D3}" srcOrd="2" destOrd="0" presId="urn:microsoft.com/office/officeart/2005/8/layout/lProcess2"/>
    <dgm:cxn modelId="{08F7E6C1-C343-4559-911E-C84382CF6F2B}" type="presParOf" srcId="{9EFE08BF-0D6F-4849-9BED-A510FCE761D3}" destId="{2F53A78A-F016-4EA6-AF6C-17057899F576}" srcOrd="0" destOrd="0" presId="urn:microsoft.com/office/officeart/2005/8/layout/lProcess2"/>
    <dgm:cxn modelId="{50D4509B-B7C6-4A89-8312-A1D6D9BA9CFF}" type="presParOf" srcId="{2F53A78A-F016-4EA6-AF6C-17057899F576}" destId="{6FEAEE37-7856-4CF5-A4F8-D9B5A81A3C17}" srcOrd="0" destOrd="0" presId="urn:microsoft.com/office/officeart/2005/8/layout/lProcess2"/>
    <dgm:cxn modelId="{6F93BFAE-FE67-43FC-8DDB-D96F8B5C417D}" type="presParOf" srcId="{3FFCD0D3-4D1F-478C-90E5-38049923260A}" destId="{2813D96B-CC53-4340-9720-B303D92651CD}" srcOrd="3" destOrd="0" presId="urn:microsoft.com/office/officeart/2005/8/layout/lProcess2"/>
    <dgm:cxn modelId="{F9ACA634-1C85-4D30-BA55-EB8444969116}" type="presParOf" srcId="{3FFCD0D3-4D1F-478C-90E5-38049923260A}" destId="{C97D2225-B7A1-4712-B0D4-C7BDA026CD7F}" srcOrd="4" destOrd="0" presId="urn:microsoft.com/office/officeart/2005/8/layout/lProcess2"/>
    <dgm:cxn modelId="{F482E190-789C-450E-86DC-22906814AD26}" type="presParOf" srcId="{C97D2225-B7A1-4712-B0D4-C7BDA026CD7F}" destId="{5D68A14F-4646-42C1-B38B-036D0AA18ACF}" srcOrd="0" destOrd="0" presId="urn:microsoft.com/office/officeart/2005/8/layout/lProcess2"/>
    <dgm:cxn modelId="{BF35A40A-023C-4BFA-8E57-04F8DFB89CB6}" type="presParOf" srcId="{C97D2225-B7A1-4712-B0D4-C7BDA026CD7F}" destId="{C2E358F4-A725-4DD8-8458-F5D7D6E7E3E6}" srcOrd="1" destOrd="0" presId="urn:microsoft.com/office/officeart/2005/8/layout/lProcess2"/>
    <dgm:cxn modelId="{C4083DFD-DFBF-4373-A264-92A0E485529F}" type="presParOf" srcId="{C97D2225-B7A1-4712-B0D4-C7BDA026CD7F}" destId="{E2AB1CE1-8276-424A-97E3-8E79D0BA9AC1}" srcOrd="2" destOrd="0" presId="urn:microsoft.com/office/officeart/2005/8/layout/lProcess2"/>
    <dgm:cxn modelId="{6009FAE4-FD99-47B8-A6B9-5BE23D9EAB2B}" type="presParOf" srcId="{E2AB1CE1-8276-424A-97E3-8E79D0BA9AC1}" destId="{A429C36C-9968-4ED6-AEE0-126528DD1DDB}" srcOrd="0" destOrd="0" presId="urn:microsoft.com/office/officeart/2005/8/layout/lProcess2"/>
    <dgm:cxn modelId="{174C486A-CE62-4D0D-AC37-ABB2926BC12A}" type="presParOf" srcId="{A429C36C-9968-4ED6-AEE0-126528DD1DDB}" destId="{0CF40308-129A-423C-BBAB-5B3D5D51C4E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997A94-8E45-4BCD-88BB-0411A74AAA6E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6D9207E-9481-42FF-B080-4ACDB5FA136A}">
      <dgm:prSet phldrT="[Texto]" custT="1"/>
      <dgm:spPr/>
      <dgm:t>
        <a:bodyPr/>
        <a:lstStyle/>
        <a:p>
          <a:pPr algn="just"/>
          <a:r>
            <a:rPr lang="es-MX" sz="2000" dirty="0">
              <a:solidFill>
                <a:schemeClr val="tx1"/>
              </a:solidFill>
            </a:rPr>
            <a:t>Describir</a:t>
          </a:r>
        </a:p>
      </dgm:t>
    </dgm:pt>
    <dgm:pt modelId="{6A73B018-C3BC-4508-830B-62E805FA393A}" type="parTrans" cxnId="{85B88246-FA78-4C22-9E17-8EEE17A1931F}">
      <dgm:prSet/>
      <dgm:spPr/>
      <dgm:t>
        <a:bodyPr/>
        <a:lstStyle/>
        <a:p>
          <a:pPr algn="just"/>
          <a:endParaRPr lang="es-MX"/>
        </a:p>
      </dgm:t>
    </dgm:pt>
    <dgm:pt modelId="{0DC556A3-6F7E-4662-A760-A4B061CFF64A}" type="sibTrans" cxnId="{85B88246-FA78-4C22-9E17-8EEE17A1931F}">
      <dgm:prSet/>
      <dgm:spPr/>
      <dgm:t>
        <a:bodyPr/>
        <a:lstStyle/>
        <a:p>
          <a:pPr algn="just"/>
          <a:endParaRPr lang="es-MX"/>
        </a:p>
      </dgm:t>
    </dgm:pt>
    <dgm:pt modelId="{CC1D843A-70AE-407F-9FD8-47D15A5050EB}">
      <dgm:prSet phldrT="[Texto]" custT="1"/>
      <dgm:spPr/>
      <dgm:t>
        <a:bodyPr/>
        <a:lstStyle/>
        <a:p>
          <a:pPr algn="just"/>
          <a:r>
            <a:rPr lang="es-MX" sz="1800" dirty="0"/>
            <a:t>Describir el funcionamiento actual de la cadena de valor del agave-mezcal de las maestras mezcaleras, desde el cultivo de agave hasta la producción del mezcal, así como los recursos tecnológicos con los que cuentan en la actualidad.</a:t>
          </a:r>
        </a:p>
      </dgm:t>
    </dgm:pt>
    <dgm:pt modelId="{7B3625A4-1E16-4503-B923-A6B22C119654}" type="parTrans" cxnId="{4FDFD4F1-A0CF-42E6-91A0-851F35113D58}">
      <dgm:prSet/>
      <dgm:spPr/>
      <dgm:t>
        <a:bodyPr/>
        <a:lstStyle/>
        <a:p>
          <a:pPr algn="just"/>
          <a:endParaRPr lang="es-MX"/>
        </a:p>
      </dgm:t>
    </dgm:pt>
    <dgm:pt modelId="{E43E40E0-778A-4053-B6B9-0C85E16B34C8}" type="sibTrans" cxnId="{4FDFD4F1-A0CF-42E6-91A0-851F35113D58}">
      <dgm:prSet/>
      <dgm:spPr/>
      <dgm:t>
        <a:bodyPr/>
        <a:lstStyle/>
        <a:p>
          <a:pPr algn="just"/>
          <a:endParaRPr lang="es-MX"/>
        </a:p>
      </dgm:t>
    </dgm:pt>
    <dgm:pt modelId="{0F1715A1-2DDE-470A-B1DF-E0A2C06B3BFE}">
      <dgm:prSet phldrT="[Texto]" custT="1"/>
      <dgm:spPr/>
      <dgm:t>
        <a:bodyPr/>
        <a:lstStyle/>
        <a:p>
          <a:pPr algn="just"/>
          <a:r>
            <a:rPr lang="es-MX" sz="2000" dirty="0">
              <a:solidFill>
                <a:schemeClr val="tx1"/>
              </a:solidFill>
            </a:rPr>
            <a:t>Proponer</a:t>
          </a:r>
        </a:p>
      </dgm:t>
    </dgm:pt>
    <dgm:pt modelId="{0E62F074-4ABC-4D22-B3FB-38263DEFAD8B}" type="parTrans" cxnId="{1ADC0D43-52BD-4A0D-AC42-7AD78A342E59}">
      <dgm:prSet/>
      <dgm:spPr/>
      <dgm:t>
        <a:bodyPr/>
        <a:lstStyle/>
        <a:p>
          <a:pPr algn="just"/>
          <a:endParaRPr lang="es-MX"/>
        </a:p>
      </dgm:t>
    </dgm:pt>
    <dgm:pt modelId="{FECB8AAC-A17F-4D12-8413-F66D4916DD91}" type="sibTrans" cxnId="{1ADC0D43-52BD-4A0D-AC42-7AD78A342E59}">
      <dgm:prSet/>
      <dgm:spPr/>
      <dgm:t>
        <a:bodyPr/>
        <a:lstStyle/>
        <a:p>
          <a:pPr algn="just"/>
          <a:endParaRPr lang="es-MX"/>
        </a:p>
      </dgm:t>
    </dgm:pt>
    <dgm:pt modelId="{68A49DEC-0BE4-4728-8C77-FAB1213B4F99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MX" sz="1800" dirty="0">
              <a:solidFill>
                <a:schemeClr val="tx1"/>
              </a:solidFill>
              <a:effectLst/>
            </a:rPr>
            <a:t>Prospectar</a:t>
          </a:r>
          <a:r>
            <a:rPr lang="es-MX" sz="1800" baseline="0" dirty="0">
              <a:solidFill>
                <a:schemeClr val="tx1"/>
              </a:solidFill>
              <a:effectLst/>
            </a:rPr>
            <a:t> tecnologías a través del uso de </a:t>
          </a:r>
          <a:r>
            <a:rPr lang="es-MX" sz="1800" dirty="0">
              <a:solidFill>
                <a:schemeClr val="tx1"/>
              </a:solidFill>
              <a:effectLst/>
            </a:rPr>
            <a:t>las rutas tecnológicas</a:t>
          </a:r>
          <a:r>
            <a:rPr lang="es-MX" sz="1800" baseline="0" dirty="0">
              <a:solidFill>
                <a:schemeClr val="tx1"/>
              </a:solidFill>
              <a:effectLst/>
            </a:rPr>
            <a:t> (Corto, Mediano y Largo plazo) para fortalecer la cadena de valor agave-mezcal.</a:t>
          </a:r>
          <a:endParaRPr lang="es-MX" sz="1800" dirty="0"/>
        </a:p>
      </dgm:t>
    </dgm:pt>
    <dgm:pt modelId="{2F25D980-AC86-43F1-86CA-72B4D32450BB}" type="parTrans" cxnId="{1A62B542-70F5-4306-AC1E-50B8907325DA}">
      <dgm:prSet/>
      <dgm:spPr/>
      <dgm:t>
        <a:bodyPr/>
        <a:lstStyle/>
        <a:p>
          <a:pPr algn="just"/>
          <a:endParaRPr lang="es-MX"/>
        </a:p>
      </dgm:t>
    </dgm:pt>
    <dgm:pt modelId="{43B427A3-07D9-4024-BCC9-465FA72DB3FB}" type="sibTrans" cxnId="{1A62B542-70F5-4306-AC1E-50B8907325DA}">
      <dgm:prSet/>
      <dgm:spPr/>
      <dgm:t>
        <a:bodyPr/>
        <a:lstStyle/>
        <a:p>
          <a:pPr algn="just"/>
          <a:endParaRPr lang="es-MX"/>
        </a:p>
      </dgm:t>
    </dgm:pt>
    <dgm:pt modelId="{693707DC-0EE7-4CF5-99DF-F615DF01F6ED}">
      <dgm:prSet phldrT="[Texto]" custT="1"/>
      <dgm:spPr/>
      <dgm:t>
        <a:bodyPr/>
        <a:lstStyle/>
        <a:p>
          <a:pPr algn="just"/>
          <a:r>
            <a:rPr lang="es-MX" sz="2000" dirty="0">
              <a:solidFill>
                <a:schemeClr val="tx1"/>
              </a:solidFill>
            </a:rPr>
            <a:t>Impacto social</a:t>
          </a:r>
        </a:p>
      </dgm:t>
    </dgm:pt>
    <dgm:pt modelId="{A70457D8-A480-4D85-965D-531C47A38911}" type="parTrans" cxnId="{56391EA2-319C-400A-AFC2-E2F43BC2E1F2}">
      <dgm:prSet/>
      <dgm:spPr/>
      <dgm:t>
        <a:bodyPr/>
        <a:lstStyle/>
        <a:p>
          <a:pPr algn="just"/>
          <a:endParaRPr lang="es-MX"/>
        </a:p>
      </dgm:t>
    </dgm:pt>
    <dgm:pt modelId="{E4B657A8-7F31-41DF-B5EF-26C6B370BDD3}" type="sibTrans" cxnId="{56391EA2-319C-400A-AFC2-E2F43BC2E1F2}">
      <dgm:prSet/>
      <dgm:spPr/>
      <dgm:t>
        <a:bodyPr/>
        <a:lstStyle/>
        <a:p>
          <a:pPr algn="just"/>
          <a:endParaRPr lang="es-MX"/>
        </a:p>
      </dgm:t>
    </dgm:pt>
    <dgm:pt modelId="{9EB3C167-53E8-4056-9EF2-EC35A7935ACA}">
      <dgm:prSet phldrT="[Texto]" custT="1"/>
      <dgm:spPr/>
      <dgm:t>
        <a:bodyPr/>
        <a:lstStyle/>
        <a:p>
          <a:pPr algn="just"/>
          <a:r>
            <a:rPr lang="es-MX" sz="1800" dirty="0"/>
            <a:t> Por medio de la metodología 5 Capitales, proyectar el impacto social de las tecnologías a través de los activos físicos de la cadena de valor agave-mezcal para beneficio de las maestras mezcalera..</a:t>
          </a:r>
        </a:p>
      </dgm:t>
    </dgm:pt>
    <dgm:pt modelId="{137FAA34-65BD-44D9-B52A-47E8D47A3B21}" type="parTrans" cxnId="{6FE5D824-B96B-4324-AA37-8E759E4D343F}">
      <dgm:prSet/>
      <dgm:spPr/>
      <dgm:t>
        <a:bodyPr/>
        <a:lstStyle/>
        <a:p>
          <a:pPr algn="just"/>
          <a:endParaRPr lang="es-MX"/>
        </a:p>
      </dgm:t>
    </dgm:pt>
    <dgm:pt modelId="{2BF6C533-0FDF-4127-BED0-82924D06676F}" type="sibTrans" cxnId="{6FE5D824-B96B-4324-AA37-8E759E4D343F}">
      <dgm:prSet/>
      <dgm:spPr/>
      <dgm:t>
        <a:bodyPr/>
        <a:lstStyle/>
        <a:p>
          <a:pPr algn="just"/>
          <a:endParaRPr lang="es-MX"/>
        </a:p>
      </dgm:t>
    </dgm:pt>
    <dgm:pt modelId="{339A29CF-95CD-44E2-8AE3-8C2FF6B2D418}">
      <dgm:prSet custT="1"/>
      <dgm:spPr/>
      <dgm:t>
        <a:bodyPr/>
        <a:lstStyle/>
        <a:p>
          <a:pPr algn="just"/>
          <a:r>
            <a:rPr lang="es-MX" sz="1800" dirty="0"/>
            <a:t>Analizar la correlación de la información para prospectar tecnologías dentro de la cadena de valor agave-mezcal.</a:t>
          </a:r>
        </a:p>
      </dgm:t>
    </dgm:pt>
    <dgm:pt modelId="{95101ED2-DF35-4F02-B4C6-04CE77A17125}" type="parTrans" cxnId="{BF1B5DF0-8469-4370-944F-5AD72445D821}">
      <dgm:prSet/>
      <dgm:spPr/>
      <dgm:t>
        <a:bodyPr/>
        <a:lstStyle/>
        <a:p>
          <a:pPr algn="just"/>
          <a:endParaRPr lang="es-MX"/>
        </a:p>
      </dgm:t>
    </dgm:pt>
    <dgm:pt modelId="{B4B46EEC-4B4E-4853-8F4B-57CD24B2FE70}" type="sibTrans" cxnId="{BF1B5DF0-8469-4370-944F-5AD72445D821}">
      <dgm:prSet/>
      <dgm:spPr/>
      <dgm:t>
        <a:bodyPr/>
        <a:lstStyle/>
        <a:p>
          <a:pPr algn="just"/>
          <a:endParaRPr lang="es-MX"/>
        </a:p>
      </dgm:t>
    </dgm:pt>
    <dgm:pt modelId="{4ED581B1-03DA-4E64-B94A-2E264C52F190}">
      <dgm:prSet custT="1"/>
      <dgm:spPr/>
      <dgm:t>
        <a:bodyPr/>
        <a:lstStyle/>
        <a:p>
          <a:pPr algn="just"/>
          <a:r>
            <a:rPr lang="es-MX" sz="2000" dirty="0">
              <a:solidFill>
                <a:schemeClr val="tx1"/>
              </a:solidFill>
            </a:rPr>
            <a:t>Correlacionar</a:t>
          </a:r>
        </a:p>
      </dgm:t>
    </dgm:pt>
    <dgm:pt modelId="{DF20B32D-93D2-42BA-A29D-6633DB5865F3}" type="parTrans" cxnId="{060EDF3D-B5AD-4E16-A1B1-07504713971A}">
      <dgm:prSet/>
      <dgm:spPr/>
      <dgm:t>
        <a:bodyPr/>
        <a:lstStyle/>
        <a:p>
          <a:pPr algn="just"/>
          <a:endParaRPr lang="es-MX"/>
        </a:p>
      </dgm:t>
    </dgm:pt>
    <dgm:pt modelId="{1749FABD-8BD5-4588-95FE-86364C8B145C}" type="sibTrans" cxnId="{060EDF3D-B5AD-4E16-A1B1-07504713971A}">
      <dgm:prSet/>
      <dgm:spPr/>
      <dgm:t>
        <a:bodyPr/>
        <a:lstStyle/>
        <a:p>
          <a:pPr algn="just"/>
          <a:endParaRPr lang="es-MX"/>
        </a:p>
      </dgm:t>
    </dgm:pt>
    <dgm:pt modelId="{14562A5E-B661-4DDF-9186-3F320B62D57F}" type="pres">
      <dgm:prSet presAssocID="{0F997A94-8E45-4BCD-88BB-0411A74AAA6E}" presName="Name0" presStyleCnt="0">
        <dgm:presLayoutVars>
          <dgm:dir/>
          <dgm:animLvl val="lvl"/>
          <dgm:resizeHandles val="exact"/>
        </dgm:presLayoutVars>
      </dgm:prSet>
      <dgm:spPr/>
    </dgm:pt>
    <dgm:pt modelId="{C3C753EF-5988-4352-9132-4E20F13E098B}" type="pres">
      <dgm:prSet presAssocID="{16D9207E-9481-42FF-B080-4ACDB5FA136A}" presName="linNode" presStyleCnt="0"/>
      <dgm:spPr/>
    </dgm:pt>
    <dgm:pt modelId="{218FBEFB-95AD-418C-A38C-D25A4C12D160}" type="pres">
      <dgm:prSet presAssocID="{16D9207E-9481-42FF-B080-4ACDB5FA136A}" presName="parentText" presStyleLbl="node1" presStyleIdx="0" presStyleCnt="4" custScaleX="54035">
        <dgm:presLayoutVars>
          <dgm:chMax val="1"/>
          <dgm:bulletEnabled val="1"/>
        </dgm:presLayoutVars>
      </dgm:prSet>
      <dgm:spPr/>
    </dgm:pt>
    <dgm:pt modelId="{1729BAEF-2251-4B61-BBB3-63EFB27A2675}" type="pres">
      <dgm:prSet presAssocID="{16D9207E-9481-42FF-B080-4ACDB5FA136A}" presName="descendantText" presStyleLbl="alignAccFollowNode1" presStyleIdx="0" presStyleCnt="4" custScaleX="115350">
        <dgm:presLayoutVars>
          <dgm:bulletEnabled val="1"/>
        </dgm:presLayoutVars>
      </dgm:prSet>
      <dgm:spPr/>
    </dgm:pt>
    <dgm:pt modelId="{B7AA2985-DD6D-43DE-8D50-BA9A4729AE31}" type="pres">
      <dgm:prSet presAssocID="{0DC556A3-6F7E-4662-A760-A4B061CFF64A}" presName="sp" presStyleCnt="0"/>
      <dgm:spPr/>
    </dgm:pt>
    <dgm:pt modelId="{487F06A1-9C4B-4FE7-9361-B10039BCC739}" type="pres">
      <dgm:prSet presAssocID="{0F1715A1-2DDE-470A-B1DF-E0A2C06B3BFE}" presName="linNode" presStyleCnt="0"/>
      <dgm:spPr/>
    </dgm:pt>
    <dgm:pt modelId="{FE144400-35E8-48E3-8166-2E25F613977F}" type="pres">
      <dgm:prSet presAssocID="{0F1715A1-2DDE-470A-B1DF-E0A2C06B3BFE}" presName="parentText" presStyleLbl="node1" presStyleIdx="1" presStyleCnt="4" custScaleX="54509">
        <dgm:presLayoutVars>
          <dgm:chMax val="1"/>
          <dgm:bulletEnabled val="1"/>
        </dgm:presLayoutVars>
      </dgm:prSet>
      <dgm:spPr/>
    </dgm:pt>
    <dgm:pt modelId="{EE782EC2-15CC-44C0-9E6E-E8883E02A5DD}" type="pres">
      <dgm:prSet presAssocID="{0F1715A1-2DDE-470A-B1DF-E0A2C06B3BFE}" presName="descendantText" presStyleLbl="alignAccFollowNode1" presStyleIdx="1" presStyleCnt="4" custScaleX="115617">
        <dgm:presLayoutVars>
          <dgm:bulletEnabled val="1"/>
        </dgm:presLayoutVars>
      </dgm:prSet>
      <dgm:spPr/>
    </dgm:pt>
    <dgm:pt modelId="{09D41ED6-9AF0-46FD-99F6-F9272A5C149B}" type="pres">
      <dgm:prSet presAssocID="{FECB8AAC-A17F-4D12-8413-F66D4916DD91}" presName="sp" presStyleCnt="0"/>
      <dgm:spPr/>
    </dgm:pt>
    <dgm:pt modelId="{1F7D7587-9F3F-43E1-BDBF-9D6ADC4BAC89}" type="pres">
      <dgm:prSet presAssocID="{4ED581B1-03DA-4E64-B94A-2E264C52F190}" presName="linNode" presStyleCnt="0"/>
      <dgm:spPr/>
    </dgm:pt>
    <dgm:pt modelId="{5D8FA705-FF44-47EC-942A-A115147DD109}" type="pres">
      <dgm:prSet presAssocID="{4ED581B1-03DA-4E64-B94A-2E264C52F190}" presName="parentText" presStyleLbl="node1" presStyleIdx="2" presStyleCnt="4" custScaleX="55612">
        <dgm:presLayoutVars>
          <dgm:chMax val="1"/>
          <dgm:bulletEnabled val="1"/>
        </dgm:presLayoutVars>
      </dgm:prSet>
      <dgm:spPr/>
    </dgm:pt>
    <dgm:pt modelId="{83BED55E-0701-44E0-AC0D-C8F12B7291FD}" type="pres">
      <dgm:prSet presAssocID="{4ED581B1-03DA-4E64-B94A-2E264C52F190}" presName="descendantText" presStyleLbl="alignAccFollowNode1" presStyleIdx="2" presStyleCnt="4" custScaleX="115399">
        <dgm:presLayoutVars>
          <dgm:bulletEnabled val="1"/>
        </dgm:presLayoutVars>
      </dgm:prSet>
      <dgm:spPr/>
    </dgm:pt>
    <dgm:pt modelId="{E2416872-6063-4F08-9BCE-9DA748A9DF1D}" type="pres">
      <dgm:prSet presAssocID="{1749FABD-8BD5-4588-95FE-86364C8B145C}" presName="sp" presStyleCnt="0"/>
      <dgm:spPr/>
    </dgm:pt>
    <dgm:pt modelId="{C9726F8D-A4C7-42B8-B6F2-7AC48168092C}" type="pres">
      <dgm:prSet presAssocID="{693707DC-0EE7-4CF5-99DF-F615DF01F6ED}" presName="linNode" presStyleCnt="0"/>
      <dgm:spPr/>
    </dgm:pt>
    <dgm:pt modelId="{97EA3347-C583-4CB4-A0DA-C6D7BFE6E698}" type="pres">
      <dgm:prSet presAssocID="{693707DC-0EE7-4CF5-99DF-F615DF01F6ED}" presName="parentText" presStyleLbl="node1" presStyleIdx="3" presStyleCnt="4" custScaleX="54520">
        <dgm:presLayoutVars>
          <dgm:chMax val="1"/>
          <dgm:bulletEnabled val="1"/>
        </dgm:presLayoutVars>
      </dgm:prSet>
      <dgm:spPr/>
    </dgm:pt>
    <dgm:pt modelId="{618A6959-1956-45EC-9A2B-7CD248B7E502}" type="pres">
      <dgm:prSet presAssocID="{693707DC-0EE7-4CF5-99DF-F615DF01F6ED}" presName="descendantText" presStyleLbl="alignAccFollowNode1" presStyleIdx="3" presStyleCnt="4" custScaleX="115623">
        <dgm:presLayoutVars>
          <dgm:bulletEnabled val="1"/>
        </dgm:presLayoutVars>
      </dgm:prSet>
      <dgm:spPr/>
    </dgm:pt>
  </dgm:ptLst>
  <dgm:cxnLst>
    <dgm:cxn modelId="{6FE5D824-B96B-4324-AA37-8E759E4D343F}" srcId="{693707DC-0EE7-4CF5-99DF-F615DF01F6ED}" destId="{9EB3C167-53E8-4056-9EF2-EC35A7935ACA}" srcOrd="0" destOrd="0" parTransId="{137FAA34-65BD-44D9-B52A-47E8D47A3B21}" sibTransId="{2BF6C533-0FDF-4127-BED0-82924D06676F}"/>
    <dgm:cxn modelId="{060EDF3D-B5AD-4E16-A1B1-07504713971A}" srcId="{0F997A94-8E45-4BCD-88BB-0411A74AAA6E}" destId="{4ED581B1-03DA-4E64-B94A-2E264C52F190}" srcOrd="2" destOrd="0" parTransId="{DF20B32D-93D2-42BA-A29D-6633DB5865F3}" sibTransId="{1749FABD-8BD5-4588-95FE-86364C8B145C}"/>
    <dgm:cxn modelId="{5D89C240-860B-4381-83F0-8AAB5CC67326}" type="presOf" srcId="{4ED581B1-03DA-4E64-B94A-2E264C52F190}" destId="{5D8FA705-FF44-47EC-942A-A115147DD109}" srcOrd="0" destOrd="0" presId="urn:microsoft.com/office/officeart/2005/8/layout/vList5"/>
    <dgm:cxn modelId="{1A62B542-70F5-4306-AC1E-50B8907325DA}" srcId="{0F1715A1-2DDE-470A-B1DF-E0A2C06B3BFE}" destId="{68A49DEC-0BE4-4728-8C77-FAB1213B4F99}" srcOrd="0" destOrd="0" parTransId="{2F25D980-AC86-43F1-86CA-72B4D32450BB}" sibTransId="{43B427A3-07D9-4024-BCC9-465FA72DB3FB}"/>
    <dgm:cxn modelId="{1ADC0D43-52BD-4A0D-AC42-7AD78A342E59}" srcId="{0F997A94-8E45-4BCD-88BB-0411A74AAA6E}" destId="{0F1715A1-2DDE-470A-B1DF-E0A2C06B3BFE}" srcOrd="1" destOrd="0" parTransId="{0E62F074-4ABC-4D22-B3FB-38263DEFAD8B}" sibTransId="{FECB8AAC-A17F-4D12-8413-F66D4916DD91}"/>
    <dgm:cxn modelId="{EFD91543-4763-47C9-96B7-DE75E57021EA}" type="presOf" srcId="{693707DC-0EE7-4CF5-99DF-F615DF01F6ED}" destId="{97EA3347-C583-4CB4-A0DA-C6D7BFE6E698}" srcOrd="0" destOrd="0" presId="urn:microsoft.com/office/officeart/2005/8/layout/vList5"/>
    <dgm:cxn modelId="{85B88246-FA78-4C22-9E17-8EEE17A1931F}" srcId="{0F997A94-8E45-4BCD-88BB-0411A74AAA6E}" destId="{16D9207E-9481-42FF-B080-4ACDB5FA136A}" srcOrd="0" destOrd="0" parTransId="{6A73B018-C3BC-4508-830B-62E805FA393A}" sibTransId="{0DC556A3-6F7E-4662-A760-A4B061CFF64A}"/>
    <dgm:cxn modelId="{B146A151-A508-4ABD-B417-E5D67AFCC3C9}" type="presOf" srcId="{CC1D843A-70AE-407F-9FD8-47D15A5050EB}" destId="{1729BAEF-2251-4B61-BBB3-63EFB27A2675}" srcOrd="0" destOrd="0" presId="urn:microsoft.com/office/officeart/2005/8/layout/vList5"/>
    <dgm:cxn modelId="{859DC286-63DF-47FC-A32C-FF5C7DED91B4}" type="presOf" srcId="{68A49DEC-0BE4-4728-8C77-FAB1213B4F99}" destId="{EE782EC2-15CC-44C0-9E6E-E8883E02A5DD}" srcOrd="0" destOrd="0" presId="urn:microsoft.com/office/officeart/2005/8/layout/vList5"/>
    <dgm:cxn modelId="{CEFFD389-24D0-4DD6-B03E-71643FC060CE}" type="presOf" srcId="{16D9207E-9481-42FF-B080-4ACDB5FA136A}" destId="{218FBEFB-95AD-418C-A38C-D25A4C12D160}" srcOrd="0" destOrd="0" presId="urn:microsoft.com/office/officeart/2005/8/layout/vList5"/>
    <dgm:cxn modelId="{56391EA2-319C-400A-AFC2-E2F43BC2E1F2}" srcId="{0F997A94-8E45-4BCD-88BB-0411A74AAA6E}" destId="{693707DC-0EE7-4CF5-99DF-F615DF01F6ED}" srcOrd="3" destOrd="0" parTransId="{A70457D8-A480-4D85-965D-531C47A38911}" sibTransId="{E4B657A8-7F31-41DF-B5EF-26C6B370BDD3}"/>
    <dgm:cxn modelId="{8FFCF7DE-3E2D-409F-9234-A035955925FF}" type="presOf" srcId="{9EB3C167-53E8-4056-9EF2-EC35A7935ACA}" destId="{618A6959-1956-45EC-9A2B-7CD248B7E502}" srcOrd="0" destOrd="0" presId="urn:microsoft.com/office/officeart/2005/8/layout/vList5"/>
    <dgm:cxn modelId="{E1CE94E3-1426-4D0D-BABD-89920B0472B5}" type="presOf" srcId="{339A29CF-95CD-44E2-8AE3-8C2FF6B2D418}" destId="{83BED55E-0701-44E0-AC0D-C8F12B7291FD}" srcOrd="0" destOrd="0" presId="urn:microsoft.com/office/officeart/2005/8/layout/vList5"/>
    <dgm:cxn modelId="{BF1B5DF0-8469-4370-944F-5AD72445D821}" srcId="{4ED581B1-03DA-4E64-B94A-2E264C52F190}" destId="{339A29CF-95CD-44E2-8AE3-8C2FF6B2D418}" srcOrd="0" destOrd="0" parTransId="{95101ED2-DF35-4F02-B4C6-04CE77A17125}" sibTransId="{B4B46EEC-4B4E-4853-8F4B-57CD24B2FE70}"/>
    <dgm:cxn modelId="{4FDFD4F1-A0CF-42E6-91A0-851F35113D58}" srcId="{16D9207E-9481-42FF-B080-4ACDB5FA136A}" destId="{CC1D843A-70AE-407F-9FD8-47D15A5050EB}" srcOrd="0" destOrd="0" parTransId="{7B3625A4-1E16-4503-B923-A6B22C119654}" sibTransId="{E43E40E0-778A-4053-B6B9-0C85E16B34C8}"/>
    <dgm:cxn modelId="{EACFC3F8-671C-4EA0-A431-C629D44C5E67}" type="presOf" srcId="{0F997A94-8E45-4BCD-88BB-0411A74AAA6E}" destId="{14562A5E-B661-4DDF-9186-3F320B62D57F}" srcOrd="0" destOrd="0" presId="urn:microsoft.com/office/officeart/2005/8/layout/vList5"/>
    <dgm:cxn modelId="{FEF93EFF-E621-40F6-A3FD-C04A51F61E73}" type="presOf" srcId="{0F1715A1-2DDE-470A-B1DF-E0A2C06B3BFE}" destId="{FE144400-35E8-48E3-8166-2E25F613977F}" srcOrd="0" destOrd="0" presId="urn:microsoft.com/office/officeart/2005/8/layout/vList5"/>
    <dgm:cxn modelId="{F6E1AC66-D941-47C9-BD1A-02648AA04842}" type="presParOf" srcId="{14562A5E-B661-4DDF-9186-3F320B62D57F}" destId="{C3C753EF-5988-4352-9132-4E20F13E098B}" srcOrd="0" destOrd="0" presId="urn:microsoft.com/office/officeart/2005/8/layout/vList5"/>
    <dgm:cxn modelId="{BED4EB70-91C5-4408-871D-EE35A6E4A488}" type="presParOf" srcId="{C3C753EF-5988-4352-9132-4E20F13E098B}" destId="{218FBEFB-95AD-418C-A38C-D25A4C12D160}" srcOrd="0" destOrd="0" presId="urn:microsoft.com/office/officeart/2005/8/layout/vList5"/>
    <dgm:cxn modelId="{E239156D-2C10-45CF-8961-620997ACA7F8}" type="presParOf" srcId="{C3C753EF-5988-4352-9132-4E20F13E098B}" destId="{1729BAEF-2251-4B61-BBB3-63EFB27A2675}" srcOrd="1" destOrd="0" presId="urn:microsoft.com/office/officeart/2005/8/layout/vList5"/>
    <dgm:cxn modelId="{7889F2F0-A23B-4C32-9880-EC64703E27F0}" type="presParOf" srcId="{14562A5E-B661-4DDF-9186-3F320B62D57F}" destId="{B7AA2985-DD6D-43DE-8D50-BA9A4729AE31}" srcOrd="1" destOrd="0" presId="urn:microsoft.com/office/officeart/2005/8/layout/vList5"/>
    <dgm:cxn modelId="{539742E6-06C9-41AC-96BB-DED806598174}" type="presParOf" srcId="{14562A5E-B661-4DDF-9186-3F320B62D57F}" destId="{487F06A1-9C4B-4FE7-9361-B10039BCC739}" srcOrd="2" destOrd="0" presId="urn:microsoft.com/office/officeart/2005/8/layout/vList5"/>
    <dgm:cxn modelId="{22BC5188-7159-4227-BF2A-46080F0D967B}" type="presParOf" srcId="{487F06A1-9C4B-4FE7-9361-B10039BCC739}" destId="{FE144400-35E8-48E3-8166-2E25F613977F}" srcOrd="0" destOrd="0" presId="urn:microsoft.com/office/officeart/2005/8/layout/vList5"/>
    <dgm:cxn modelId="{77F1035B-BE3C-4FCE-8054-E75AE4BFDB75}" type="presParOf" srcId="{487F06A1-9C4B-4FE7-9361-B10039BCC739}" destId="{EE782EC2-15CC-44C0-9E6E-E8883E02A5DD}" srcOrd="1" destOrd="0" presId="urn:microsoft.com/office/officeart/2005/8/layout/vList5"/>
    <dgm:cxn modelId="{03634341-9974-4D67-BCDB-56DBC793427B}" type="presParOf" srcId="{14562A5E-B661-4DDF-9186-3F320B62D57F}" destId="{09D41ED6-9AF0-46FD-99F6-F9272A5C149B}" srcOrd="3" destOrd="0" presId="urn:microsoft.com/office/officeart/2005/8/layout/vList5"/>
    <dgm:cxn modelId="{1AC6C40D-55E8-4FCA-92D9-F7A6B0DF8985}" type="presParOf" srcId="{14562A5E-B661-4DDF-9186-3F320B62D57F}" destId="{1F7D7587-9F3F-43E1-BDBF-9D6ADC4BAC89}" srcOrd="4" destOrd="0" presId="urn:microsoft.com/office/officeart/2005/8/layout/vList5"/>
    <dgm:cxn modelId="{CAF83022-3E07-4746-8BEE-170672C793B6}" type="presParOf" srcId="{1F7D7587-9F3F-43E1-BDBF-9D6ADC4BAC89}" destId="{5D8FA705-FF44-47EC-942A-A115147DD109}" srcOrd="0" destOrd="0" presId="urn:microsoft.com/office/officeart/2005/8/layout/vList5"/>
    <dgm:cxn modelId="{AF3D4FC0-6A6D-485C-8A04-9758C8460A0C}" type="presParOf" srcId="{1F7D7587-9F3F-43E1-BDBF-9D6ADC4BAC89}" destId="{83BED55E-0701-44E0-AC0D-C8F12B7291FD}" srcOrd="1" destOrd="0" presId="urn:microsoft.com/office/officeart/2005/8/layout/vList5"/>
    <dgm:cxn modelId="{354489D4-544F-4497-BB25-84203712D2C4}" type="presParOf" srcId="{14562A5E-B661-4DDF-9186-3F320B62D57F}" destId="{E2416872-6063-4F08-9BCE-9DA748A9DF1D}" srcOrd="5" destOrd="0" presId="urn:microsoft.com/office/officeart/2005/8/layout/vList5"/>
    <dgm:cxn modelId="{6D6144C0-EA74-4BBB-8971-5D2CC90BF113}" type="presParOf" srcId="{14562A5E-B661-4DDF-9186-3F320B62D57F}" destId="{C9726F8D-A4C7-42B8-B6F2-7AC48168092C}" srcOrd="6" destOrd="0" presId="urn:microsoft.com/office/officeart/2005/8/layout/vList5"/>
    <dgm:cxn modelId="{2AC83151-89EF-477A-B82E-7EBE1340DB3F}" type="presParOf" srcId="{C9726F8D-A4C7-42B8-B6F2-7AC48168092C}" destId="{97EA3347-C583-4CB4-A0DA-C6D7BFE6E698}" srcOrd="0" destOrd="0" presId="urn:microsoft.com/office/officeart/2005/8/layout/vList5"/>
    <dgm:cxn modelId="{F886CFBB-B1D3-4A3E-9964-9560B631778D}" type="presParOf" srcId="{C9726F8D-A4C7-42B8-B6F2-7AC48168092C}" destId="{618A6959-1956-45EC-9A2B-7CD248B7E50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16818-36BD-476C-8AED-3D521747E96B}">
      <dsp:nvSpPr>
        <dsp:cNvPr id="0" name=""/>
        <dsp:cNvSpPr/>
      </dsp:nvSpPr>
      <dsp:spPr>
        <a:xfrm>
          <a:off x="50403" y="659324"/>
          <a:ext cx="1624888" cy="63385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Contribución</a:t>
          </a:r>
        </a:p>
      </dsp:txBody>
      <dsp:txXfrm>
        <a:off x="81345" y="690266"/>
        <a:ext cx="1563004" cy="571967"/>
      </dsp:txXfrm>
    </dsp:sp>
    <dsp:sp modelId="{5BAAF960-7F11-4AF0-BF20-73582FDBE8EE}">
      <dsp:nvSpPr>
        <dsp:cNvPr id="0" name=""/>
        <dsp:cNvSpPr/>
      </dsp:nvSpPr>
      <dsp:spPr>
        <a:xfrm>
          <a:off x="1883227" y="465729"/>
          <a:ext cx="9352197" cy="14722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just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Considerar las características y contexto de las maestras mezcaleras </a:t>
          </a:r>
          <a:r>
            <a:rPr lang="es-E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para la prospección de tecnología, con base en sus circunstancias y necesidades específicas, a través de propuesta metodológicas flexibles y de interacción como el Mapa de Ruta y 5 Capitales.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55096" y="537598"/>
        <a:ext cx="9208459" cy="1328496"/>
      </dsp:txXfrm>
    </dsp:sp>
    <dsp:sp modelId="{B9A3E177-2DE3-452F-9CDD-90044BC8AEBC}">
      <dsp:nvSpPr>
        <dsp:cNvPr id="0" name=""/>
        <dsp:cNvSpPr/>
      </dsp:nvSpPr>
      <dsp:spPr>
        <a:xfrm>
          <a:off x="101683" y="2918895"/>
          <a:ext cx="1421554" cy="570976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Alineado</a:t>
          </a:r>
        </a:p>
      </dsp:txBody>
      <dsp:txXfrm>
        <a:off x="129556" y="2946768"/>
        <a:ext cx="1365808" cy="515230"/>
      </dsp:txXfrm>
    </dsp:sp>
    <dsp:sp modelId="{3FB797F7-2A52-4274-B27E-2F1E2F048AD9}">
      <dsp:nvSpPr>
        <dsp:cNvPr id="0" name=""/>
        <dsp:cNvSpPr/>
      </dsp:nvSpPr>
      <dsp:spPr>
        <a:xfrm>
          <a:off x="1892508" y="2495318"/>
          <a:ext cx="9009807" cy="15621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Línea de Generación y Aplicación del Conocimiento (LGAC) – DGTI – FCA UAQ (Prospectiva y Difusión de la Tecnologías)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Programas Nacionales Estratégicos (PRONACES) – CONAHCYT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Estrategias sectoriales – Secretaría de Agricultura y Desarrollo Rural </a:t>
          </a:r>
        </a:p>
      </dsp:txBody>
      <dsp:txXfrm>
        <a:off x="1968764" y="2571574"/>
        <a:ext cx="8857295" cy="1409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EEAEB-E162-4796-A146-68E16F5709A2}">
      <dsp:nvSpPr>
        <dsp:cNvPr id="0" name=""/>
        <dsp:cNvSpPr/>
      </dsp:nvSpPr>
      <dsp:spPr>
        <a:xfrm>
          <a:off x="94191" y="792435"/>
          <a:ext cx="1645051" cy="54602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Pertinencia</a:t>
          </a:r>
        </a:p>
      </dsp:txBody>
      <dsp:txXfrm>
        <a:off x="120845" y="819089"/>
        <a:ext cx="1591743" cy="492712"/>
      </dsp:txXfrm>
    </dsp:sp>
    <dsp:sp modelId="{F998B573-7F17-4D12-9199-B57B29926D83}">
      <dsp:nvSpPr>
        <dsp:cNvPr id="0" name=""/>
        <dsp:cNvSpPr/>
      </dsp:nvSpPr>
      <dsp:spPr>
        <a:xfrm>
          <a:off x="164049" y="3439532"/>
          <a:ext cx="1593201" cy="54842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Relevancia</a:t>
          </a:r>
        </a:p>
      </dsp:txBody>
      <dsp:txXfrm>
        <a:off x="190821" y="3466304"/>
        <a:ext cx="1539657" cy="494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A3495-5693-49EC-B8AD-9AD2F65B3A06}">
      <dsp:nvSpPr>
        <dsp:cNvPr id="0" name=""/>
        <dsp:cNvSpPr/>
      </dsp:nvSpPr>
      <dsp:spPr>
        <a:xfrm>
          <a:off x="-5294109" y="-811164"/>
          <a:ext cx="6307005" cy="6307005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E5C94-41FA-446A-9822-B9DC924DBB50}">
      <dsp:nvSpPr>
        <dsp:cNvPr id="0" name=""/>
        <dsp:cNvSpPr/>
      </dsp:nvSpPr>
      <dsp:spPr>
        <a:xfrm>
          <a:off x="328630" y="212965"/>
          <a:ext cx="10653733" cy="4257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Origen y evolución de la prospección (Anderson, 2020; </a:t>
          </a:r>
          <a:r>
            <a:rPr lang="es-MX" sz="1600" kern="1200" dirty="0" err="1">
              <a:solidFill>
                <a:schemeClr val="tx1"/>
              </a:solidFill>
            </a:rPr>
            <a:t>Dillehay</a:t>
          </a:r>
          <a:r>
            <a:rPr lang="es-MX" sz="1600" kern="1200" dirty="0">
              <a:solidFill>
                <a:schemeClr val="tx1"/>
              </a:solidFill>
            </a:rPr>
            <a:t>, 2013; FAO, 2019; Polanyi, 2012; </a:t>
          </a:r>
          <a:r>
            <a:rPr lang="es-MX" sz="1600" kern="1200" dirty="0" err="1">
              <a:solidFill>
                <a:schemeClr val="tx1"/>
              </a:solidFill>
            </a:rPr>
            <a:t>Toboada</a:t>
          </a:r>
          <a:r>
            <a:rPr lang="es-MX" sz="1600" kern="1200" dirty="0">
              <a:solidFill>
                <a:schemeClr val="tx1"/>
              </a:solidFill>
            </a:rPr>
            <a:t> y </a:t>
          </a:r>
          <a:r>
            <a:rPr lang="es-MX" sz="1600" kern="1200" dirty="0" err="1">
              <a:solidFill>
                <a:schemeClr val="tx1"/>
              </a:solidFill>
            </a:rPr>
            <a:t>Shee</a:t>
          </a:r>
          <a:r>
            <a:rPr lang="es-MX" sz="1600" kern="1200" dirty="0">
              <a:solidFill>
                <a:schemeClr val="tx1"/>
              </a:solidFill>
            </a:rPr>
            <a:t>, 2020).</a:t>
          </a:r>
        </a:p>
      </dsp:txBody>
      <dsp:txXfrm>
        <a:off x="328630" y="212965"/>
        <a:ext cx="10653733" cy="425743"/>
      </dsp:txXfrm>
    </dsp:sp>
    <dsp:sp modelId="{7534F9CB-3BEA-45F0-A055-1A4057C51FD8}">
      <dsp:nvSpPr>
        <dsp:cNvPr id="0" name=""/>
        <dsp:cNvSpPr/>
      </dsp:nvSpPr>
      <dsp:spPr>
        <a:xfrm>
          <a:off x="62540" y="159747"/>
          <a:ext cx="532179" cy="532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3289B-3AC2-4D0C-8050-ECDF7BE652AC}">
      <dsp:nvSpPr>
        <dsp:cNvPr id="0" name=""/>
        <dsp:cNvSpPr/>
      </dsp:nvSpPr>
      <dsp:spPr>
        <a:xfrm>
          <a:off x="714179" y="851955"/>
          <a:ext cx="10268184" cy="425743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tx1"/>
              </a:solidFill>
            </a:rPr>
            <a:t>Metodología Mapa de rutas tecnológico </a:t>
          </a:r>
          <a:r>
            <a:rPr lang="es-MX" sz="1600" kern="1200" dirty="0">
              <a:solidFill>
                <a:schemeClr val="tx1"/>
              </a:solidFill>
            </a:rPr>
            <a:t>(</a:t>
          </a:r>
          <a:r>
            <a:rPr lang="es-MX" sz="1600" kern="1200" dirty="0" err="1">
              <a:solidFill>
                <a:schemeClr val="tx1"/>
              </a:solidFill>
            </a:rPr>
            <a:t>Phall</a:t>
          </a:r>
          <a:r>
            <a:rPr lang="es-MX" sz="1600" kern="1200" dirty="0">
              <a:solidFill>
                <a:schemeClr val="tx1"/>
              </a:solidFill>
            </a:rPr>
            <a:t> &amp; </a:t>
          </a:r>
          <a:r>
            <a:rPr lang="es-MX" sz="1600" kern="1200" dirty="0" err="1">
              <a:solidFill>
                <a:schemeClr val="tx1"/>
              </a:solidFill>
            </a:rPr>
            <a:t>Muller</a:t>
          </a:r>
          <a:r>
            <a:rPr lang="es-MX" sz="1600" kern="1200" dirty="0">
              <a:solidFill>
                <a:schemeClr val="tx1"/>
              </a:solidFill>
            </a:rPr>
            <a:t>, 2009).</a:t>
          </a:r>
          <a:r>
            <a:rPr lang="es-ES" sz="1600" kern="1200" dirty="0">
              <a:solidFill>
                <a:schemeClr val="tx1"/>
              </a:solidFill>
            </a:rPr>
            <a:t> </a:t>
          </a:r>
        </a:p>
      </dsp:txBody>
      <dsp:txXfrm>
        <a:off x="714179" y="851955"/>
        <a:ext cx="10268184" cy="425743"/>
      </dsp:txXfrm>
    </dsp:sp>
    <dsp:sp modelId="{9FDE5625-B76B-4B1A-B067-AD0183AA131F}">
      <dsp:nvSpPr>
        <dsp:cNvPr id="0" name=""/>
        <dsp:cNvSpPr/>
      </dsp:nvSpPr>
      <dsp:spPr>
        <a:xfrm>
          <a:off x="448089" y="798737"/>
          <a:ext cx="532179" cy="532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C1837-01B4-4B05-A458-54BC228646B1}">
      <dsp:nvSpPr>
        <dsp:cNvPr id="0" name=""/>
        <dsp:cNvSpPr/>
      </dsp:nvSpPr>
      <dsp:spPr>
        <a:xfrm>
          <a:off x="925457" y="1490476"/>
          <a:ext cx="10056905" cy="425743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tx1"/>
              </a:solidFill>
            </a:rPr>
            <a:t>Metodología Cinco capitales </a:t>
          </a:r>
          <a:r>
            <a:rPr lang="es-MX" sz="1600" kern="1200" dirty="0">
              <a:solidFill>
                <a:schemeClr val="tx1"/>
              </a:solidFill>
            </a:rPr>
            <a:t>(</a:t>
          </a:r>
          <a:r>
            <a:rPr lang="es-MX" sz="1600" kern="1200" dirty="0" err="1">
              <a:solidFill>
                <a:schemeClr val="tx1"/>
              </a:solidFill>
            </a:rPr>
            <a:t>Sheck</a:t>
          </a:r>
          <a:r>
            <a:rPr lang="es-MX" sz="1600" kern="1200" dirty="0">
              <a:solidFill>
                <a:schemeClr val="tx1"/>
              </a:solidFill>
            </a:rPr>
            <a:t> et al., 2013).</a:t>
          </a:r>
          <a:endParaRPr lang="es-ES" sz="1600" kern="1200" dirty="0">
            <a:solidFill>
              <a:schemeClr val="tx1"/>
            </a:solidFill>
          </a:endParaRPr>
        </a:p>
      </dsp:txBody>
      <dsp:txXfrm>
        <a:off x="925457" y="1490476"/>
        <a:ext cx="10056905" cy="425743"/>
      </dsp:txXfrm>
    </dsp:sp>
    <dsp:sp modelId="{799A779B-B088-4C59-85B6-06DA0DA4E05D}">
      <dsp:nvSpPr>
        <dsp:cNvPr id="0" name=""/>
        <dsp:cNvSpPr/>
      </dsp:nvSpPr>
      <dsp:spPr>
        <a:xfrm>
          <a:off x="659368" y="1437258"/>
          <a:ext cx="532179" cy="532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B737E-1666-4845-B42F-DB1EA88A5A0F}">
      <dsp:nvSpPr>
        <dsp:cNvPr id="0" name=""/>
        <dsp:cNvSpPr/>
      </dsp:nvSpPr>
      <dsp:spPr>
        <a:xfrm>
          <a:off x="992917" y="2129466"/>
          <a:ext cx="9989446" cy="425743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Actividades productivas, recursos y tendencias tecnológicas en la agricultura (FAO, 2021; González et al., 2019; Herrera Tapia, 2006).</a:t>
          </a:r>
        </a:p>
      </dsp:txBody>
      <dsp:txXfrm>
        <a:off x="992917" y="2129466"/>
        <a:ext cx="9989446" cy="425743"/>
      </dsp:txXfrm>
    </dsp:sp>
    <dsp:sp modelId="{E2F248EE-ECDF-4A3B-AFCC-600B322B326E}">
      <dsp:nvSpPr>
        <dsp:cNvPr id="0" name=""/>
        <dsp:cNvSpPr/>
      </dsp:nvSpPr>
      <dsp:spPr>
        <a:xfrm>
          <a:off x="726827" y="2076248"/>
          <a:ext cx="532179" cy="532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651F8-12B7-43B6-AA3C-7788D3636FF0}">
      <dsp:nvSpPr>
        <dsp:cNvPr id="0" name=""/>
        <dsp:cNvSpPr/>
      </dsp:nvSpPr>
      <dsp:spPr>
        <a:xfrm>
          <a:off x="925457" y="2768456"/>
          <a:ext cx="10056905" cy="425743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Impactos sociales de las tecnologías en la agricultura (Ayuso, 2018; Liberta Bonilla, 2007; Lozano, 2015; Olarte, 2017; </a:t>
          </a:r>
          <a:r>
            <a:rPr lang="es-MX" sz="1600" kern="1200" dirty="0" err="1">
              <a:solidFill>
                <a:schemeClr val="tx1"/>
              </a:solidFill>
            </a:rPr>
            <a:t>Smelser</a:t>
          </a:r>
          <a:r>
            <a:rPr lang="es-MX" sz="1600" kern="1200" dirty="0">
              <a:solidFill>
                <a:schemeClr val="tx1"/>
              </a:solidFill>
            </a:rPr>
            <a:t> y Baltes, 2001)</a:t>
          </a:r>
        </a:p>
      </dsp:txBody>
      <dsp:txXfrm>
        <a:off x="925457" y="2768456"/>
        <a:ext cx="10056905" cy="425743"/>
      </dsp:txXfrm>
    </dsp:sp>
    <dsp:sp modelId="{162EC59C-96B0-4C65-82D2-312B910E7670}">
      <dsp:nvSpPr>
        <dsp:cNvPr id="0" name=""/>
        <dsp:cNvSpPr/>
      </dsp:nvSpPr>
      <dsp:spPr>
        <a:xfrm>
          <a:off x="659368" y="2715238"/>
          <a:ext cx="532179" cy="532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E0CED-240B-4ED2-B602-05C516E6B71D}">
      <dsp:nvSpPr>
        <dsp:cNvPr id="0" name=""/>
        <dsp:cNvSpPr/>
      </dsp:nvSpPr>
      <dsp:spPr>
        <a:xfrm>
          <a:off x="714179" y="3406978"/>
          <a:ext cx="10268184" cy="425743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Cadena de valor agave-mezcal en México (Díaz et al., 2017; Espinosa et al., 2017; Palma et al., 2016).</a:t>
          </a:r>
        </a:p>
      </dsp:txBody>
      <dsp:txXfrm>
        <a:off x="714179" y="3406978"/>
        <a:ext cx="10268184" cy="425743"/>
      </dsp:txXfrm>
    </dsp:sp>
    <dsp:sp modelId="{C6E8921B-0D46-4D15-A5DC-48352DE770CB}">
      <dsp:nvSpPr>
        <dsp:cNvPr id="0" name=""/>
        <dsp:cNvSpPr/>
      </dsp:nvSpPr>
      <dsp:spPr>
        <a:xfrm>
          <a:off x="448089" y="3353760"/>
          <a:ext cx="532179" cy="532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6523B-CDC1-4A81-A785-DD482D3398DB}">
      <dsp:nvSpPr>
        <dsp:cNvPr id="0" name=""/>
        <dsp:cNvSpPr/>
      </dsp:nvSpPr>
      <dsp:spPr>
        <a:xfrm>
          <a:off x="328630" y="4045968"/>
          <a:ext cx="10653733" cy="42574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9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Importancia de la mujer en la cadena de valor agave-mezcal (López et al., 2018; Pardo, 2019; Vega, 2017). </a:t>
          </a:r>
        </a:p>
      </dsp:txBody>
      <dsp:txXfrm>
        <a:off x="328630" y="4045968"/>
        <a:ext cx="10653733" cy="425743"/>
      </dsp:txXfrm>
    </dsp:sp>
    <dsp:sp modelId="{51C0765B-ACF4-4C4C-8005-DB1E5C4F30A3}">
      <dsp:nvSpPr>
        <dsp:cNvPr id="0" name=""/>
        <dsp:cNvSpPr/>
      </dsp:nvSpPr>
      <dsp:spPr>
        <a:xfrm>
          <a:off x="62540" y="3992750"/>
          <a:ext cx="532179" cy="532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A2671-8B6B-496B-9B17-7C3A1F1188DC}">
      <dsp:nvSpPr>
        <dsp:cNvPr id="0" name=""/>
        <dsp:cNvSpPr/>
      </dsp:nvSpPr>
      <dsp:spPr>
        <a:xfrm>
          <a:off x="2924" y="0"/>
          <a:ext cx="2903576" cy="446272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Enfoque mixto</a:t>
          </a:r>
        </a:p>
      </dsp:txBody>
      <dsp:txXfrm>
        <a:off x="2924" y="0"/>
        <a:ext cx="2903576" cy="1338817"/>
      </dsp:txXfrm>
    </dsp:sp>
    <dsp:sp modelId="{7BD790D2-2551-471C-A086-A9E3FA7D1733}">
      <dsp:nvSpPr>
        <dsp:cNvPr id="0" name=""/>
        <dsp:cNvSpPr/>
      </dsp:nvSpPr>
      <dsp:spPr>
        <a:xfrm>
          <a:off x="109975" y="969114"/>
          <a:ext cx="2649128" cy="29007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Cualitativo: revisión documental, entrevistas, visitas de campo.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Cuantitativo: evaluar la correlación de la información</a:t>
          </a:r>
        </a:p>
      </dsp:txBody>
      <dsp:txXfrm>
        <a:off x="187565" y="1046704"/>
        <a:ext cx="2493948" cy="2745591"/>
      </dsp:txXfrm>
    </dsp:sp>
    <dsp:sp modelId="{64AB944C-D9DC-4275-A736-9F3E5467EBC2}">
      <dsp:nvSpPr>
        <dsp:cNvPr id="0" name=""/>
        <dsp:cNvSpPr/>
      </dsp:nvSpPr>
      <dsp:spPr>
        <a:xfrm>
          <a:off x="3232559" y="0"/>
          <a:ext cx="4775763" cy="446272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Preguntas</a:t>
          </a:r>
          <a:r>
            <a:rPr lang="es-MX" sz="2000" kern="1200" dirty="0"/>
            <a:t> </a:t>
          </a:r>
        </a:p>
      </dsp:txBody>
      <dsp:txXfrm>
        <a:off x="3232559" y="0"/>
        <a:ext cx="4775763" cy="1338817"/>
      </dsp:txXfrm>
    </dsp:sp>
    <dsp:sp modelId="{BEFC939E-78B9-4705-BCF1-2841EDD016C6}">
      <dsp:nvSpPr>
        <dsp:cNvPr id="0" name=""/>
        <dsp:cNvSpPr/>
      </dsp:nvSpPr>
      <dsp:spPr>
        <a:xfrm>
          <a:off x="3443549" y="1030338"/>
          <a:ext cx="4353781" cy="563000"/>
        </a:xfrm>
        <a:prstGeom prst="roundRect">
          <a:avLst>
            <a:gd name="adj" fmla="val 10000"/>
          </a:avLst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schemeClr val="tx1"/>
              </a:solidFill>
            </a:rPr>
            <a:t>¿Cuáles son los recursos tecnológicos y actividades productivas que se desarrollan en la cadena de valor agave-mezcal en San Felipe, Guanajuato?</a:t>
          </a:r>
        </a:p>
      </dsp:txBody>
      <dsp:txXfrm>
        <a:off x="3460039" y="1046828"/>
        <a:ext cx="4320801" cy="530020"/>
      </dsp:txXfrm>
    </dsp:sp>
    <dsp:sp modelId="{6FEAEE37-7856-4CF5-A4F8-D9B5A81A3C17}">
      <dsp:nvSpPr>
        <dsp:cNvPr id="0" name=""/>
        <dsp:cNvSpPr/>
      </dsp:nvSpPr>
      <dsp:spPr>
        <a:xfrm>
          <a:off x="3449897" y="1681368"/>
          <a:ext cx="4337609" cy="666633"/>
        </a:xfrm>
        <a:prstGeom prst="roundRect">
          <a:avLst>
            <a:gd name="adj" fmla="val 10000"/>
          </a:avLst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schemeClr val="tx1"/>
              </a:solidFill>
            </a:rPr>
            <a:t>¿Cuál es la prospectiva tecnológica visualizada por las maestras mezcaleras dentro de la cadena de valor agave-mezcal de San Felipe, Guanajuato?</a:t>
          </a:r>
        </a:p>
      </dsp:txBody>
      <dsp:txXfrm>
        <a:off x="3469422" y="1700893"/>
        <a:ext cx="4298559" cy="627583"/>
      </dsp:txXfrm>
    </dsp:sp>
    <dsp:sp modelId="{C4EA715F-48DB-45A1-A218-2F4B4995A143}">
      <dsp:nvSpPr>
        <dsp:cNvPr id="0" name=""/>
        <dsp:cNvSpPr/>
      </dsp:nvSpPr>
      <dsp:spPr>
        <a:xfrm>
          <a:off x="3385068" y="2481447"/>
          <a:ext cx="4422123" cy="948837"/>
        </a:xfrm>
        <a:prstGeom prst="roundRect">
          <a:avLst>
            <a:gd name="adj" fmla="val 10000"/>
          </a:avLst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schemeClr val="tx1"/>
              </a:solidFill>
            </a:rPr>
            <a:t>¿Existe correlación entre las estrategias tecnológicas con los recursos, actividades y características sociales de las maestras mezcaleras, para la prospección y fortalecimiento de la cadena de valor agave-mezcal de San Felipe, Guanajuato?</a:t>
          </a:r>
        </a:p>
      </dsp:txBody>
      <dsp:txXfrm>
        <a:off x="3412858" y="2509237"/>
        <a:ext cx="4366543" cy="893257"/>
      </dsp:txXfrm>
    </dsp:sp>
    <dsp:sp modelId="{52FEBCCA-4CB2-475F-AD83-C10937FFD909}">
      <dsp:nvSpPr>
        <dsp:cNvPr id="0" name=""/>
        <dsp:cNvSpPr/>
      </dsp:nvSpPr>
      <dsp:spPr>
        <a:xfrm>
          <a:off x="3436437" y="3536414"/>
          <a:ext cx="4311733" cy="606753"/>
        </a:xfrm>
        <a:prstGeom prst="roundRect">
          <a:avLst>
            <a:gd name="adj" fmla="val 10000"/>
          </a:avLst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schemeClr val="tx1"/>
              </a:solidFill>
            </a:rPr>
            <a:t>¿Cuál es el impacto social de las tecnologías para la cadena de valor agave-mezcal de San Felipe, Guanajuato? </a:t>
          </a:r>
        </a:p>
      </dsp:txBody>
      <dsp:txXfrm>
        <a:off x="3454208" y="3554185"/>
        <a:ext cx="4276191" cy="571211"/>
      </dsp:txXfrm>
    </dsp:sp>
    <dsp:sp modelId="{5D68A14F-4646-42C1-B38B-036D0AA18ACF}">
      <dsp:nvSpPr>
        <dsp:cNvPr id="0" name=""/>
        <dsp:cNvSpPr/>
      </dsp:nvSpPr>
      <dsp:spPr>
        <a:xfrm>
          <a:off x="8334381" y="0"/>
          <a:ext cx="3136382" cy="446272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Contextualización</a:t>
          </a:r>
        </a:p>
      </dsp:txBody>
      <dsp:txXfrm>
        <a:off x="8334381" y="0"/>
        <a:ext cx="3136382" cy="1338817"/>
      </dsp:txXfrm>
    </dsp:sp>
    <dsp:sp modelId="{0CF40308-129A-423C-BBAB-5B3D5D51C4E1}">
      <dsp:nvSpPr>
        <dsp:cNvPr id="0" name=""/>
        <dsp:cNvSpPr/>
      </dsp:nvSpPr>
      <dsp:spPr>
        <a:xfrm>
          <a:off x="8666313" y="1340218"/>
          <a:ext cx="2472517" cy="289797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Estudio de caso de una marca colectiva que se dedica al cultivo de agave y producción de mezcal, formada por integrantes de seis comunidades rurales del municipio de San Felipe, Guanajuato.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8738731" y="1412636"/>
        <a:ext cx="2327681" cy="27531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A2671-8B6B-496B-9B17-7C3A1F1188DC}">
      <dsp:nvSpPr>
        <dsp:cNvPr id="0" name=""/>
        <dsp:cNvSpPr/>
      </dsp:nvSpPr>
      <dsp:spPr>
        <a:xfrm>
          <a:off x="2339" y="0"/>
          <a:ext cx="3502707" cy="44732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Hipótesis</a:t>
          </a:r>
        </a:p>
      </dsp:txBody>
      <dsp:txXfrm>
        <a:off x="2339" y="0"/>
        <a:ext cx="3502707" cy="1341960"/>
      </dsp:txXfrm>
    </dsp:sp>
    <dsp:sp modelId="{7BD790D2-2551-471C-A086-A9E3FA7D1733}">
      <dsp:nvSpPr>
        <dsp:cNvPr id="0" name=""/>
        <dsp:cNvSpPr/>
      </dsp:nvSpPr>
      <dsp:spPr>
        <a:xfrm>
          <a:off x="39490" y="1042384"/>
          <a:ext cx="3382497" cy="29067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>
              <a:solidFill>
                <a:schemeClr val="tx1"/>
              </a:solidFill>
            </a:rPr>
            <a:t>Hi: La prospección tecnológica tiene relación con las características sociales de las maestras mezcaleras de la cadena de valor agave-mezcal en San Felipe, Guanajuato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>
              <a:solidFill>
                <a:schemeClr val="tx1"/>
              </a:solidFill>
            </a:rPr>
            <a:t>Ho: La prospección tecnológica no tiene relación con las características sociales de las maestras mezcaleras de la cadena de valor agave-mezcal en San Felipe, Guanajuato</a:t>
          </a:r>
        </a:p>
      </dsp:txBody>
      <dsp:txXfrm>
        <a:off x="124625" y="1127519"/>
        <a:ext cx="3212227" cy="2736455"/>
      </dsp:txXfrm>
    </dsp:sp>
    <dsp:sp modelId="{64AB944C-D9DC-4275-A736-9F3E5467EBC2}">
      <dsp:nvSpPr>
        <dsp:cNvPr id="0" name=""/>
        <dsp:cNvSpPr/>
      </dsp:nvSpPr>
      <dsp:spPr>
        <a:xfrm>
          <a:off x="3876064" y="0"/>
          <a:ext cx="3655418" cy="44732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Indicadores</a:t>
          </a:r>
          <a:r>
            <a:rPr lang="es-MX" sz="2000" kern="1200" dirty="0"/>
            <a:t> </a:t>
          </a:r>
        </a:p>
      </dsp:txBody>
      <dsp:txXfrm>
        <a:off x="3876064" y="0"/>
        <a:ext cx="3655418" cy="1341960"/>
      </dsp:txXfrm>
    </dsp:sp>
    <dsp:sp modelId="{6FEAEE37-7856-4CF5-A4F8-D9B5A81A3C17}">
      <dsp:nvSpPr>
        <dsp:cNvPr id="0" name=""/>
        <dsp:cNvSpPr/>
      </dsp:nvSpPr>
      <dsp:spPr>
        <a:xfrm>
          <a:off x="3854936" y="1032148"/>
          <a:ext cx="3456740" cy="2904204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Número de: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* Cadena de valor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* Productores involucrados en la cadena de valor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* Prospección de tecnologías que se puedan obtener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* Impactos sociales que se puedan obtener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>
            <a:solidFill>
              <a:schemeClr val="tx1"/>
            </a:solidFill>
          </a:endParaRPr>
        </a:p>
      </dsp:txBody>
      <dsp:txXfrm>
        <a:off x="3939997" y="1117209"/>
        <a:ext cx="3286618" cy="2734082"/>
      </dsp:txXfrm>
    </dsp:sp>
    <dsp:sp modelId="{5D68A14F-4646-42C1-B38B-036D0AA18ACF}">
      <dsp:nvSpPr>
        <dsp:cNvPr id="0" name=""/>
        <dsp:cNvSpPr/>
      </dsp:nvSpPr>
      <dsp:spPr>
        <a:xfrm>
          <a:off x="7902501" y="0"/>
          <a:ext cx="3568847" cy="44732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Variables</a:t>
          </a:r>
        </a:p>
      </dsp:txBody>
      <dsp:txXfrm>
        <a:off x="7902501" y="0"/>
        <a:ext cx="3568847" cy="1341960"/>
      </dsp:txXfrm>
    </dsp:sp>
    <dsp:sp modelId="{0CF40308-129A-423C-BBAB-5B3D5D51C4E1}">
      <dsp:nvSpPr>
        <dsp:cNvPr id="0" name=""/>
        <dsp:cNvSpPr/>
      </dsp:nvSpPr>
      <dsp:spPr>
        <a:xfrm>
          <a:off x="8291402" y="1034844"/>
          <a:ext cx="2813444" cy="2904773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600" kern="1200" dirty="0">
              <a:solidFill>
                <a:schemeClr val="tx1"/>
              </a:solidFill>
            </a:rPr>
            <a:t>* Prospección tecnológica </a:t>
          </a:r>
        </a:p>
        <a:p>
          <a:pPr marL="0" lvl="0" indent="0" algn="l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600" kern="1200" dirty="0">
              <a:solidFill>
                <a:schemeClr val="tx1"/>
              </a:solidFill>
            </a:rPr>
            <a:t>*Rutas tecnológicas</a:t>
          </a:r>
        </a:p>
        <a:p>
          <a:pPr marL="0" lvl="0" indent="0" algn="l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600" kern="1200" dirty="0">
              <a:solidFill>
                <a:schemeClr val="tx1"/>
              </a:solidFill>
            </a:rPr>
            <a:t>* Cadena de valor Agave-mezcal</a:t>
          </a:r>
        </a:p>
        <a:p>
          <a:pPr marL="0" lvl="0" indent="0" algn="l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600" kern="1200" dirty="0">
              <a:solidFill>
                <a:schemeClr val="tx1"/>
              </a:solidFill>
            </a:rPr>
            <a:t>* Impacto social</a:t>
          </a:r>
        </a:p>
        <a:p>
          <a:pPr marL="0" lvl="0" indent="0" algn="l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s-MX" sz="1600" kern="1200" dirty="0">
            <a:solidFill>
              <a:schemeClr val="tx1"/>
            </a:solidFill>
          </a:endParaRPr>
        </a:p>
      </dsp:txBody>
      <dsp:txXfrm>
        <a:off x="8373805" y="1117247"/>
        <a:ext cx="2648638" cy="27399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9BAEF-2251-4B61-BBB3-63EFB27A2675}">
      <dsp:nvSpPr>
        <dsp:cNvPr id="0" name=""/>
        <dsp:cNvSpPr/>
      </dsp:nvSpPr>
      <dsp:spPr>
        <a:xfrm rot="5400000">
          <a:off x="6250388" y="-3621575"/>
          <a:ext cx="822489" cy="827553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/>
            <a:t>Describir el funcionamiento actual de la cadena de valor del agave-mezcal de las maestras mezcaleras, desde el cultivo de agave hasta la producción del mezcal, así como los recursos tecnológicos con los que cuentan en la actualidad.</a:t>
          </a:r>
        </a:p>
      </dsp:txBody>
      <dsp:txXfrm rot="-5400000">
        <a:off x="2523864" y="145100"/>
        <a:ext cx="8235387" cy="742187"/>
      </dsp:txXfrm>
    </dsp:sp>
    <dsp:sp modelId="{218FBEFB-95AD-418C-A38C-D25A4C12D160}">
      <dsp:nvSpPr>
        <dsp:cNvPr id="0" name=""/>
        <dsp:cNvSpPr/>
      </dsp:nvSpPr>
      <dsp:spPr>
        <a:xfrm>
          <a:off x="343262" y="2137"/>
          <a:ext cx="2180601" cy="10281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Describir</a:t>
          </a:r>
        </a:p>
      </dsp:txBody>
      <dsp:txXfrm>
        <a:off x="393450" y="52325"/>
        <a:ext cx="2080225" cy="927736"/>
      </dsp:txXfrm>
    </dsp:sp>
    <dsp:sp modelId="{EE782EC2-15CC-44C0-9E6E-E8883E02A5DD}">
      <dsp:nvSpPr>
        <dsp:cNvPr id="0" name=""/>
        <dsp:cNvSpPr/>
      </dsp:nvSpPr>
      <dsp:spPr>
        <a:xfrm rot="5400000">
          <a:off x="6279094" y="-2551635"/>
          <a:ext cx="822489" cy="8294693"/>
        </a:xfrm>
        <a:prstGeom prst="round2Same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MX" sz="1800" kern="1200" dirty="0">
              <a:solidFill>
                <a:schemeClr val="tx1"/>
              </a:solidFill>
              <a:effectLst/>
            </a:rPr>
            <a:t>Prospectar</a:t>
          </a:r>
          <a:r>
            <a:rPr lang="es-MX" sz="1800" kern="1200" baseline="0" dirty="0">
              <a:solidFill>
                <a:schemeClr val="tx1"/>
              </a:solidFill>
              <a:effectLst/>
            </a:rPr>
            <a:t> tecnologías a través del uso de </a:t>
          </a:r>
          <a:r>
            <a:rPr lang="es-MX" sz="1800" kern="1200" dirty="0">
              <a:solidFill>
                <a:schemeClr val="tx1"/>
              </a:solidFill>
              <a:effectLst/>
            </a:rPr>
            <a:t>las rutas tecnológicas</a:t>
          </a:r>
          <a:r>
            <a:rPr lang="es-MX" sz="1800" kern="1200" baseline="0" dirty="0">
              <a:solidFill>
                <a:schemeClr val="tx1"/>
              </a:solidFill>
              <a:effectLst/>
            </a:rPr>
            <a:t> (Corto, Mediano y Largo plazo) para fortalecer la cadena de valor agave-mezcal.</a:t>
          </a:r>
          <a:endParaRPr lang="es-MX" sz="1800" kern="1200" dirty="0"/>
        </a:p>
      </dsp:txBody>
      <dsp:txXfrm rot="-5400000">
        <a:off x="2542993" y="1224617"/>
        <a:ext cx="8254542" cy="742187"/>
      </dsp:txXfrm>
    </dsp:sp>
    <dsp:sp modelId="{FE144400-35E8-48E3-8166-2E25F613977F}">
      <dsp:nvSpPr>
        <dsp:cNvPr id="0" name=""/>
        <dsp:cNvSpPr/>
      </dsp:nvSpPr>
      <dsp:spPr>
        <a:xfrm>
          <a:off x="343262" y="1081655"/>
          <a:ext cx="2199730" cy="1028112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Proponer</a:t>
          </a:r>
        </a:p>
      </dsp:txBody>
      <dsp:txXfrm>
        <a:off x="393450" y="1131843"/>
        <a:ext cx="2099354" cy="927736"/>
      </dsp:txXfrm>
    </dsp:sp>
    <dsp:sp modelId="{83BED55E-0701-44E0-AC0D-C8F12B7291FD}">
      <dsp:nvSpPr>
        <dsp:cNvPr id="0" name=""/>
        <dsp:cNvSpPr/>
      </dsp:nvSpPr>
      <dsp:spPr>
        <a:xfrm rot="5400000">
          <a:off x="6315786" y="-1464298"/>
          <a:ext cx="822489" cy="8279053"/>
        </a:xfrm>
        <a:prstGeom prst="round2Same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/>
            <a:t>Analizar la correlación de la información para prospectar tecnologías dentro de la cadena de valor agave-mezcal.</a:t>
          </a:r>
        </a:p>
      </dsp:txBody>
      <dsp:txXfrm rot="-5400000">
        <a:off x="2587505" y="2304134"/>
        <a:ext cx="8238902" cy="742187"/>
      </dsp:txXfrm>
    </dsp:sp>
    <dsp:sp modelId="{5D8FA705-FF44-47EC-942A-A115147DD109}">
      <dsp:nvSpPr>
        <dsp:cNvPr id="0" name=""/>
        <dsp:cNvSpPr/>
      </dsp:nvSpPr>
      <dsp:spPr>
        <a:xfrm>
          <a:off x="343262" y="2161172"/>
          <a:ext cx="2244242" cy="1028112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Correlacionar</a:t>
          </a:r>
        </a:p>
      </dsp:txBody>
      <dsp:txXfrm>
        <a:off x="393450" y="2211360"/>
        <a:ext cx="2143866" cy="927736"/>
      </dsp:txXfrm>
    </dsp:sp>
    <dsp:sp modelId="{618A6959-1956-45EC-9A2B-7CD248B7E502}">
      <dsp:nvSpPr>
        <dsp:cNvPr id="0" name=""/>
        <dsp:cNvSpPr/>
      </dsp:nvSpPr>
      <dsp:spPr>
        <a:xfrm rot="5400000">
          <a:off x="6279753" y="-392815"/>
          <a:ext cx="822489" cy="829512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/>
            <a:t> Por medio de la metodología 5 Capitales, proyectar el impacto social de las tecnologías a través de los activos físicos de la cadena de valor agave-mezcal para beneficio de las maestras mezcalera..</a:t>
          </a:r>
        </a:p>
      </dsp:txBody>
      <dsp:txXfrm rot="-5400000">
        <a:off x="2543436" y="3383653"/>
        <a:ext cx="8254973" cy="742187"/>
      </dsp:txXfrm>
    </dsp:sp>
    <dsp:sp modelId="{97EA3347-C583-4CB4-A0DA-C6D7BFE6E698}">
      <dsp:nvSpPr>
        <dsp:cNvPr id="0" name=""/>
        <dsp:cNvSpPr/>
      </dsp:nvSpPr>
      <dsp:spPr>
        <a:xfrm>
          <a:off x="343262" y="3240690"/>
          <a:ext cx="2200173" cy="102811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Impacto social</a:t>
          </a:r>
        </a:p>
      </dsp:txBody>
      <dsp:txXfrm>
        <a:off x="393450" y="3290878"/>
        <a:ext cx="2099797" cy="927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2BBB2-80A9-44D5-BB42-A23C8B982F84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8ACB7-2DB1-47EE-AB31-2AED7853D6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3929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8ACB7-2DB1-47EE-AB31-2AED7853D611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4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E3F8E-B64D-354F-8760-F963BA0DA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BEC0DF-F923-C843-B3C4-2AF922808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C0DF7-FC57-914C-8DCC-BB65DEED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D087F-78F3-F344-AA22-5BFFDE21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7E845-DE3A-5643-BBD5-D781F697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52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9371C-0A2D-FC41-BC3F-2A971685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025B02-0CA5-C148-87E2-E960CF95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FF75C-BB54-2D49-A806-9061C6F9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24F091-74D0-5C40-8D83-97F7EAD7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3D353-7565-444E-ABAC-9E577EBD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83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0522FD-F958-1249-A15F-3D58241F3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FBA2CE-DF9A-C54D-9701-ADF278AFE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077ADB-F064-3B48-A37D-C86442E9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276E8-4100-A64A-B0C2-058891BC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28F17-20ED-0646-AEFA-430ED8F2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7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76538-C34E-E34A-BEA6-3C734E38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A24A8-BE88-8949-B33F-C9EC279E9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0D6BB1-2B99-C94F-BC5E-4C007C86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8B3B9-CCB7-8641-AD03-CAB9507B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C62F79-496C-6641-984F-FBEAC0D2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98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6065C-2B49-5841-ADC1-7B8ED9D7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1F125-CC6F-EB45-AA8D-781E84D41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602F2-90F7-DA4A-B173-C8020818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F659BB-A32A-2044-A224-6BAE96D6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1E6B2-6ADD-5944-B249-9F57498F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6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B47E5-36CB-0748-A1F3-C33AB323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105170-3ABF-0545-9B6D-3A4F836AD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3B8B19-D3D7-7748-8E3F-48DD703EA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5E4C3-94BB-A74E-B8A2-591023FB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7F58A-D6BF-5945-BCC8-5BCCE26C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BD9D9-2642-9649-8D0B-A1D63323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1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DC8CF-B1E9-994B-9076-B7620E09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B7945F-BBF4-6243-8826-A2EADB1A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2A1BE-F833-4E46-9668-F158C9FF5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95B65E-8D70-6341-B26D-8C2AE08BF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FD4145-D036-0A4B-BF8C-6C8AD0CD7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68AD44-D7C4-A743-B2D8-05350A1C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9B0355-B6E8-4446-8540-AED3F770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DA5C0A-4623-0943-B6BB-280650AB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47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76DC1-79B9-9640-8BBA-EFD560D3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1E8593-9CA9-2B4E-B0AC-031D2F4C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D2B79E-3403-9D45-9A15-8ADAE3D8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646AC9-1951-7948-A44F-F799A6B3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DA5A6A-137F-0B48-8C69-ECE4E2C4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162D5-77DC-3B40-8A18-2A1BAD82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DEF420-D368-804E-8CC4-3B0082D9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7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4E4B2-94E9-6B45-82CB-D187F012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5E26CB-E6C6-484D-9632-3E6542973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65E088-52C4-6F44-9CC8-5828ACF45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3BB6C0-8EFA-4345-9CE4-739FC282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930AC1-E5D4-234D-9072-62DA61F2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D3BA5F-A0F4-864F-BE18-9564FF8D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6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4FC52-D32C-B44D-BB5D-9D836FFF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B426BE-E3EA-304F-A841-9B1734C43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E9A57-5918-6046-980E-A0D85C82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63B259-7060-3940-9422-D4CE618A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1705E8-E4DC-5A46-8CD4-EB8D5B00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FBD902-C969-E246-82E6-5A9F269B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33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0011B3-7F0E-4243-99A6-06C2425B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D8F3BE-C11C-8D47-B84D-A80341867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235E94-BC77-C74A-A205-D4D5CFCB0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EF622-0C42-F146-9702-1A81A6D276A8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08FE7F-5DF1-4C4C-9045-5946C08A9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76DA39-72F3-3D45-9B01-68DCA18D1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82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doi.org/10.1080/13675567.2020.1762850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hyperlink" Target="https://bibliodarq.files.wordpress.com/2015/09/polanyi-m-personal-knowledge-towards-apost-critical-philosophy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hyperlink" Target="https://ciatej.mx/el-ciatej/comunicacion/Noticias/Las-mujeres-en-la-produccion-de-mezcal-/129" TargetMode="External"/><Relationship Id="rId5" Type="http://schemas.openxmlformats.org/officeDocument/2006/relationships/image" Target="../media/image9.jpeg"/><Relationship Id="rId10" Type="http://schemas.openxmlformats.org/officeDocument/2006/relationships/hyperlink" Target="https://www.oaxaca.gob.mx/coplade/wp-content/uploads/sites/29/2017/04/Perfiles/AnexosPerfiles/6.%20CV%20MEZCAL.pdf" TargetMode="External"/><Relationship Id="rId4" Type="http://schemas.openxmlformats.org/officeDocument/2006/relationships/image" Target="../media/image8.png"/><Relationship Id="rId9" Type="http://schemas.openxmlformats.org/officeDocument/2006/relationships/hyperlink" Target="https://www.fao.org/about/meetings/digital-agriculture-transformation/side-event/en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11" Type="http://schemas.openxmlformats.org/officeDocument/2006/relationships/image" Target="../media/image12.png"/><Relationship Id="rId5" Type="http://schemas.openxmlformats.org/officeDocument/2006/relationships/image" Target="../media/image8.png"/><Relationship Id="rId10" Type="http://schemas.openxmlformats.org/officeDocument/2006/relationships/hyperlink" Target="mailto:vcvcf12@gmail.com" TargetMode="External"/><Relationship Id="rId4" Type="http://schemas.openxmlformats.org/officeDocument/2006/relationships/image" Target="../media/image7.png"/><Relationship Id="rId9" Type="http://schemas.openxmlformats.org/officeDocument/2006/relationships/hyperlink" Target="mailto:vcerroblanco@alumnos.uaq.m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9.jpeg"/><Relationship Id="rId10" Type="http://schemas.openxmlformats.org/officeDocument/2006/relationships/diagramLayout" Target="../diagrams/layout1.xml"/><Relationship Id="rId4" Type="http://schemas.openxmlformats.org/officeDocument/2006/relationships/image" Target="../media/image8.png"/><Relationship Id="rId9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diagramQuickStyle" Target="../diagrams/quickStyle2.xml"/><Relationship Id="rId5" Type="http://schemas.openxmlformats.org/officeDocument/2006/relationships/image" Target="../media/image9.jpeg"/><Relationship Id="rId10" Type="http://schemas.openxmlformats.org/officeDocument/2006/relationships/diagramLayout" Target="../diagrams/layout2.xml"/><Relationship Id="rId4" Type="http://schemas.openxmlformats.org/officeDocument/2006/relationships/image" Target="../media/image8.png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diagramDrawing" Target="../diagrams/drawing3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diagramQuickStyle" Target="../diagrams/quickStyle3.xml"/><Relationship Id="rId5" Type="http://schemas.openxmlformats.org/officeDocument/2006/relationships/image" Target="../media/image9.jpeg"/><Relationship Id="rId10" Type="http://schemas.openxmlformats.org/officeDocument/2006/relationships/diagramLayout" Target="../diagrams/layout3.xml"/><Relationship Id="rId4" Type="http://schemas.openxmlformats.org/officeDocument/2006/relationships/image" Target="../media/image8.png"/><Relationship Id="rId9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diagramDrawing" Target="../diagrams/drawing4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diagramQuickStyle" Target="../diagrams/quickStyle4.xml"/><Relationship Id="rId5" Type="http://schemas.openxmlformats.org/officeDocument/2006/relationships/image" Target="../media/image9.jpeg"/><Relationship Id="rId10" Type="http://schemas.openxmlformats.org/officeDocument/2006/relationships/diagramLayout" Target="../diagrams/layout4.xml"/><Relationship Id="rId4" Type="http://schemas.openxmlformats.org/officeDocument/2006/relationships/image" Target="../media/image8.png"/><Relationship Id="rId9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diagramDrawing" Target="../diagrams/drawing5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diagramQuickStyle" Target="../diagrams/quickStyle5.xml"/><Relationship Id="rId5" Type="http://schemas.openxmlformats.org/officeDocument/2006/relationships/image" Target="../media/image9.jpeg"/><Relationship Id="rId10" Type="http://schemas.openxmlformats.org/officeDocument/2006/relationships/diagramLayout" Target="../diagrams/layout5.xml"/><Relationship Id="rId4" Type="http://schemas.openxmlformats.org/officeDocument/2006/relationships/image" Target="../media/image8.png"/><Relationship Id="rId9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diagramDrawing" Target="../diagrams/drawing6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diagramQuickStyle" Target="../diagrams/quickStyle6.xml"/><Relationship Id="rId5" Type="http://schemas.openxmlformats.org/officeDocument/2006/relationships/image" Target="../media/image9.jpeg"/><Relationship Id="rId10" Type="http://schemas.openxmlformats.org/officeDocument/2006/relationships/diagramLayout" Target="../diagrams/layout6.xml"/><Relationship Id="rId4" Type="http://schemas.openxmlformats.org/officeDocument/2006/relationships/image" Target="../media/image8.png"/><Relationship Id="rId9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7623C73B-AB66-4855-A367-A0084E209E89}"/>
              </a:ext>
            </a:extLst>
          </p:cNvPr>
          <p:cNvGrpSpPr/>
          <p:nvPr/>
        </p:nvGrpSpPr>
        <p:grpSpPr>
          <a:xfrm>
            <a:off x="67012" y="10780"/>
            <a:ext cx="12122584" cy="1212330"/>
            <a:chOff x="69416" y="-4617"/>
            <a:chExt cx="12122584" cy="1212330"/>
          </a:xfrm>
        </p:grpSpPr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B807ADC7-FE8F-4D14-9587-6D358FF51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416" y="-4617"/>
              <a:ext cx="6506483" cy="1181265"/>
            </a:xfrm>
            <a:prstGeom prst="rect">
              <a:avLst/>
            </a:prstGeom>
          </p:spPr>
        </p:pic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BB8C7402-4146-4985-B8D3-95D2C4DAE6F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15A164E3-6F1E-4413-9190-C8763D24396C}"/>
                </a:ext>
              </a:extLst>
            </p:cNvPr>
            <p:cNvSpPr txBox="1"/>
            <p:nvPr/>
          </p:nvSpPr>
          <p:spPr>
            <a:xfrm>
              <a:off x="4398172" y="850095"/>
              <a:ext cx="59528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b="1" dirty="0">
                  <a:solidFill>
                    <a:schemeClr val="bg1"/>
                  </a:solidFill>
                </a:rPr>
                <a:t>Facultad de Contabilidad y Administración</a:t>
              </a:r>
            </a:p>
          </p:txBody>
        </p: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C8776B3B-C568-454C-823A-5268238C91C8}"/>
                </a:ext>
              </a:extLst>
            </p:cNvPr>
            <p:cNvSpPr txBox="1"/>
            <p:nvPr/>
          </p:nvSpPr>
          <p:spPr>
            <a:xfrm>
              <a:off x="482600" y="8999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D4DC33A-47BD-0948-B93B-EB53944B523D}"/>
              </a:ext>
            </a:extLst>
          </p:cNvPr>
          <p:cNvSpPr txBox="1"/>
          <p:nvPr/>
        </p:nvSpPr>
        <p:spPr>
          <a:xfrm>
            <a:off x="-23225" y="2687534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500" b="1" dirty="0"/>
              <a:t>Prospección tecnológica para el fortalecimiento de la cadena de valor agave-mezcal de las maestras mezcaleras en Guanajuato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0" y="49022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MEE. Verónica </a:t>
            </a:r>
            <a:r>
              <a:rPr lang="es-MX" sz="2400" b="1" i="1" dirty="0" err="1"/>
              <a:t>Cerroblanco</a:t>
            </a:r>
            <a:r>
              <a:rPr lang="es-MX" sz="2400" b="1" i="1" dirty="0"/>
              <a:t> Vázquez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9E41E08-BEB2-954D-8483-03B9ED33950B}"/>
              </a:ext>
            </a:extLst>
          </p:cNvPr>
          <p:cNvSpPr txBox="1"/>
          <p:nvPr/>
        </p:nvSpPr>
        <p:spPr>
          <a:xfrm>
            <a:off x="0" y="562306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/>
              <a:t>DIRECTOR DE TESIS</a:t>
            </a:r>
          </a:p>
          <a:p>
            <a:pPr algn="ctr"/>
            <a:r>
              <a:rPr lang="es-MX" sz="2000" b="1" i="1" dirty="0"/>
              <a:t>Dr. José Fernando Vasco Leal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2B0A80C-4814-5F4A-917E-C0DA8F15FE37}"/>
              </a:ext>
            </a:extLst>
          </p:cNvPr>
          <p:cNvSpPr txBox="1"/>
          <p:nvPr/>
        </p:nvSpPr>
        <p:spPr>
          <a:xfrm>
            <a:off x="103278" y="162943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Doctorado en Gestión Tecnológica e Innovación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7FAA79F-0C23-F8CD-05A5-EA3A35B7C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478" y="93008"/>
            <a:ext cx="1743710" cy="486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B619E04-CF6F-03D3-A268-DB185CF84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553" y="93008"/>
            <a:ext cx="628650" cy="807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1D2C9B1-A77A-8BE6-24CC-9B3F388130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653" y="83483"/>
            <a:ext cx="633095" cy="831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DB81D0A1-AA50-0316-DA75-A7CD4931B945}"/>
              </a:ext>
            </a:extLst>
          </p:cNvPr>
          <p:cNvGrpSpPr/>
          <p:nvPr/>
        </p:nvGrpSpPr>
        <p:grpSpPr>
          <a:xfrm>
            <a:off x="10042288" y="5656249"/>
            <a:ext cx="2050415" cy="680085"/>
            <a:chOff x="0" y="0"/>
            <a:chExt cx="2050415" cy="680085"/>
          </a:xfrm>
        </p:grpSpPr>
        <p:pic>
          <p:nvPicPr>
            <p:cNvPr id="7" name="image2.png">
              <a:extLst>
                <a:ext uri="{FF2B5EF4-FFF2-40B4-BE49-F238E27FC236}">
                  <a16:creationId xmlns:a16="http://schemas.microsoft.com/office/drawing/2014/main" id="{C75A5D2B-C4A6-373B-9A22-DE509169B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0"/>
              <a:ext cx="857885" cy="680085"/>
            </a:xfrm>
            <a:prstGeom prst="rect">
              <a:avLst/>
            </a:prstGeom>
          </p:spPr>
        </p:pic>
        <p:pic>
          <p:nvPicPr>
            <p:cNvPr id="8" name="image1.png">
              <a:extLst>
                <a:ext uri="{FF2B5EF4-FFF2-40B4-BE49-F238E27FC236}">
                  <a16:creationId xmlns:a16="http://schemas.microsoft.com/office/drawing/2014/main" id="{D1AD173C-C7EC-E179-2622-F2C9DA8D8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74420" y="289560"/>
              <a:ext cx="975995" cy="3365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5546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361"/>
    </mc:Choice>
    <mc:Fallback>
      <p:transition spd="slow" advTm="2036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858CEC8-D1C4-206D-4F96-4858D9001D19}"/>
              </a:ext>
            </a:extLst>
          </p:cNvPr>
          <p:cNvSpPr/>
          <p:nvPr/>
        </p:nvSpPr>
        <p:spPr>
          <a:xfrm>
            <a:off x="0" y="6476237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E70B2BCB-8874-4D8D-969F-A57D2E324E37}"/>
              </a:ext>
            </a:extLst>
          </p:cNvPr>
          <p:cNvGrpSpPr/>
          <p:nvPr/>
        </p:nvGrpSpPr>
        <p:grpSpPr>
          <a:xfrm>
            <a:off x="36576" y="-3233"/>
            <a:ext cx="12122584" cy="1212330"/>
            <a:chOff x="221816" y="147783"/>
            <a:chExt cx="12122584" cy="1212330"/>
          </a:xfrm>
        </p:grpSpPr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73A88FA6-B17E-41FE-9943-7FA96EB9A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BED70D96-B03B-4B5F-8253-6D922E18B862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393A795A-350A-45D8-A68E-76E822EA63DC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45" name="Imagen 44">
              <a:extLst>
                <a:ext uri="{FF2B5EF4-FFF2-40B4-BE49-F238E27FC236}">
                  <a16:creationId xmlns:a16="http://schemas.microsoft.com/office/drawing/2014/main" id="{52B77A64-E07F-422D-B8A7-6B3E992C7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CDDE257A-022E-4B65-8BFD-BCC8D88DA263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0" name="Cuadro de texto 2">
                <a:extLst>
                  <a:ext uri="{FF2B5EF4-FFF2-40B4-BE49-F238E27FC236}">
                    <a16:creationId xmlns:a16="http://schemas.microsoft.com/office/drawing/2014/main" id="{A5A3CF3F-E124-4E9F-B9EC-0F2F88CF3D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1" name="Imagen 50" descr="Boomerang">
                <a:extLst>
                  <a:ext uri="{FF2B5EF4-FFF2-40B4-BE49-F238E27FC236}">
                    <a16:creationId xmlns:a16="http://schemas.microsoft.com/office/drawing/2014/main" id="{BF5BE576-1AA0-4CC0-A958-306F529B32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47" name="Imagen 46">
              <a:extLst>
                <a:ext uri="{FF2B5EF4-FFF2-40B4-BE49-F238E27FC236}">
                  <a16:creationId xmlns:a16="http://schemas.microsoft.com/office/drawing/2014/main" id="{8C8B40DC-6721-4ED8-9BC5-5A78FD057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Imagen 47">
              <a:extLst>
                <a:ext uri="{FF2B5EF4-FFF2-40B4-BE49-F238E27FC236}">
                  <a16:creationId xmlns:a16="http://schemas.microsoft.com/office/drawing/2014/main" id="{60475313-CEE8-43BF-84AA-57C4725B7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49" name="Imagen 48">
              <a:extLst>
                <a:ext uri="{FF2B5EF4-FFF2-40B4-BE49-F238E27FC236}">
                  <a16:creationId xmlns:a16="http://schemas.microsoft.com/office/drawing/2014/main" id="{5EC8439F-972C-452A-97F7-D191CA70E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24432" y="1196438"/>
            <a:ext cx="519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Referencias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795430" y="3237"/>
            <a:ext cx="2732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77D97C0-582A-AA61-9B9F-7E870C31D74F}"/>
              </a:ext>
            </a:extLst>
          </p:cNvPr>
          <p:cNvSpPr txBox="1"/>
          <p:nvPr/>
        </p:nvSpPr>
        <p:spPr>
          <a:xfrm>
            <a:off x="147484" y="1640861"/>
            <a:ext cx="11706676" cy="48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Anderson, J. K. (2020). </a:t>
            </a:r>
            <a:r>
              <a:rPr lang="es-MX" sz="8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Hunting</a:t>
            </a:r>
            <a:r>
              <a:rPr lang="es-MX" sz="8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s-MX" sz="8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s-MX" sz="8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ancient</a:t>
            </a:r>
            <a:r>
              <a:rPr lang="es-MX" sz="8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world</a:t>
            </a:r>
            <a:r>
              <a:rPr lang="es-MX" sz="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University</a:t>
            </a:r>
            <a:r>
              <a:rPr lang="es-MX" sz="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California </a:t>
            </a:r>
            <a:r>
              <a:rPr lang="es-MX" sz="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es-MX" sz="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s-MX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Ayuso, S. (2018).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medición del impacto social en el ámbito empresarial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Documento de trabajo de la Cátedra MANGO de Responsabilidad Social Corporativa – ESCI. 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Díaz, V. A., Pérez, H. A., Hernández, A. J. y Castro, G. M. G. (2017). Impacto de la cadena de valor en el margen de utilidad bruta en la producción de destilados de agave.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Revista Mexicana de Agronegocios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(40), 551-560.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Dillehay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T. M. (2013). Sedentarismos y complejidad prehispánicos en América del Sur.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Intersecciones en Antropología, 14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(1), 29-65.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Espinosa, M. D., Rivera, G. G., y Maldonado, A. B. (2017). Caracterizando la producción y organización de los mezcaleros en Matatlán, México “Capital mundial del mezcal”.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Estudios Sociales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(27), 6-8.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http://dx.doi.org/10.24836/es.v27i50.46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González, F. C. L., Herrera, M. A., y Lacayo, O. M. H. (2019, 9-11 de octubre).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Prácticas de innovación en la industria de mezcal artesanal del estado de Oaxaca para el desarrollo futuro de una industria sostenible 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[Presentación de congreso]. XXIV Congreso Internacional de Contaduría, Administración e Informática, Ciudad de México, UNAM. 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Herrera Tapia, F. (2006). Innovaciones tecnológicas en la agricultura empresarial mexicana. Una aproximación teórica.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Gacera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Laboral, 12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(1), 93-119. 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Liberta Bonilla, B. E. (2007). Impacto, impacto social y evaluación del impacto.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Acimed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15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(3), 2007.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López, C. J. Y., Guzmán, C. D. L., y Ortiz, H. Y. D. (2018). Conocimiento tradicional en la producción de mezcal artesanal en comunidades indígenas de Oaxaca. </a:t>
            </a:r>
            <a:r>
              <a:rPr lang="es-MX" sz="8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Revista Latinoamericana el Ambiente y las Ciencias, 9</a:t>
            </a:r>
            <a:r>
              <a:rPr lang="es-MX" sz="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(21), 400-415</a:t>
            </a:r>
            <a:endParaRPr lang="es-MX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Lozano, C. A. X. (2015). El impacto de la tecnología en el ámbito social y en la desigualdad.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Inclusión y Desarrollo, 2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16-20. 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Olarte, E. S. (2017). Brecha digital, pobreza y exclusión social.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Temas laborales, 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(138), 285313. 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Organización de las Naciones Unidas para la Alimentación y la Agricultura [FAO]. (2021).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FAO Digital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Services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Portfolio. 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Agriculture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Transformation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Challenges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Addressed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FAO. </a:t>
            </a:r>
            <a:r>
              <a:rPr lang="es-MX" sz="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https://www.fao.org/about/meetings/digital-agriculturetransformation/side-event/en/</a:t>
            </a:r>
            <a:r>
              <a:rPr lang="es-MX" sz="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 </a:t>
            </a:r>
            <a:endParaRPr lang="es-MX" sz="80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Palma, F., Pérez. P., y Meza, V. (2016).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Diagnóstico de la cadena de valor mezcal en las regiones de Oaxaca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https://www.oaxaca.gob.mx/coplade/wpcontent/uploads/sites/29/2017/04/Perfiles/AnexosPerfiles/6.%20CV%20MEZCAL. </a:t>
            </a:r>
            <a:r>
              <a:rPr lang="es-MX" sz="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pdf</a:t>
            </a:r>
            <a:r>
              <a:rPr lang="es-MX" sz="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 </a:t>
            </a:r>
            <a:endParaRPr lang="es-MX" sz="80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Pardo, N. J. (2019). </a:t>
            </a:r>
            <a:r>
              <a:rPr lang="es-MX" sz="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mujeres en la producción de mezcal.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Centro de Investigación y Asistencia Tecnológica del Estado de Jalisco CIATEJ. Gobierno de México. </a:t>
            </a:r>
            <a:r>
              <a:rPr lang="es-MX" sz="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1"/>
              </a:rPr>
              <a:t>https://ciatej.mx/el-ciatej/comunicacion/Noticias/Las-mujeres-en-la-produccion-demezcal-/129</a:t>
            </a:r>
            <a:r>
              <a:rPr lang="es-MX" sz="80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1"/>
              </a:rPr>
              <a:t> </a:t>
            </a:r>
            <a:endParaRPr lang="es-MX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Phaal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R., y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Muller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G. (2009).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architectural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framework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roadmapping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Towards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visual </a:t>
            </a:r>
            <a:r>
              <a:rPr lang="es-MX" sz="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strategy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Technological</a:t>
            </a:r>
            <a:r>
              <a:rPr lang="es-MX" sz="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Forecasting</a:t>
            </a:r>
            <a:r>
              <a:rPr lang="es-MX" sz="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Social Change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76</a:t>
            </a:r>
            <a:r>
              <a:rPr lang="es-MX" sz="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(1), 39-49.  </a:t>
            </a:r>
            <a:endParaRPr lang="es-MX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Polanyi, M. (2012).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Personal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knowledge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Towards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Post-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Criktical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Philosophy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London: Taylor &amp; Francis. </a:t>
            </a:r>
            <a:r>
              <a:rPr lang="es-MX" sz="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2"/>
              </a:rPr>
              <a:t>https://bibliodarq.files.wordpress.com/2015/09/polanyi-mpersonal-knowledge-towards-apost-critical-philosophy.pdf</a:t>
            </a:r>
            <a:r>
              <a:rPr lang="es-MX" sz="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2"/>
              </a:rPr>
              <a:t> </a:t>
            </a:r>
            <a:endParaRPr lang="es-MX" sz="80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Smelser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N. J., y Baltes, P. B. (Eds.). (2001).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International enciclopedia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social &amp;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behavioral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sciences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11.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Amsterdam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Elsevier.  </a:t>
            </a:r>
            <a:endParaRPr lang="es-MX" sz="80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Toboada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L., y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Shee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H. (2020).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Understanding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5G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future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supply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chain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management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International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Journal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Logistics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s-MX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Applications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23,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1-15. </a:t>
            </a:r>
            <a:r>
              <a:rPr lang="es-MX" sz="800" u="sng" dirty="0">
                <a:solidFill>
                  <a:srgbClr val="0C71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3"/>
              </a:rPr>
              <a:t>https://doi.org/10.1080/13675567.2020.1762850</a:t>
            </a:r>
            <a:r>
              <a:rPr lang="es-MX" sz="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3"/>
              </a:rPr>
              <a:t> 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Vega, V. N. V. (2017). Denominación de origen Mezcal en Oaxaca: sus transformaciones en los canales de comercialización y la evolución del consumo. </a:t>
            </a:r>
            <a:r>
              <a:rPr lang="es-MX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Perspectivas. Revista de Análisis de Economía, Comercio y Negocios Internacionales, 11</a:t>
            </a:r>
            <a:r>
              <a:rPr lang="es-MX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(1), 41-55. </a:t>
            </a:r>
          </a:p>
          <a:p>
            <a:pPr marL="440055" indent="-449580" algn="just">
              <a:lnSpc>
                <a:spcPct val="103000"/>
              </a:lnSpc>
              <a:spcAft>
                <a:spcPts val="835"/>
              </a:spcAft>
            </a:pPr>
            <a:endParaRPr lang="es-MX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9880253-DD8C-380A-4C03-FF5A4E18BE34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249646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03"/>
    </mc:Choice>
    <mc:Fallback>
      <p:transition spd="slow" advTm="440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199945" y="2105137"/>
            <a:ext cx="745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MEE. Verónica </a:t>
            </a:r>
            <a:r>
              <a:rPr lang="es-MX" sz="3200" dirty="0" err="1"/>
              <a:t>Cerroblanco</a:t>
            </a:r>
            <a:r>
              <a:rPr lang="es-MX" sz="3200" dirty="0"/>
              <a:t> Vázquez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823162" y="3237"/>
            <a:ext cx="27051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DE97E45F-0EA7-495C-A69C-2920594FD0D0}"/>
              </a:ext>
            </a:extLst>
          </p:cNvPr>
          <p:cNvGrpSpPr/>
          <p:nvPr/>
        </p:nvGrpSpPr>
        <p:grpSpPr>
          <a:xfrm>
            <a:off x="34708" y="19319"/>
            <a:ext cx="12122584" cy="1212330"/>
            <a:chOff x="221816" y="147783"/>
            <a:chExt cx="12122584" cy="1212330"/>
          </a:xfrm>
        </p:grpSpPr>
        <p:pic>
          <p:nvPicPr>
            <p:cNvPr id="21" name="Imagen 20">
              <a:extLst>
                <a:ext uri="{FF2B5EF4-FFF2-40B4-BE49-F238E27FC236}">
                  <a16:creationId xmlns:a16="http://schemas.microsoft.com/office/drawing/2014/main" id="{9B5E774E-9D5C-484C-ABD1-237108BE80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37FD10B5-C327-4B11-9DDC-1E7FBEC2D9CB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B785CDA0-065B-43E5-A4DC-B0BF832E85BD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02696CBE-D8A3-4BC8-AF24-33065BE368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7F9C6E4D-88D2-4304-BA7B-9EE8AED2F8EB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30" name="Cuadro de texto 2">
                <a:extLst>
                  <a:ext uri="{FF2B5EF4-FFF2-40B4-BE49-F238E27FC236}">
                    <a16:creationId xmlns:a16="http://schemas.microsoft.com/office/drawing/2014/main" id="{F434C15F-CA26-4C07-B85D-EE686400AE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31" name="Imagen 30" descr="Boomerang">
                <a:extLst>
                  <a:ext uri="{FF2B5EF4-FFF2-40B4-BE49-F238E27FC236}">
                    <a16:creationId xmlns:a16="http://schemas.microsoft.com/office/drawing/2014/main" id="{6ADFBDBA-951E-44AA-B488-E8F4BCF492B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323F1787-69C9-4F1A-9A52-6F7656A8D0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20FCDDEA-3CB2-4E66-BBED-85DCE0BF4A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1E289A58-AD67-40EC-BC05-10A4DDF0F17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F85B5A61-8FFB-7CB8-B6F6-E219C3E58864}"/>
              </a:ext>
            </a:extLst>
          </p:cNvPr>
          <p:cNvSpPr txBox="1"/>
          <p:nvPr/>
        </p:nvSpPr>
        <p:spPr>
          <a:xfrm>
            <a:off x="2741778" y="3312738"/>
            <a:ext cx="662699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000000"/>
                </a:solidFill>
                <a:cs typeface="Raleway Regular"/>
                <a:hlinkClick r:id="rId9"/>
              </a:rPr>
              <a:t>vcerroblanco12@alumnos.uaq.mx</a:t>
            </a:r>
            <a:endParaRPr lang="es-ES" sz="2000" dirty="0">
              <a:solidFill>
                <a:srgbClr val="000000"/>
              </a:solidFill>
              <a:cs typeface="Raleway Regular"/>
            </a:endParaRPr>
          </a:p>
          <a:p>
            <a:pPr algn="ctr"/>
            <a:r>
              <a:rPr lang="es-ES" sz="2000" dirty="0">
                <a:solidFill>
                  <a:srgbClr val="000000"/>
                </a:solidFill>
                <a:cs typeface="Raleway Regular"/>
                <a:hlinkClick r:id="rId10"/>
              </a:rPr>
              <a:t>vcvcf12@gmail.com</a:t>
            </a:r>
            <a:endParaRPr lang="es-ES" sz="2000" dirty="0">
              <a:solidFill>
                <a:srgbClr val="000000"/>
              </a:solidFill>
              <a:cs typeface="Raleway Regular"/>
            </a:endParaRPr>
          </a:p>
          <a:p>
            <a:pPr algn="ctr"/>
            <a:endParaRPr lang="es-ES" sz="2000" dirty="0">
              <a:solidFill>
                <a:srgbClr val="000000"/>
              </a:solidFill>
              <a:cs typeface="Raleway Regular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4F00C53-993F-6CDE-0CED-52A26B247E7F}"/>
              </a:ext>
            </a:extLst>
          </p:cNvPr>
          <p:cNvSpPr/>
          <p:nvPr/>
        </p:nvSpPr>
        <p:spPr>
          <a:xfrm>
            <a:off x="-29497" y="6487033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37D289-79D6-0746-26F8-003F0E103B5C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1217147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20"/>
    </mc:Choice>
    <mc:Fallback>
      <p:transition spd="slow" advTm="302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800F5A98-77E0-48C0-81A4-C3D79C41CF46}"/>
              </a:ext>
            </a:extLst>
          </p:cNvPr>
          <p:cNvGrpSpPr/>
          <p:nvPr/>
        </p:nvGrpSpPr>
        <p:grpSpPr>
          <a:xfrm>
            <a:off x="0" y="4160"/>
            <a:ext cx="12122584" cy="1212330"/>
            <a:chOff x="221816" y="147783"/>
            <a:chExt cx="12122584" cy="1212330"/>
          </a:xfrm>
        </p:grpSpPr>
        <p:pic>
          <p:nvPicPr>
            <p:cNvPr id="52" name="Imagen 51">
              <a:extLst>
                <a:ext uri="{FF2B5EF4-FFF2-40B4-BE49-F238E27FC236}">
                  <a16:creationId xmlns:a16="http://schemas.microsoft.com/office/drawing/2014/main" id="{16A14003-659E-4B40-B68F-C97C3E857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A0FF188-6E04-4FFE-95C1-3BDDE4207810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4" name="CuadroTexto 53">
              <a:extLst>
                <a:ext uri="{FF2B5EF4-FFF2-40B4-BE49-F238E27FC236}">
                  <a16:creationId xmlns:a16="http://schemas.microsoft.com/office/drawing/2014/main" id="{2B234A7F-820E-4029-82B6-5C130AD8665A}"/>
                </a:ext>
              </a:extLst>
            </p:cNvPr>
            <p:cNvSpPr txBox="1"/>
            <p:nvPr/>
          </p:nvSpPr>
          <p:spPr>
            <a:xfrm>
              <a:off x="4550572" y="1002495"/>
              <a:ext cx="59528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b="1" dirty="0">
                  <a:solidFill>
                    <a:schemeClr val="bg1"/>
                  </a:solidFill>
                </a:rPr>
                <a:t>Facultad de Contabilidad y Administración- 7, 8 y 9 de junio 2023</a:t>
              </a:r>
            </a:p>
          </p:txBody>
        </p:sp>
        <p:sp>
          <p:nvSpPr>
            <p:cNvPr id="55" name="CuadroTexto 54">
              <a:extLst>
                <a:ext uri="{FF2B5EF4-FFF2-40B4-BE49-F238E27FC236}">
                  <a16:creationId xmlns:a16="http://schemas.microsoft.com/office/drawing/2014/main" id="{A4EBDD39-A46D-41D1-8B9D-B8749DD403BD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56" name="Imagen 55">
              <a:extLst>
                <a:ext uri="{FF2B5EF4-FFF2-40B4-BE49-F238E27FC236}">
                  <a16:creationId xmlns:a16="http://schemas.microsoft.com/office/drawing/2014/main" id="{FB4098E5-2A60-4DE0-AB78-03D4199FA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57" name="Grupo 56">
              <a:extLst>
                <a:ext uri="{FF2B5EF4-FFF2-40B4-BE49-F238E27FC236}">
                  <a16:creationId xmlns:a16="http://schemas.microsoft.com/office/drawing/2014/main" id="{946769C3-B2BF-48F5-9844-48CD83EE2C81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8" name="Cuadro de texto 2">
                <a:extLst>
                  <a:ext uri="{FF2B5EF4-FFF2-40B4-BE49-F238E27FC236}">
                    <a16:creationId xmlns:a16="http://schemas.microsoft.com/office/drawing/2014/main" id="{785EE421-ECEC-4BCC-86FB-E461020E0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9" name="Imagen 58" descr="Boomerang">
                <a:extLst>
                  <a:ext uri="{FF2B5EF4-FFF2-40B4-BE49-F238E27FC236}">
                    <a16:creationId xmlns:a16="http://schemas.microsoft.com/office/drawing/2014/main" id="{C6D0F44E-FBD2-4EA5-821A-1B921CA341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60" name="Imagen 59">
              <a:extLst>
                <a:ext uri="{FF2B5EF4-FFF2-40B4-BE49-F238E27FC236}">
                  <a16:creationId xmlns:a16="http://schemas.microsoft.com/office/drawing/2014/main" id="{0DA14CE2-3DC5-4DB7-8E82-CB56FBD569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Imagen 60">
              <a:extLst>
                <a:ext uri="{FF2B5EF4-FFF2-40B4-BE49-F238E27FC236}">
                  <a16:creationId xmlns:a16="http://schemas.microsoft.com/office/drawing/2014/main" id="{37212CC1-E541-4B78-A93A-902605881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62" name="Imagen 61">
              <a:extLst>
                <a:ext uri="{FF2B5EF4-FFF2-40B4-BE49-F238E27FC236}">
                  <a16:creationId xmlns:a16="http://schemas.microsoft.com/office/drawing/2014/main" id="{0BD82C86-6168-4582-B5D8-CC2A15114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187633" y="1324119"/>
            <a:ext cx="519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Justificación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807587" y="3237"/>
            <a:ext cx="2720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3D7B9E91-4857-1801-B3CF-3BB84BE85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6448737"/>
              </p:ext>
            </p:extLst>
          </p:nvPr>
        </p:nvGraphicFramePr>
        <p:xfrm>
          <a:off x="330938" y="1861020"/>
          <a:ext cx="11515114" cy="446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255566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778"/>
    </mc:Choice>
    <mc:Fallback>
      <p:transition spd="slow" advTm="4877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800F5A98-77E0-48C0-81A4-C3D79C41CF46}"/>
              </a:ext>
            </a:extLst>
          </p:cNvPr>
          <p:cNvGrpSpPr/>
          <p:nvPr/>
        </p:nvGrpSpPr>
        <p:grpSpPr>
          <a:xfrm>
            <a:off x="0" y="4160"/>
            <a:ext cx="12122584" cy="1212330"/>
            <a:chOff x="221816" y="147783"/>
            <a:chExt cx="12122584" cy="1212330"/>
          </a:xfrm>
        </p:grpSpPr>
        <p:pic>
          <p:nvPicPr>
            <p:cNvPr id="52" name="Imagen 51">
              <a:extLst>
                <a:ext uri="{FF2B5EF4-FFF2-40B4-BE49-F238E27FC236}">
                  <a16:creationId xmlns:a16="http://schemas.microsoft.com/office/drawing/2014/main" id="{16A14003-659E-4B40-B68F-C97C3E857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A0FF188-6E04-4FFE-95C1-3BDDE4207810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5" name="CuadroTexto 54">
              <a:extLst>
                <a:ext uri="{FF2B5EF4-FFF2-40B4-BE49-F238E27FC236}">
                  <a16:creationId xmlns:a16="http://schemas.microsoft.com/office/drawing/2014/main" id="{A4EBDD39-A46D-41D1-8B9D-B8749DD403BD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56" name="Imagen 55">
              <a:extLst>
                <a:ext uri="{FF2B5EF4-FFF2-40B4-BE49-F238E27FC236}">
                  <a16:creationId xmlns:a16="http://schemas.microsoft.com/office/drawing/2014/main" id="{FB4098E5-2A60-4DE0-AB78-03D4199FA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57" name="Grupo 56">
              <a:extLst>
                <a:ext uri="{FF2B5EF4-FFF2-40B4-BE49-F238E27FC236}">
                  <a16:creationId xmlns:a16="http://schemas.microsoft.com/office/drawing/2014/main" id="{946769C3-B2BF-48F5-9844-48CD83EE2C81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8" name="Cuadro de texto 2">
                <a:extLst>
                  <a:ext uri="{FF2B5EF4-FFF2-40B4-BE49-F238E27FC236}">
                    <a16:creationId xmlns:a16="http://schemas.microsoft.com/office/drawing/2014/main" id="{785EE421-ECEC-4BCC-86FB-E461020E0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9" name="Imagen 58" descr="Boomerang">
                <a:extLst>
                  <a:ext uri="{FF2B5EF4-FFF2-40B4-BE49-F238E27FC236}">
                    <a16:creationId xmlns:a16="http://schemas.microsoft.com/office/drawing/2014/main" id="{C6D0F44E-FBD2-4EA5-821A-1B921CA341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60" name="Imagen 59">
              <a:extLst>
                <a:ext uri="{FF2B5EF4-FFF2-40B4-BE49-F238E27FC236}">
                  <a16:creationId xmlns:a16="http://schemas.microsoft.com/office/drawing/2014/main" id="{0DA14CE2-3DC5-4DB7-8E82-CB56FBD569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Imagen 60">
              <a:extLst>
                <a:ext uri="{FF2B5EF4-FFF2-40B4-BE49-F238E27FC236}">
                  <a16:creationId xmlns:a16="http://schemas.microsoft.com/office/drawing/2014/main" id="{37212CC1-E541-4B78-A93A-902605881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62" name="Imagen 61">
              <a:extLst>
                <a:ext uri="{FF2B5EF4-FFF2-40B4-BE49-F238E27FC236}">
                  <a16:creationId xmlns:a16="http://schemas.microsoft.com/office/drawing/2014/main" id="{0BD82C86-6168-4582-B5D8-CC2A15114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166702" y="1082482"/>
            <a:ext cx="519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Justificación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807587" y="3237"/>
            <a:ext cx="2720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4A93E21A-83BF-9FD1-9704-052E1179B0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9676920"/>
              </p:ext>
            </p:extLst>
          </p:nvPr>
        </p:nvGraphicFramePr>
        <p:xfrm>
          <a:off x="293053" y="1732764"/>
          <a:ext cx="11605894" cy="462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Rectángulo redondeado 12">
            <a:extLst>
              <a:ext uri="{FF2B5EF4-FFF2-40B4-BE49-F238E27FC236}">
                <a16:creationId xmlns:a16="http://schemas.microsoft.com/office/drawing/2014/main" id="{B186FC70-83E3-B14A-493D-6C35CD499C68}"/>
              </a:ext>
            </a:extLst>
          </p:cNvPr>
          <p:cNvSpPr/>
          <p:nvPr/>
        </p:nvSpPr>
        <p:spPr>
          <a:xfrm>
            <a:off x="2216353" y="1536719"/>
            <a:ext cx="9906232" cy="3248588"/>
          </a:xfrm>
          <a:prstGeom prst="roundRect">
            <a:avLst/>
          </a:prstGeom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just"/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*La escasez de materia prima – Disponibilidad y calidad de materia prima para la creación de valor.</a:t>
            </a:r>
          </a:p>
          <a:p>
            <a:pPr lvl="0" algn="just"/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*Falta de estandarización en sus procesos – Estandarización en los procesos que ofrecerá calidad y productividad y resultados económicos.</a:t>
            </a:r>
          </a:p>
          <a:p>
            <a:pPr lvl="0" algn="just"/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*Desarticulación de los eslabones – Articulación de cada uno de los eslabones de la cadena de valor.</a:t>
            </a:r>
          </a:p>
          <a:p>
            <a:pPr lvl="0" algn="just"/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*Carencia de infraestructura y tecnología – Infraestructura y tecnología adecuada para un mejor funcionamiento.</a:t>
            </a:r>
          </a:p>
          <a:p>
            <a:pPr lvl="0" algn="just"/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*Distanciamiento y falta de comunicación para conocer sus necesidades y requerimientos – Estrategias tecnológicas, productivas y comerciales.</a:t>
            </a:r>
          </a:p>
          <a:p>
            <a:pPr lvl="0" algn="just"/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*Falta de acceso a la tecnología y conocimientos a lo largo de la cadena – Adopción de tecnología y conocimientos.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*Importancia del uso de la gestión tecnológica en el sector agroindustrial para la toma de decisiones.  </a:t>
            </a:r>
          </a:p>
        </p:txBody>
      </p:sp>
      <p:sp>
        <p:nvSpPr>
          <p:cNvPr id="7" name="Rectángulo redondeado 9">
            <a:extLst>
              <a:ext uri="{FF2B5EF4-FFF2-40B4-BE49-F238E27FC236}">
                <a16:creationId xmlns:a16="http://schemas.microsoft.com/office/drawing/2014/main" id="{FCA49F92-9983-A7D3-114A-978D90054594}"/>
              </a:ext>
            </a:extLst>
          </p:cNvPr>
          <p:cNvSpPr/>
          <p:nvPr/>
        </p:nvSpPr>
        <p:spPr>
          <a:xfrm>
            <a:off x="2216353" y="5399694"/>
            <a:ext cx="9344868" cy="602108"/>
          </a:xfrm>
          <a:prstGeom prst="roundRect">
            <a:avLst/>
          </a:prstGeom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/>
            <a:r>
              <a:rPr lang="es-MX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Impacto social y económico para las comunidades rurales del municipio de San Felipe, Guanajuato</a:t>
            </a:r>
          </a:p>
          <a:p>
            <a:pPr lvl="0" algn="just"/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2FA20A8-F5A1-04CE-A335-B1EADA4AED74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428795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256"/>
    </mc:Choice>
    <mc:Fallback>
      <p:transition spd="slow" advTm="7325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858CEC8-D1C4-206D-4F96-4858D9001D19}"/>
              </a:ext>
            </a:extLst>
          </p:cNvPr>
          <p:cNvSpPr/>
          <p:nvPr/>
        </p:nvSpPr>
        <p:spPr>
          <a:xfrm>
            <a:off x="0" y="6476237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E70B2BCB-8874-4D8D-969F-A57D2E324E37}"/>
              </a:ext>
            </a:extLst>
          </p:cNvPr>
          <p:cNvGrpSpPr/>
          <p:nvPr/>
        </p:nvGrpSpPr>
        <p:grpSpPr>
          <a:xfrm>
            <a:off x="36576" y="-3233"/>
            <a:ext cx="12122584" cy="1212330"/>
            <a:chOff x="221816" y="147783"/>
            <a:chExt cx="12122584" cy="1212330"/>
          </a:xfrm>
        </p:grpSpPr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73A88FA6-B17E-41FE-9943-7FA96EB9A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BED70D96-B03B-4B5F-8253-6D922E18B862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393A795A-350A-45D8-A68E-76E822EA63DC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45" name="Imagen 44">
              <a:extLst>
                <a:ext uri="{FF2B5EF4-FFF2-40B4-BE49-F238E27FC236}">
                  <a16:creationId xmlns:a16="http://schemas.microsoft.com/office/drawing/2014/main" id="{52B77A64-E07F-422D-B8A7-6B3E992C7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CDDE257A-022E-4B65-8BFD-BCC8D88DA263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0" name="Cuadro de texto 2">
                <a:extLst>
                  <a:ext uri="{FF2B5EF4-FFF2-40B4-BE49-F238E27FC236}">
                    <a16:creationId xmlns:a16="http://schemas.microsoft.com/office/drawing/2014/main" id="{A5A3CF3F-E124-4E9F-B9EC-0F2F88CF3D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1" name="Imagen 50" descr="Boomerang">
                <a:extLst>
                  <a:ext uri="{FF2B5EF4-FFF2-40B4-BE49-F238E27FC236}">
                    <a16:creationId xmlns:a16="http://schemas.microsoft.com/office/drawing/2014/main" id="{BF5BE576-1AA0-4CC0-A958-306F529B32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47" name="Imagen 46">
              <a:extLst>
                <a:ext uri="{FF2B5EF4-FFF2-40B4-BE49-F238E27FC236}">
                  <a16:creationId xmlns:a16="http://schemas.microsoft.com/office/drawing/2014/main" id="{8C8B40DC-6721-4ED8-9BC5-5A78FD057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Imagen 47">
              <a:extLst>
                <a:ext uri="{FF2B5EF4-FFF2-40B4-BE49-F238E27FC236}">
                  <a16:creationId xmlns:a16="http://schemas.microsoft.com/office/drawing/2014/main" id="{60475313-CEE8-43BF-84AA-57C4725B7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49" name="Imagen 48">
              <a:extLst>
                <a:ext uri="{FF2B5EF4-FFF2-40B4-BE49-F238E27FC236}">
                  <a16:creationId xmlns:a16="http://schemas.microsoft.com/office/drawing/2014/main" id="{5EC8439F-972C-452A-97F7-D191CA70E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5015460" y="1263046"/>
            <a:ext cx="1767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Objetivos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795430" y="3237"/>
            <a:ext cx="2732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A2CF308-0450-CABE-D272-DAB32F058597}"/>
              </a:ext>
            </a:extLst>
          </p:cNvPr>
          <p:cNvSpPr txBox="1">
            <a:spLocks/>
          </p:cNvSpPr>
          <p:nvPr/>
        </p:nvSpPr>
        <p:spPr>
          <a:xfrm>
            <a:off x="449760" y="2301871"/>
            <a:ext cx="2602100" cy="463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Objetivo general</a:t>
            </a:r>
          </a:p>
          <a:p>
            <a:endParaRPr lang="es-MX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16D9086-D0E7-88CD-9F0B-0F8033A38B97}"/>
              </a:ext>
            </a:extLst>
          </p:cNvPr>
          <p:cNvSpPr txBox="1">
            <a:spLocks/>
          </p:cNvSpPr>
          <p:nvPr/>
        </p:nvSpPr>
        <p:spPr>
          <a:xfrm>
            <a:off x="1161276" y="2967822"/>
            <a:ext cx="10469370" cy="1921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Prospectar tecnologías para el fortalecimiento de la cadena de valor agave-mezcal de las maestras mezcaleras, a través de un análisis de mapa de ruta tecnológico, que permita proyectar un impacto social positivo para el municipio de San Felipe, Guanajuato. 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MX" b="1" u="sng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s-MX" b="1" u="sng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s-MX" b="1" u="sng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s-CO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46E453-3CE3-4171-E11F-6B83557F9178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3664541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094"/>
    </mc:Choice>
    <mc:Fallback>
      <p:transition spd="slow" advTm="1709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858CEC8-D1C4-206D-4F96-4858D9001D19}"/>
              </a:ext>
            </a:extLst>
          </p:cNvPr>
          <p:cNvSpPr/>
          <p:nvPr/>
        </p:nvSpPr>
        <p:spPr>
          <a:xfrm>
            <a:off x="0" y="6476237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E70B2BCB-8874-4D8D-969F-A57D2E324E37}"/>
              </a:ext>
            </a:extLst>
          </p:cNvPr>
          <p:cNvGrpSpPr/>
          <p:nvPr/>
        </p:nvGrpSpPr>
        <p:grpSpPr>
          <a:xfrm>
            <a:off x="36576" y="-3233"/>
            <a:ext cx="12122584" cy="1212330"/>
            <a:chOff x="221816" y="147783"/>
            <a:chExt cx="12122584" cy="1212330"/>
          </a:xfrm>
        </p:grpSpPr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73A88FA6-B17E-41FE-9943-7FA96EB9A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BED70D96-B03B-4B5F-8253-6D922E18B862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393A795A-350A-45D8-A68E-76E822EA63DC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45" name="Imagen 44">
              <a:extLst>
                <a:ext uri="{FF2B5EF4-FFF2-40B4-BE49-F238E27FC236}">
                  <a16:creationId xmlns:a16="http://schemas.microsoft.com/office/drawing/2014/main" id="{52B77A64-E07F-422D-B8A7-6B3E992C7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CDDE257A-022E-4B65-8BFD-BCC8D88DA263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0" name="Cuadro de texto 2">
                <a:extLst>
                  <a:ext uri="{FF2B5EF4-FFF2-40B4-BE49-F238E27FC236}">
                    <a16:creationId xmlns:a16="http://schemas.microsoft.com/office/drawing/2014/main" id="{A5A3CF3F-E124-4E9F-B9EC-0F2F88CF3D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1" name="Imagen 50" descr="Boomerang">
                <a:extLst>
                  <a:ext uri="{FF2B5EF4-FFF2-40B4-BE49-F238E27FC236}">
                    <a16:creationId xmlns:a16="http://schemas.microsoft.com/office/drawing/2014/main" id="{BF5BE576-1AA0-4CC0-A958-306F529B32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47" name="Imagen 46">
              <a:extLst>
                <a:ext uri="{FF2B5EF4-FFF2-40B4-BE49-F238E27FC236}">
                  <a16:creationId xmlns:a16="http://schemas.microsoft.com/office/drawing/2014/main" id="{8C8B40DC-6721-4ED8-9BC5-5A78FD057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Imagen 47">
              <a:extLst>
                <a:ext uri="{FF2B5EF4-FFF2-40B4-BE49-F238E27FC236}">
                  <a16:creationId xmlns:a16="http://schemas.microsoft.com/office/drawing/2014/main" id="{60475313-CEE8-43BF-84AA-57C4725B7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49" name="Imagen 48">
              <a:extLst>
                <a:ext uri="{FF2B5EF4-FFF2-40B4-BE49-F238E27FC236}">
                  <a16:creationId xmlns:a16="http://schemas.microsoft.com/office/drawing/2014/main" id="{5EC8439F-972C-452A-97F7-D191CA70E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795430" y="3237"/>
            <a:ext cx="2732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A2CF308-0450-CABE-D272-DAB32F058597}"/>
              </a:ext>
            </a:extLst>
          </p:cNvPr>
          <p:cNvSpPr txBox="1">
            <a:spLocks/>
          </p:cNvSpPr>
          <p:nvPr/>
        </p:nvSpPr>
        <p:spPr>
          <a:xfrm>
            <a:off x="223617" y="1352162"/>
            <a:ext cx="3227506" cy="463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Objetivos específicos</a:t>
            </a:r>
          </a:p>
          <a:p>
            <a:endParaRPr lang="es-MX" dirty="0"/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62532447-A831-1E6B-EFCC-BEF269C917D4}"/>
              </a:ext>
            </a:extLst>
          </p:cNvPr>
          <p:cNvSpPr txBox="1">
            <a:spLocks/>
          </p:cNvSpPr>
          <p:nvPr/>
        </p:nvSpPr>
        <p:spPr>
          <a:xfrm>
            <a:off x="564960" y="2195606"/>
            <a:ext cx="11076434" cy="34599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AutoNum type="arabicParenR"/>
            </a:pP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Describir los recursos tecnológicos y actividades productivas a través de un diagnóstico en el que se desarrolla actualmente la cadena de valor agave-mezcal de San Felipe, Guanajuato. </a:t>
            </a:r>
          </a:p>
          <a:p>
            <a:pPr marL="457200" indent="-457200" algn="just">
              <a:buAutoNum type="arabicParenR"/>
            </a:pP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 la prospectiva tecnológica a través de la metodología de mapa de rutas tecnológicas para el fortalecimiento de la cadena de valor agave-mezcal de San Felipe, Guanajuato.</a:t>
            </a:r>
          </a:p>
          <a:p>
            <a:pPr marL="457200" indent="-457200" algn="just">
              <a:buAutoNum type="arabicParenR"/>
            </a:pP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Analizar la correlación entre las estrategias tecnológicas con los recursos, actividades y características sociales de las maestras mezcaleras, para la prospección y fortalecimiento de la cadena de valor agave-mezcal de San Felipe, Guanajuato. </a:t>
            </a:r>
          </a:p>
          <a:p>
            <a:pPr marL="457200" indent="-457200" algn="just">
              <a:buAutoNum type="arabicParenR"/>
            </a:pP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Proyectar el impacto social de las tecnologías a través de la metodología 5 Capitales para la cadena de valor agave-mezcal de San Felipe, Guanajuato.</a:t>
            </a:r>
            <a:endParaRPr lang="es-MX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MX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CO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C91E7E9-C30E-DD5C-E223-E6FAE211A149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1362957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813"/>
    </mc:Choice>
    <mc:Fallback>
      <p:transition spd="slow" advTm="5181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800F5A98-77E0-48C0-81A4-C3D79C41CF46}"/>
              </a:ext>
            </a:extLst>
          </p:cNvPr>
          <p:cNvGrpSpPr/>
          <p:nvPr/>
        </p:nvGrpSpPr>
        <p:grpSpPr>
          <a:xfrm>
            <a:off x="0" y="4160"/>
            <a:ext cx="12122584" cy="1212330"/>
            <a:chOff x="221816" y="147783"/>
            <a:chExt cx="12122584" cy="1212330"/>
          </a:xfrm>
        </p:grpSpPr>
        <p:pic>
          <p:nvPicPr>
            <p:cNvPr id="52" name="Imagen 51">
              <a:extLst>
                <a:ext uri="{FF2B5EF4-FFF2-40B4-BE49-F238E27FC236}">
                  <a16:creationId xmlns:a16="http://schemas.microsoft.com/office/drawing/2014/main" id="{16A14003-659E-4B40-B68F-C97C3E857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A0FF188-6E04-4FFE-95C1-3BDDE4207810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5" name="CuadroTexto 54">
              <a:extLst>
                <a:ext uri="{FF2B5EF4-FFF2-40B4-BE49-F238E27FC236}">
                  <a16:creationId xmlns:a16="http://schemas.microsoft.com/office/drawing/2014/main" id="{A4EBDD39-A46D-41D1-8B9D-B8749DD403BD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56" name="Imagen 55">
              <a:extLst>
                <a:ext uri="{FF2B5EF4-FFF2-40B4-BE49-F238E27FC236}">
                  <a16:creationId xmlns:a16="http://schemas.microsoft.com/office/drawing/2014/main" id="{FB4098E5-2A60-4DE0-AB78-03D4199FA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57" name="Grupo 56">
              <a:extLst>
                <a:ext uri="{FF2B5EF4-FFF2-40B4-BE49-F238E27FC236}">
                  <a16:creationId xmlns:a16="http://schemas.microsoft.com/office/drawing/2014/main" id="{946769C3-B2BF-48F5-9844-48CD83EE2C81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8" name="Cuadro de texto 2">
                <a:extLst>
                  <a:ext uri="{FF2B5EF4-FFF2-40B4-BE49-F238E27FC236}">
                    <a16:creationId xmlns:a16="http://schemas.microsoft.com/office/drawing/2014/main" id="{785EE421-ECEC-4BCC-86FB-E461020E0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9" name="Imagen 58" descr="Boomerang">
                <a:extLst>
                  <a:ext uri="{FF2B5EF4-FFF2-40B4-BE49-F238E27FC236}">
                    <a16:creationId xmlns:a16="http://schemas.microsoft.com/office/drawing/2014/main" id="{C6D0F44E-FBD2-4EA5-821A-1B921CA341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60" name="Imagen 59">
              <a:extLst>
                <a:ext uri="{FF2B5EF4-FFF2-40B4-BE49-F238E27FC236}">
                  <a16:creationId xmlns:a16="http://schemas.microsoft.com/office/drawing/2014/main" id="{0DA14CE2-3DC5-4DB7-8E82-CB56FBD569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Imagen 60">
              <a:extLst>
                <a:ext uri="{FF2B5EF4-FFF2-40B4-BE49-F238E27FC236}">
                  <a16:creationId xmlns:a16="http://schemas.microsoft.com/office/drawing/2014/main" id="{37212CC1-E541-4B78-A93A-902605881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62" name="Imagen 61">
              <a:extLst>
                <a:ext uri="{FF2B5EF4-FFF2-40B4-BE49-F238E27FC236}">
                  <a16:creationId xmlns:a16="http://schemas.microsoft.com/office/drawing/2014/main" id="{0BD82C86-6168-4582-B5D8-CC2A15114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308864" y="1253844"/>
            <a:ext cx="11883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Marco Teórico</a:t>
            </a:r>
            <a:endParaRPr lang="es-MX" sz="2800" dirty="0">
              <a:solidFill>
                <a:srgbClr val="FF0000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807587" y="3237"/>
            <a:ext cx="2720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2FDCBE31-C9AB-B2D3-FB0B-3959FD7708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0233246"/>
              </p:ext>
            </p:extLst>
          </p:nvPr>
        </p:nvGraphicFramePr>
        <p:xfrm>
          <a:off x="763638" y="1742476"/>
          <a:ext cx="11044904" cy="4684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D42161F2-F899-D6D0-3492-064437EF5703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262602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161"/>
    </mc:Choice>
    <mc:Fallback>
      <p:transition spd="slow" advTm="21116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800F5A98-77E0-48C0-81A4-C3D79C41CF46}"/>
              </a:ext>
            </a:extLst>
          </p:cNvPr>
          <p:cNvGrpSpPr/>
          <p:nvPr/>
        </p:nvGrpSpPr>
        <p:grpSpPr>
          <a:xfrm>
            <a:off x="0" y="4160"/>
            <a:ext cx="12122584" cy="1212330"/>
            <a:chOff x="221816" y="147783"/>
            <a:chExt cx="12122584" cy="1212330"/>
          </a:xfrm>
        </p:grpSpPr>
        <p:pic>
          <p:nvPicPr>
            <p:cNvPr id="52" name="Imagen 51">
              <a:extLst>
                <a:ext uri="{FF2B5EF4-FFF2-40B4-BE49-F238E27FC236}">
                  <a16:creationId xmlns:a16="http://schemas.microsoft.com/office/drawing/2014/main" id="{16A14003-659E-4B40-B68F-C97C3E857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A0FF188-6E04-4FFE-95C1-3BDDE4207810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5" name="CuadroTexto 54">
              <a:extLst>
                <a:ext uri="{FF2B5EF4-FFF2-40B4-BE49-F238E27FC236}">
                  <a16:creationId xmlns:a16="http://schemas.microsoft.com/office/drawing/2014/main" id="{A4EBDD39-A46D-41D1-8B9D-B8749DD403BD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56" name="Imagen 55">
              <a:extLst>
                <a:ext uri="{FF2B5EF4-FFF2-40B4-BE49-F238E27FC236}">
                  <a16:creationId xmlns:a16="http://schemas.microsoft.com/office/drawing/2014/main" id="{FB4098E5-2A60-4DE0-AB78-03D4199FA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57" name="Grupo 56">
              <a:extLst>
                <a:ext uri="{FF2B5EF4-FFF2-40B4-BE49-F238E27FC236}">
                  <a16:creationId xmlns:a16="http://schemas.microsoft.com/office/drawing/2014/main" id="{946769C3-B2BF-48F5-9844-48CD83EE2C81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8" name="Cuadro de texto 2">
                <a:extLst>
                  <a:ext uri="{FF2B5EF4-FFF2-40B4-BE49-F238E27FC236}">
                    <a16:creationId xmlns:a16="http://schemas.microsoft.com/office/drawing/2014/main" id="{785EE421-ECEC-4BCC-86FB-E461020E0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9" name="Imagen 58" descr="Boomerang">
                <a:extLst>
                  <a:ext uri="{FF2B5EF4-FFF2-40B4-BE49-F238E27FC236}">
                    <a16:creationId xmlns:a16="http://schemas.microsoft.com/office/drawing/2014/main" id="{C6D0F44E-FBD2-4EA5-821A-1B921CA341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60" name="Imagen 59">
              <a:extLst>
                <a:ext uri="{FF2B5EF4-FFF2-40B4-BE49-F238E27FC236}">
                  <a16:creationId xmlns:a16="http://schemas.microsoft.com/office/drawing/2014/main" id="{0DA14CE2-3DC5-4DB7-8E82-CB56FBD569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Imagen 60">
              <a:extLst>
                <a:ext uri="{FF2B5EF4-FFF2-40B4-BE49-F238E27FC236}">
                  <a16:creationId xmlns:a16="http://schemas.microsoft.com/office/drawing/2014/main" id="{37212CC1-E541-4B78-A93A-902605881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62" name="Imagen 61">
              <a:extLst>
                <a:ext uri="{FF2B5EF4-FFF2-40B4-BE49-F238E27FC236}">
                  <a16:creationId xmlns:a16="http://schemas.microsoft.com/office/drawing/2014/main" id="{0BD82C86-6168-4582-B5D8-CC2A15114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342900" y="1296818"/>
            <a:ext cx="519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Metodología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807587" y="3237"/>
            <a:ext cx="2720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868914F9-BCB9-4F8F-67A5-D6F0990FFE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794528"/>
              </p:ext>
            </p:extLst>
          </p:nvPr>
        </p:nvGraphicFramePr>
        <p:xfrm>
          <a:off x="156958" y="1868228"/>
          <a:ext cx="11473688" cy="4462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F58701E1-3DA3-73ED-41B5-E8D163CA17A7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321604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296"/>
    </mc:Choice>
    <mc:Fallback>
      <p:transition spd="slow" advTm="7229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800F5A98-77E0-48C0-81A4-C3D79C41CF46}"/>
              </a:ext>
            </a:extLst>
          </p:cNvPr>
          <p:cNvGrpSpPr/>
          <p:nvPr/>
        </p:nvGrpSpPr>
        <p:grpSpPr>
          <a:xfrm>
            <a:off x="0" y="4160"/>
            <a:ext cx="12122584" cy="1212330"/>
            <a:chOff x="221816" y="147783"/>
            <a:chExt cx="12122584" cy="1212330"/>
          </a:xfrm>
        </p:grpSpPr>
        <p:pic>
          <p:nvPicPr>
            <p:cNvPr id="52" name="Imagen 51">
              <a:extLst>
                <a:ext uri="{FF2B5EF4-FFF2-40B4-BE49-F238E27FC236}">
                  <a16:creationId xmlns:a16="http://schemas.microsoft.com/office/drawing/2014/main" id="{16A14003-659E-4B40-B68F-C97C3E857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A0FF188-6E04-4FFE-95C1-3BDDE4207810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5" name="CuadroTexto 54">
              <a:extLst>
                <a:ext uri="{FF2B5EF4-FFF2-40B4-BE49-F238E27FC236}">
                  <a16:creationId xmlns:a16="http://schemas.microsoft.com/office/drawing/2014/main" id="{A4EBDD39-A46D-41D1-8B9D-B8749DD403BD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56" name="Imagen 55">
              <a:extLst>
                <a:ext uri="{FF2B5EF4-FFF2-40B4-BE49-F238E27FC236}">
                  <a16:creationId xmlns:a16="http://schemas.microsoft.com/office/drawing/2014/main" id="{FB4098E5-2A60-4DE0-AB78-03D4199FA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57" name="Grupo 56">
              <a:extLst>
                <a:ext uri="{FF2B5EF4-FFF2-40B4-BE49-F238E27FC236}">
                  <a16:creationId xmlns:a16="http://schemas.microsoft.com/office/drawing/2014/main" id="{946769C3-B2BF-48F5-9844-48CD83EE2C81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8" name="Cuadro de texto 2">
                <a:extLst>
                  <a:ext uri="{FF2B5EF4-FFF2-40B4-BE49-F238E27FC236}">
                    <a16:creationId xmlns:a16="http://schemas.microsoft.com/office/drawing/2014/main" id="{785EE421-ECEC-4BCC-86FB-E461020E0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9" name="Imagen 58" descr="Boomerang">
                <a:extLst>
                  <a:ext uri="{FF2B5EF4-FFF2-40B4-BE49-F238E27FC236}">
                    <a16:creationId xmlns:a16="http://schemas.microsoft.com/office/drawing/2014/main" id="{C6D0F44E-FBD2-4EA5-821A-1B921CA341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60" name="Imagen 59">
              <a:extLst>
                <a:ext uri="{FF2B5EF4-FFF2-40B4-BE49-F238E27FC236}">
                  <a16:creationId xmlns:a16="http://schemas.microsoft.com/office/drawing/2014/main" id="{0DA14CE2-3DC5-4DB7-8E82-CB56FBD569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Imagen 60">
              <a:extLst>
                <a:ext uri="{FF2B5EF4-FFF2-40B4-BE49-F238E27FC236}">
                  <a16:creationId xmlns:a16="http://schemas.microsoft.com/office/drawing/2014/main" id="{37212CC1-E541-4B78-A93A-902605881D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62" name="Imagen 61">
              <a:extLst>
                <a:ext uri="{FF2B5EF4-FFF2-40B4-BE49-F238E27FC236}">
                  <a16:creationId xmlns:a16="http://schemas.microsoft.com/office/drawing/2014/main" id="{0BD82C86-6168-4582-B5D8-CC2A15114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342900" y="1296818"/>
            <a:ext cx="519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Metodología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807587" y="3237"/>
            <a:ext cx="2720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868914F9-BCB9-4F8F-67A5-D6F0990FFE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9235709"/>
              </p:ext>
            </p:extLst>
          </p:nvPr>
        </p:nvGraphicFramePr>
        <p:xfrm>
          <a:off x="156958" y="1857754"/>
          <a:ext cx="11473688" cy="447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F58701E1-3DA3-73ED-41B5-E8D163CA17A7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3659853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657"/>
    </mc:Choice>
    <mc:Fallback>
      <p:transition spd="slow" advTm="4565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858CEC8-D1C4-206D-4F96-4858D9001D19}"/>
              </a:ext>
            </a:extLst>
          </p:cNvPr>
          <p:cNvSpPr/>
          <p:nvPr/>
        </p:nvSpPr>
        <p:spPr>
          <a:xfrm>
            <a:off x="0" y="6476237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Verónica </a:t>
            </a:r>
            <a:r>
              <a:rPr lang="es-MX" dirty="0" err="1"/>
              <a:t>Cerroblanco</a:t>
            </a:r>
            <a:r>
              <a:rPr lang="es-MX" dirty="0"/>
              <a:t> Vázquez – Doctorado en Gestión Tecnológica e Innovación – Primer Semestre</a:t>
            </a: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E70B2BCB-8874-4D8D-969F-A57D2E324E37}"/>
              </a:ext>
            </a:extLst>
          </p:cNvPr>
          <p:cNvGrpSpPr/>
          <p:nvPr/>
        </p:nvGrpSpPr>
        <p:grpSpPr>
          <a:xfrm>
            <a:off x="36576" y="-3233"/>
            <a:ext cx="12122584" cy="1212330"/>
            <a:chOff x="221816" y="147783"/>
            <a:chExt cx="12122584" cy="1212330"/>
          </a:xfrm>
        </p:grpSpPr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73A88FA6-B17E-41FE-9943-7FA96EB9A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816" y="147783"/>
              <a:ext cx="6506483" cy="1181265"/>
            </a:xfrm>
            <a:prstGeom prst="rect">
              <a:avLst/>
            </a:prstGeom>
          </p:spPr>
        </p:pic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BED70D96-B03B-4B5F-8253-6D922E18B862}"/>
                </a:ext>
              </a:extLst>
            </p:cNvPr>
            <p:cNvSpPr/>
            <p:nvPr/>
          </p:nvSpPr>
          <p:spPr>
            <a:xfrm>
              <a:off x="6657372" y="9645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393A795A-350A-45D8-A68E-76E822EA63DC}"/>
                </a:ext>
              </a:extLst>
            </p:cNvPr>
            <p:cNvSpPr txBox="1"/>
            <p:nvPr/>
          </p:nvSpPr>
          <p:spPr>
            <a:xfrm>
              <a:off x="635000" y="1052336"/>
              <a:ext cx="288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/>
                <a:t>Universidad Autónoma de Querétaro</a:t>
              </a:r>
            </a:p>
          </p:txBody>
        </p:sp>
        <p:pic>
          <p:nvPicPr>
            <p:cNvPr id="45" name="Imagen 44">
              <a:extLst>
                <a:ext uri="{FF2B5EF4-FFF2-40B4-BE49-F238E27FC236}">
                  <a16:creationId xmlns:a16="http://schemas.microsoft.com/office/drawing/2014/main" id="{52B77A64-E07F-422D-B8A7-6B3E992C7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408" y="253638"/>
              <a:ext cx="624078" cy="824051"/>
            </a:xfrm>
            <a:prstGeom prst="rect">
              <a:avLst/>
            </a:prstGeom>
          </p:spPr>
        </p:pic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CDDE257A-022E-4B65-8BFD-BCC8D88DA263}"/>
                </a:ext>
              </a:extLst>
            </p:cNvPr>
            <p:cNvGrpSpPr/>
            <p:nvPr/>
          </p:nvGrpSpPr>
          <p:grpSpPr>
            <a:xfrm>
              <a:off x="2438169" y="190957"/>
              <a:ext cx="2918099" cy="781051"/>
              <a:chOff x="458611" y="-1705663"/>
              <a:chExt cx="3093173" cy="951198"/>
            </a:xfrm>
          </p:grpSpPr>
          <p:sp>
            <p:nvSpPr>
              <p:cNvPr id="50" name="Cuadro de texto 2">
                <a:extLst>
                  <a:ext uri="{FF2B5EF4-FFF2-40B4-BE49-F238E27FC236}">
                    <a16:creationId xmlns:a16="http://schemas.microsoft.com/office/drawing/2014/main" id="{A5A3CF3F-E124-4E9F-B9EC-0F2F88CF3D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755" y="-1705663"/>
                <a:ext cx="2133029" cy="8572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/>
                <a:r>
                  <a:rPr lang="es-ES" sz="700" b="1" dirty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CIGECOM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es-ES" sz="7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Congreso Internacional en Gestión Competitiva, Tecnología e Innovación, Coloquio estudiantil y IV Encuentro de Investigadores de la Red Iberoamericana RITMMA 2021</a:t>
                </a:r>
                <a:endParaRPr lang="es-MX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pic>
            <p:nvPicPr>
              <p:cNvPr id="51" name="Imagen 50" descr="Boomerang">
                <a:extLst>
                  <a:ext uri="{FF2B5EF4-FFF2-40B4-BE49-F238E27FC236}">
                    <a16:creationId xmlns:a16="http://schemas.microsoft.com/office/drawing/2014/main" id="{BF5BE576-1AA0-4CC0-A958-306F529B32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0360"/>
              <a:stretch/>
            </p:blipFill>
            <p:spPr bwMode="auto">
              <a:xfrm>
                <a:off x="458611" y="-1701686"/>
                <a:ext cx="1040317" cy="947221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47" name="Imagen 46">
              <a:extLst>
                <a:ext uri="{FF2B5EF4-FFF2-40B4-BE49-F238E27FC236}">
                  <a16:creationId xmlns:a16="http://schemas.microsoft.com/office/drawing/2014/main" id="{8C8B40DC-6721-4ED8-9BC5-5A78FD057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688" y="574470"/>
              <a:ext cx="1342432" cy="4070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Imagen 47">
              <a:extLst>
                <a:ext uri="{FF2B5EF4-FFF2-40B4-BE49-F238E27FC236}">
                  <a16:creationId xmlns:a16="http://schemas.microsoft.com/office/drawing/2014/main" id="{60475313-CEE8-43BF-84AA-57C4725B7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287" y="221570"/>
              <a:ext cx="1342432" cy="360005"/>
            </a:xfrm>
            <a:prstGeom prst="rect">
              <a:avLst/>
            </a:prstGeom>
            <a:noFill/>
          </p:spPr>
        </p:pic>
        <p:pic>
          <p:nvPicPr>
            <p:cNvPr id="49" name="Imagen 48">
              <a:extLst>
                <a:ext uri="{FF2B5EF4-FFF2-40B4-BE49-F238E27FC236}">
                  <a16:creationId xmlns:a16="http://schemas.microsoft.com/office/drawing/2014/main" id="{5EC8439F-972C-452A-97F7-D191CA70E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8540" y="242198"/>
              <a:ext cx="829310" cy="639445"/>
            </a:xfrm>
            <a:prstGeom prst="rect">
              <a:avLst/>
            </a:prstGeom>
            <a:noFill/>
          </p:spPr>
        </p:pic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172981" y="1230037"/>
            <a:ext cx="3991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Resultados esperados</a:t>
            </a:r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7795430" y="3237"/>
            <a:ext cx="2732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Prospección tecnológica para el fortalecimiento de la cadena de valor agave-mezcal de las maestras mezcaleras en Guanajuato</a:t>
            </a:r>
          </a:p>
          <a:p>
            <a:pPr algn="ctr"/>
            <a:endParaRPr lang="es-MX" sz="1200" b="1" i="1" dirty="0">
              <a:solidFill>
                <a:srgbClr val="C00000"/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B2C3DBA6-6A8E-595A-4ECA-6D619EB02F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8488897"/>
              </p:ext>
            </p:extLst>
          </p:nvPr>
        </p:nvGraphicFramePr>
        <p:xfrm>
          <a:off x="461068" y="1836328"/>
          <a:ext cx="11209821" cy="4270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B099B56-C955-80D5-24C8-0CCF40297312}"/>
              </a:ext>
            </a:extLst>
          </p:cNvPr>
          <p:cNvSpPr txBox="1"/>
          <p:nvPr/>
        </p:nvSpPr>
        <p:spPr>
          <a:xfrm>
            <a:off x="4328756" y="858872"/>
            <a:ext cx="595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2651119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711"/>
    </mc:Choice>
    <mc:Fallback>
      <p:transition spd="slow" advTm="48711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</TotalTime>
  <Words>2529</Words>
  <Application>Microsoft Office PowerPoint</Application>
  <PresentationFormat>Panorámica</PresentationFormat>
  <Paragraphs>165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vcvcf12@gmail.com</cp:lastModifiedBy>
  <cp:revision>83</cp:revision>
  <dcterms:created xsi:type="dcterms:W3CDTF">2020-09-22T18:49:23Z</dcterms:created>
  <dcterms:modified xsi:type="dcterms:W3CDTF">2023-06-05T20:22:27Z</dcterms:modified>
</cp:coreProperties>
</file>