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ria Rubio" initials="R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850" y="15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04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89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9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01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78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20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77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44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14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51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39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8A67-9639-4DF5-9A5A-57CED4D8CA55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7134-62E2-4D96-BBB7-79D07E0A3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88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hyperlink" Target="mailto:congreso@gestioncompetitiva.org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e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10" y="6165978"/>
            <a:ext cx="32455003" cy="3721412"/>
          </a:xfrm>
          <a:prstGeom prst="rect">
            <a:avLst/>
          </a:prstGeom>
        </p:spPr>
      </p:pic>
      <p:pic>
        <p:nvPicPr>
          <p:cNvPr id="38" name="Imagen 37" descr="IQ_ Template Poste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74"/>
          <a:stretch/>
        </p:blipFill>
        <p:spPr>
          <a:xfrm>
            <a:off x="95410" y="14656824"/>
            <a:ext cx="32394144" cy="29557637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816502" y="9887390"/>
            <a:ext cx="30754941" cy="535189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D2D99FB-FF1D-48D5-B7A9-109604858EB1}"/>
              </a:ext>
            </a:extLst>
          </p:cNvPr>
          <p:cNvSpPr txBox="1"/>
          <p:nvPr/>
        </p:nvSpPr>
        <p:spPr>
          <a:xfrm>
            <a:off x="813634" y="9887390"/>
            <a:ext cx="303920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Resumen:</a:t>
            </a:r>
          </a:p>
          <a:p>
            <a:r>
              <a:rPr lang="es-MX" sz="4000" dirty="0">
                <a:latin typeface="Myriad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4000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</a:p>
          <a:p>
            <a:endParaRPr lang="es-MX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s-MX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s-MX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s-MX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s-MX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Palabras clave:</a:t>
            </a:r>
            <a:endParaRPr lang="es-MX" sz="40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4333" y="16599930"/>
            <a:ext cx="15422832" cy="13000156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16522841" y="16570910"/>
            <a:ext cx="15422832" cy="13998360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20CF7E8-C044-4BC5-9C6B-CEFB6DC6D2BD}"/>
              </a:ext>
            </a:extLst>
          </p:cNvPr>
          <p:cNvSpPr txBox="1"/>
          <p:nvPr/>
        </p:nvSpPr>
        <p:spPr>
          <a:xfrm>
            <a:off x="736745" y="16652223"/>
            <a:ext cx="1513577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Helvetica" panose="020B0604020202020204" pitchFamily="34" charset="0"/>
                <a:cs typeface="Helvetica" panose="020B0604020202020204" pitchFamily="34" charset="0"/>
              </a:rPr>
              <a:t>I. Introducción </a:t>
            </a:r>
          </a:p>
          <a:p>
            <a:pPr algn="just">
              <a:lnSpc>
                <a:spcPts val="5000"/>
              </a:lnSpc>
            </a:pPr>
            <a:endParaRPr lang="es-MX" sz="4000" dirty="0">
              <a:latin typeface="Myriad Pro" panose="020B0503030403020204" pitchFamily="34" charset="0"/>
            </a:endParaRPr>
          </a:p>
          <a:p>
            <a:pPr algn="just">
              <a:lnSpc>
                <a:spcPts val="5000"/>
              </a:lnSpc>
            </a:pPr>
            <a:endParaRPr lang="es-MX" sz="4000" dirty="0">
              <a:latin typeface="Myriad Pro" panose="020B0503030403020204" pitchFamily="34" charset="0"/>
            </a:endParaRPr>
          </a:p>
          <a:p>
            <a:pPr algn="just">
              <a:lnSpc>
                <a:spcPts val="5000"/>
              </a:lnSpc>
            </a:pPr>
            <a:endParaRPr lang="es-MX" sz="4000" dirty="0">
              <a:latin typeface="Myriad Pro" panose="020B0503030403020204" pitchFamily="34" charset="0"/>
            </a:endParaRPr>
          </a:p>
          <a:p>
            <a:endParaRPr lang="es-MX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06010" y="29825060"/>
            <a:ext cx="15422832" cy="8788380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16522841" y="30841400"/>
            <a:ext cx="15422832" cy="7743020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2BEC5EA-8352-44C6-BB4B-6FA614DB4BDC}"/>
              </a:ext>
            </a:extLst>
          </p:cNvPr>
          <p:cNvSpPr txBox="1"/>
          <p:nvPr/>
        </p:nvSpPr>
        <p:spPr>
          <a:xfrm>
            <a:off x="873886" y="30032189"/>
            <a:ext cx="15135774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Helvetica" panose="020B0604020202020204" pitchFamily="34" charset="0"/>
                <a:cs typeface="Helvetica" panose="020B0604020202020204" pitchFamily="34" charset="0"/>
              </a:rPr>
              <a:t>II. Metodología </a:t>
            </a:r>
          </a:p>
          <a:p>
            <a:pPr algn="just">
              <a:lnSpc>
                <a:spcPts val="5000"/>
              </a:lnSpc>
            </a:pPr>
            <a:endParaRPr lang="es-MX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ts val="5000"/>
              </a:lnSpc>
            </a:pPr>
            <a:endParaRPr lang="es-MX" sz="40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32D2D62-815E-4668-ABA8-B512204A73B2}"/>
              </a:ext>
            </a:extLst>
          </p:cNvPr>
          <p:cNvSpPr txBox="1"/>
          <p:nvPr/>
        </p:nvSpPr>
        <p:spPr>
          <a:xfrm>
            <a:off x="16572706" y="16713384"/>
            <a:ext cx="1518018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Helvetica" panose="020B0604020202020204" pitchFamily="34" charset="0"/>
                <a:cs typeface="Helvetica" panose="020B0604020202020204" pitchFamily="34" charset="0"/>
              </a:rPr>
              <a:t>III. Resultados  </a:t>
            </a:r>
          </a:p>
          <a:p>
            <a:pPr algn="just">
              <a:lnSpc>
                <a:spcPts val="5000"/>
              </a:lnSpc>
            </a:pPr>
            <a:endParaRPr lang="es-MX" sz="40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5000"/>
              </a:lnSpc>
            </a:pPr>
            <a:endParaRPr lang="es-MX" sz="40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228600" indent="-742950" algn="just">
              <a:lnSpc>
                <a:spcPts val="5000"/>
              </a:lnSpc>
              <a:buFont typeface="+mj-lt"/>
              <a:buAutoNum type="alphaLcPeriod"/>
            </a:pPr>
            <a:endParaRPr lang="es-MX" sz="40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BE5D79F-65D3-4B36-BD72-CE77DFD40152}"/>
              </a:ext>
            </a:extLst>
          </p:cNvPr>
          <p:cNvSpPr txBox="1"/>
          <p:nvPr/>
        </p:nvSpPr>
        <p:spPr>
          <a:xfrm>
            <a:off x="16597956" y="31286352"/>
            <a:ext cx="15006564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Helvetica" panose="020B0604020202020204" pitchFamily="34" charset="0"/>
                <a:cs typeface="Helvetica" panose="020B0604020202020204" pitchFamily="34" charset="0"/>
              </a:rPr>
              <a:t>III. Conclusiones </a:t>
            </a:r>
          </a:p>
          <a:p>
            <a:pPr marL="228600" indent="-742950" algn="just">
              <a:lnSpc>
                <a:spcPts val="5000"/>
              </a:lnSpc>
              <a:buFont typeface="+mj-lt"/>
              <a:buAutoNum type="alphaLcPeriod"/>
            </a:pPr>
            <a:endParaRPr lang="es-ES_tradnl" sz="54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A1CB178-7AE2-4AC4-B15F-1DEB8B68F5DC}"/>
              </a:ext>
            </a:extLst>
          </p:cNvPr>
          <p:cNvSpPr txBox="1"/>
          <p:nvPr/>
        </p:nvSpPr>
        <p:spPr>
          <a:xfrm>
            <a:off x="95410" y="40227348"/>
            <a:ext cx="32025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Referencias</a:t>
            </a:r>
          </a:p>
          <a:p>
            <a:r>
              <a:rPr lang="es-MX" sz="40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Formato APA 6</a:t>
            </a:r>
          </a:p>
          <a:p>
            <a:r>
              <a:rPr lang="es-MX" sz="50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Agradecimientos</a:t>
            </a:r>
          </a:p>
          <a:p>
            <a:r>
              <a:rPr lang="es-MX" sz="40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Opcional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319B15F-691D-46EB-9A79-CE7A6132771D}"/>
              </a:ext>
            </a:extLst>
          </p:cNvPr>
          <p:cNvSpPr txBox="1"/>
          <p:nvPr/>
        </p:nvSpPr>
        <p:spPr>
          <a:xfrm>
            <a:off x="26877718" y="4546277"/>
            <a:ext cx="5521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0" b="1" dirty="0">
                <a:latin typeface="Helvetica" panose="020B0604020202020204" pitchFamily="34" charset="0"/>
                <a:cs typeface="Helvetica" panose="020B0604020202020204" pitchFamily="34" charset="0"/>
              </a:rPr>
              <a:t>ID:______</a:t>
            </a:r>
          </a:p>
        </p:txBody>
      </p:sp>
      <p:pic>
        <p:nvPicPr>
          <p:cNvPr id="28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1939" y="259465"/>
            <a:ext cx="3829102" cy="4137190"/>
          </a:xfrm>
          <a:prstGeom prst="rect">
            <a:avLst/>
          </a:prstGeom>
        </p:spPr>
      </p:pic>
      <p:sp>
        <p:nvSpPr>
          <p:cNvPr id="32" name="9 CuadroTexto"/>
          <p:cNvSpPr txBox="1">
            <a:spLocks noChangeArrowheads="1"/>
          </p:cNvSpPr>
          <p:nvPr/>
        </p:nvSpPr>
        <p:spPr bwMode="auto">
          <a:xfrm>
            <a:off x="95410" y="6515951"/>
            <a:ext cx="320254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7200" b="1" dirty="0"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TITULO DE LA PONENCIA</a:t>
            </a:r>
          </a:p>
          <a:p>
            <a:endParaRPr lang="es-MX" sz="7200" b="1" dirty="0">
              <a:solidFill>
                <a:schemeClr val="bg1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r>
              <a:rPr lang="es-MX" sz="7200" b="1" dirty="0"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Autores: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597956" y="39319200"/>
            <a:ext cx="15154934" cy="2935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_tradnl" sz="5400" b="1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ENTREGA DE TRABAJOS</a:t>
            </a:r>
            <a:endParaRPr lang="es-MX" sz="5400" b="1">
              <a:solidFill>
                <a:prstClr val="black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ts val="5000"/>
              </a:lnSpc>
            </a:pPr>
            <a:r>
              <a:rPr lang="es-ES_tradnl" sz="400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Los escritos deberán ser enviados en archivo digital a</a:t>
            </a:r>
          </a:p>
          <a:p>
            <a:pPr lvl="0" algn="just">
              <a:lnSpc>
                <a:spcPts val="5000"/>
              </a:lnSpc>
            </a:pPr>
            <a:endParaRPr lang="es-ES_tradnl" sz="4000">
              <a:solidFill>
                <a:prstClr val="black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ts val="5000"/>
              </a:lnSpc>
            </a:pPr>
            <a:r>
              <a:rPr lang="es-ES_tradnl" sz="400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Enviar a: </a:t>
            </a:r>
            <a:r>
              <a:rPr lang="es-MX" sz="4400" u="sng">
                <a:solidFill>
                  <a:prstClr val="black"/>
                </a:solidFill>
                <a:hlinkClick r:id="rId5"/>
              </a:rPr>
              <a:t>congreso@gestioncompetitiva.org</a:t>
            </a:r>
            <a:endParaRPr lang="es-MX" sz="80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4A2D11-51EF-F8C6-1785-E484F22D56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2674" y="1031326"/>
            <a:ext cx="8075215" cy="2252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3E3022B-CE2C-9B11-FD50-4C359723D1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678" y="814494"/>
            <a:ext cx="2911312" cy="3740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22754ED-20DD-D8F0-AF7B-589E4399943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86" y="804970"/>
            <a:ext cx="2931897" cy="38523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2339FD91-5626-DCC8-D0AF-D4CF43F6490D}"/>
              </a:ext>
            </a:extLst>
          </p:cNvPr>
          <p:cNvGrpSpPr/>
          <p:nvPr/>
        </p:nvGrpSpPr>
        <p:grpSpPr>
          <a:xfrm>
            <a:off x="28019276" y="42254904"/>
            <a:ext cx="3777792" cy="1397161"/>
            <a:chOff x="0" y="0"/>
            <a:chExt cx="2050415" cy="680085"/>
          </a:xfrm>
        </p:grpSpPr>
        <p:pic>
          <p:nvPicPr>
            <p:cNvPr id="16" name="image2.png">
              <a:extLst>
                <a:ext uri="{FF2B5EF4-FFF2-40B4-BE49-F238E27FC236}">
                  <a16:creationId xmlns:a16="http://schemas.microsoft.com/office/drawing/2014/main" id="{0953F67F-67C4-4A17-5F6F-FE9EBC51E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0"/>
              <a:ext cx="857885" cy="680085"/>
            </a:xfrm>
            <a:prstGeom prst="rect">
              <a:avLst/>
            </a:prstGeom>
          </p:spPr>
        </p:pic>
        <p:pic>
          <p:nvPicPr>
            <p:cNvPr id="22" name="image1.png">
              <a:extLst>
                <a:ext uri="{FF2B5EF4-FFF2-40B4-BE49-F238E27FC236}">
                  <a16:creationId xmlns:a16="http://schemas.microsoft.com/office/drawing/2014/main" id="{7B5CDAC9-9316-FC42-8290-7DBD2F5A2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74420" y="289560"/>
              <a:ext cx="975995" cy="336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4769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53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Myriad Pro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Rubria Rubio</dc:creator>
  <cp:lastModifiedBy>Usuario</cp:lastModifiedBy>
  <cp:revision>33</cp:revision>
  <dcterms:created xsi:type="dcterms:W3CDTF">2018-09-25T16:14:04Z</dcterms:created>
  <dcterms:modified xsi:type="dcterms:W3CDTF">2023-02-21T02:07:56Z</dcterms:modified>
</cp:coreProperties>
</file>