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82" d="100"/>
          <a:sy n="82" d="100"/>
        </p:scale>
        <p:origin x="10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E77C1-0016-48CB-92C5-A349A817B85C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A9F8FA-EFB6-494E-997C-EA403C064DB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Metodología</a:t>
          </a:r>
          <a:endParaRPr lang="es-ES" b="1" dirty="0">
            <a:solidFill>
              <a:schemeClr val="tx1"/>
            </a:solidFill>
          </a:endParaRPr>
        </a:p>
      </dgm:t>
    </dgm:pt>
    <dgm:pt modelId="{8432F2E7-87E9-4B40-AB21-56C925DF693F}" type="parTrans" cxnId="{FF5C9061-7A23-4344-84D4-36E2D3090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5743A2-25F6-41F3-BD43-9542A1CE480F}" type="sibTrans" cxnId="{FF5C9061-7A23-4344-84D4-36E2D3090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A87FC3-BE21-4836-AE0B-9941F82B0E6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Correlacional</a:t>
          </a:r>
          <a:endParaRPr lang="es-ES" dirty="0">
            <a:solidFill>
              <a:schemeClr val="tx1"/>
            </a:solidFill>
          </a:endParaRPr>
        </a:p>
      </dgm:t>
    </dgm:pt>
    <dgm:pt modelId="{A397F81C-00BC-4613-8321-32471B3B8B36}" type="parTrans" cxnId="{42115CE2-427E-40BC-839C-60D49B8ED5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9370EF-CC37-4E70-9A38-B323ED6841BF}" type="sibTrans" cxnId="{42115CE2-427E-40BC-839C-60D49B8ED5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055CCD-259E-4656-8E8C-2787E2D3669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Hipótesis </a:t>
          </a:r>
          <a:endParaRPr lang="es-ES" b="1" dirty="0">
            <a:solidFill>
              <a:schemeClr val="tx1"/>
            </a:solidFill>
          </a:endParaRPr>
        </a:p>
      </dgm:t>
    </dgm:pt>
    <dgm:pt modelId="{0E9A36E1-DD10-4D67-9C29-DE40DD0C0FF1}" type="parTrans" cxnId="{8B66CFF0-AD1E-4858-9150-D2CF212E4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BDA27-61B0-4646-842F-63F9D9C9A710}" type="sibTrans" cxnId="{8B66CFF0-AD1E-4858-9150-D2CF212E4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FCB592-EE56-4DBF-83CC-1A06D33717A4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El uso de un sistema de información hospitalario que recaude los registros médicos de los pacientes mejorará sus procesos administrativos y desarrollo estratégico. </a:t>
          </a:r>
          <a:endParaRPr lang="es-ES" dirty="0">
            <a:solidFill>
              <a:schemeClr val="tx1"/>
            </a:solidFill>
          </a:endParaRPr>
        </a:p>
      </dgm:t>
    </dgm:pt>
    <dgm:pt modelId="{B3789D50-5DD4-4B10-A101-07D411051903}" type="parTrans" cxnId="{4341F5ED-5619-461A-AAF4-B5608C928D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2F30A5-B2E5-497D-A10F-6FD2C0394CDF}" type="sibTrans" cxnId="{4341F5ED-5619-461A-AAF4-B5608C928D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D4315E-DB7F-45F5-9B96-E258A49021D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Pregunta de Investigación</a:t>
          </a:r>
          <a:endParaRPr lang="es-ES" b="1" dirty="0">
            <a:solidFill>
              <a:schemeClr val="tx1"/>
            </a:solidFill>
          </a:endParaRPr>
        </a:p>
      </dgm:t>
    </dgm:pt>
    <dgm:pt modelId="{4175972C-FFDF-4CE7-84B8-BB8631FE7C37}" type="parTrans" cxnId="{35C5211A-6258-43C5-A35A-3117C27F27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DD2DF8-B304-4B9A-B259-31E4814ABEFD}" type="sibTrans" cxnId="{35C5211A-6258-43C5-A35A-3117C27F27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14648D-3A0A-4089-9399-2CEAFD0FAD7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¿De qué manera la adaptación de un sistema de información hospitalario influye en la mejora de procesos administrativos en la Clínica Dental de la Universidad Autónoma de Querétaro?</a:t>
          </a:r>
          <a:endParaRPr lang="es-ES" dirty="0">
            <a:solidFill>
              <a:schemeClr val="tx1"/>
            </a:solidFill>
          </a:endParaRPr>
        </a:p>
      </dgm:t>
    </dgm:pt>
    <dgm:pt modelId="{40D2D5D7-749E-42F6-B1C9-34C0D12EEB05}" type="parTrans" cxnId="{DF334DC0-A032-45E8-9300-A695FC7E74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59B6AD-88F0-4DF2-A637-D28A4FC280A5}" type="sibTrans" cxnId="{DF334DC0-A032-45E8-9300-A695FC7E74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4037A1-649C-46C8-AB22-BB52D1F2532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Experimental</a:t>
          </a:r>
          <a:endParaRPr lang="es-ES" dirty="0">
            <a:solidFill>
              <a:schemeClr val="tx1"/>
            </a:solidFill>
          </a:endParaRPr>
        </a:p>
      </dgm:t>
    </dgm:pt>
    <dgm:pt modelId="{2305DF1E-7286-402A-BBA1-CDB74DF99A5C}" type="parTrans" cxnId="{3831A897-ED52-4F09-ABAA-5960E3D8F1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78F0E6-AB97-48F3-8041-3E7C42D2DC76}" type="sibTrans" cxnId="{3831A897-ED52-4F09-ABAA-5960E3D8F1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C254E1-BCE8-4E97-9C88-CF33D5566A8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descriptivo</a:t>
          </a:r>
          <a:endParaRPr lang="es-ES" dirty="0">
            <a:solidFill>
              <a:schemeClr val="tx1"/>
            </a:solidFill>
          </a:endParaRPr>
        </a:p>
      </dgm:t>
    </dgm:pt>
    <dgm:pt modelId="{4C5C7EAD-E0F6-4877-9FAA-6691C7EE7A99}" type="parTrans" cxnId="{27796563-8E4B-4392-93CE-4D3FB8976F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F353FF-FDA7-4561-903F-81A91F1D13DE}" type="sibTrans" cxnId="{27796563-8E4B-4392-93CE-4D3FB8976F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ED0C15-40B1-43F7-AB0C-B65DB4F1696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mixta</a:t>
          </a:r>
          <a:endParaRPr lang="es-ES" dirty="0">
            <a:solidFill>
              <a:schemeClr val="tx1"/>
            </a:solidFill>
          </a:endParaRPr>
        </a:p>
      </dgm:t>
    </dgm:pt>
    <dgm:pt modelId="{C286E721-FDED-40B7-863E-976BAF4C4000}" type="parTrans" cxnId="{659DC061-0DAE-423F-BF7D-62B208F2C6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108A00-9A79-47C5-A8D5-51C72D0D9176}" type="sibTrans" cxnId="{659DC061-0DAE-423F-BF7D-62B208F2C6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552C86-3E38-4044-829E-A459418DEB14}" type="pres">
      <dgm:prSet presAssocID="{0A2E77C1-0016-48CB-92C5-A349A817B8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A5CE1B-DC76-4324-B3E0-62F93596A713}" type="pres">
      <dgm:prSet presAssocID="{2BA9F8FA-EFB6-494E-997C-EA403C064DB8}" presName="composite" presStyleCnt="0"/>
      <dgm:spPr/>
    </dgm:pt>
    <dgm:pt modelId="{F49AA7AA-78BA-438E-90AC-75F58118AFA0}" type="pres">
      <dgm:prSet presAssocID="{2BA9F8FA-EFB6-494E-997C-EA403C064DB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B5FE4-1DFA-4D58-B432-EA0157926E8C}" type="pres">
      <dgm:prSet presAssocID="{2BA9F8FA-EFB6-494E-997C-EA403C064DB8}" presName="parSh" presStyleLbl="node1" presStyleIdx="0" presStyleCnt="3"/>
      <dgm:spPr/>
      <dgm:t>
        <a:bodyPr/>
        <a:lstStyle/>
        <a:p>
          <a:endParaRPr lang="es-ES"/>
        </a:p>
      </dgm:t>
    </dgm:pt>
    <dgm:pt modelId="{AAE4D0C7-F633-4F20-8352-09E07567D5D8}" type="pres">
      <dgm:prSet presAssocID="{2BA9F8FA-EFB6-494E-997C-EA403C064DB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E770A-6C97-45FA-9970-610CAFAA3096}" type="pres">
      <dgm:prSet presAssocID="{AA5743A2-25F6-41F3-BD43-9542A1CE480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834B210-0383-4629-A169-38A9DFDC3A07}" type="pres">
      <dgm:prSet presAssocID="{AA5743A2-25F6-41F3-BD43-9542A1CE480F}" presName="connTx" presStyleLbl="sibTrans2D1" presStyleIdx="0" presStyleCnt="2"/>
      <dgm:spPr/>
      <dgm:t>
        <a:bodyPr/>
        <a:lstStyle/>
        <a:p>
          <a:endParaRPr lang="es-ES"/>
        </a:p>
      </dgm:t>
    </dgm:pt>
    <dgm:pt modelId="{75458889-BBC2-4DCF-B96F-2D2827F2CFF2}" type="pres">
      <dgm:prSet presAssocID="{B4055CCD-259E-4656-8E8C-2787E2D36699}" presName="composite" presStyleCnt="0"/>
      <dgm:spPr/>
    </dgm:pt>
    <dgm:pt modelId="{1599E580-23C0-4198-A641-EE6655B2363B}" type="pres">
      <dgm:prSet presAssocID="{B4055CCD-259E-4656-8E8C-2787E2D3669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04AD0-A456-4A0D-84E5-B89BB3370BF9}" type="pres">
      <dgm:prSet presAssocID="{B4055CCD-259E-4656-8E8C-2787E2D36699}" presName="parSh" presStyleLbl="node1" presStyleIdx="1" presStyleCnt="3"/>
      <dgm:spPr/>
      <dgm:t>
        <a:bodyPr/>
        <a:lstStyle/>
        <a:p>
          <a:endParaRPr lang="es-ES"/>
        </a:p>
      </dgm:t>
    </dgm:pt>
    <dgm:pt modelId="{056E28F6-5922-4EFE-A01C-130CCFE745F5}" type="pres">
      <dgm:prSet presAssocID="{B4055CCD-259E-4656-8E8C-2787E2D3669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987EC-56F8-460C-8494-9D0831D135D3}" type="pres">
      <dgm:prSet presAssocID="{58FBDA27-61B0-4646-842F-63F9D9C9A71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E430ABF-D360-451A-90F5-2DBBBFA58D32}" type="pres">
      <dgm:prSet presAssocID="{58FBDA27-61B0-4646-842F-63F9D9C9A710}" presName="connTx" presStyleLbl="sibTrans2D1" presStyleIdx="1" presStyleCnt="2"/>
      <dgm:spPr/>
      <dgm:t>
        <a:bodyPr/>
        <a:lstStyle/>
        <a:p>
          <a:endParaRPr lang="es-ES"/>
        </a:p>
      </dgm:t>
    </dgm:pt>
    <dgm:pt modelId="{4F8AEAEA-8BC1-425D-BAD4-889F050BB0D6}" type="pres">
      <dgm:prSet presAssocID="{5AD4315E-DB7F-45F5-9B96-E258A49021D6}" presName="composite" presStyleCnt="0"/>
      <dgm:spPr/>
    </dgm:pt>
    <dgm:pt modelId="{5F01E730-C02F-428C-8C40-E4FA34FA877C}" type="pres">
      <dgm:prSet presAssocID="{5AD4315E-DB7F-45F5-9B96-E258A49021D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8D571D-2C4A-475E-BFE5-08B901E25D40}" type="pres">
      <dgm:prSet presAssocID="{5AD4315E-DB7F-45F5-9B96-E258A49021D6}" presName="parSh" presStyleLbl="node1" presStyleIdx="2" presStyleCnt="3"/>
      <dgm:spPr/>
      <dgm:t>
        <a:bodyPr/>
        <a:lstStyle/>
        <a:p>
          <a:endParaRPr lang="es-ES"/>
        </a:p>
      </dgm:t>
    </dgm:pt>
    <dgm:pt modelId="{550B7FD9-B0C6-424B-9888-23381FC559D5}" type="pres">
      <dgm:prSet presAssocID="{5AD4315E-DB7F-45F5-9B96-E258A49021D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54E0F0-DB42-42C7-A8B8-71D0E753E18B}" type="presOf" srcId="{2BA9F8FA-EFB6-494E-997C-EA403C064DB8}" destId="{F49AA7AA-78BA-438E-90AC-75F58118AFA0}" srcOrd="0" destOrd="0" presId="urn:microsoft.com/office/officeart/2005/8/layout/process3"/>
    <dgm:cxn modelId="{17E61B5D-BC08-404C-9C5C-A09A63368642}" type="presOf" srcId="{5AD4315E-DB7F-45F5-9B96-E258A49021D6}" destId="{948D571D-2C4A-475E-BFE5-08B901E25D40}" srcOrd="1" destOrd="0" presId="urn:microsoft.com/office/officeart/2005/8/layout/process3"/>
    <dgm:cxn modelId="{994AFE13-CABE-4C19-9ED7-E2EAB3FA298C}" type="presOf" srcId="{524037A1-649C-46C8-AB22-BB52D1F25326}" destId="{AAE4D0C7-F633-4F20-8352-09E07567D5D8}" srcOrd="0" destOrd="1" presId="urn:microsoft.com/office/officeart/2005/8/layout/process3"/>
    <dgm:cxn modelId="{8B94BE83-0230-49A3-BF2B-9C3297D15375}" type="presOf" srcId="{AA5743A2-25F6-41F3-BD43-9542A1CE480F}" destId="{0C1E770A-6C97-45FA-9970-610CAFAA3096}" srcOrd="0" destOrd="0" presId="urn:microsoft.com/office/officeart/2005/8/layout/process3"/>
    <dgm:cxn modelId="{1B8B93D9-E006-4720-A9ED-2A1D9616159B}" type="presOf" srcId="{0A2E77C1-0016-48CB-92C5-A349A817B85C}" destId="{9D552C86-3E38-4044-829E-A459418DEB14}" srcOrd="0" destOrd="0" presId="urn:microsoft.com/office/officeart/2005/8/layout/process3"/>
    <dgm:cxn modelId="{DF334DC0-A032-45E8-9300-A695FC7E7452}" srcId="{5AD4315E-DB7F-45F5-9B96-E258A49021D6}" destId="{9F14648D-3A0A-4089-9399-2CEAFD0FAD7B}" srcOrd="0" destOrd="0" parTransId="{40D2D5D7-749E-42F6-B1C9-34C0D12EEB05}" sibTransId="{CC59B6AD-88F0-4DF2-A637-D28A4FC280A5}"/>
    <dgm:cxn modelId="{BC2E5DB3-642E-46E8-B53A-BF7B7672CEB6}" type="presOf" srcId="{B4055CCD-259E-4656-8E8C-2787E2D36699}" destId="{8A104AD0-A456-4A0D-84E5-B89BB3370BF9}" srcOrd="1" destOrd="0" presId="urn:microsoft.com/office/officeart/2005/8/layout/process3"/>
    <dgm:cxn modelId="{659DC061-0DAE-423F-BF7D-62B208F2C67A}" srcId="{2BA9F8FA-EFB6-494E-997C-EA403C064DB8}" destId="{1AED0C15-40B1-43F7-AB0C-B65DB4F16969}" srcOrd="3" destOrd="0" parTransId="{C286E721-FDED-40B7-863E-976BAF4C4000}" sibTransId="{8E108A00-9A79-47C5-A8D5-51C72D0D9176}"/>
    <dgm:cxn modelId="{3AEA4E7B-050D-4349-9E55-80C290B10F8B}" type="presOf" srcId="{9F14648D-3A0A-4089-9399-2CEAFD0FAD7B}" destId="{550B7FD9-B0C6-424B-9888-23381FC559D5}" srcOrd="0" destOrd="0" presId="urn:microsoft.com/office/officeart/2005/8/layout/process3"/>
    <dgm:cxn modelId="{42115CE2-427E-40BC-839C-60D49B8ED55A}" srcId="{2BA9F8FA-EFB6-494E-997C-EA403C064DB8}" destId="{C0A87FC3-BE21-4836-AE0B-9941F82B0E64}" srcOrd="0" destOrd="0" parTransId="{A397F81C-00BC-4613-8321-32471B3B8B36}" sibTransId="{4A9370EF-CC37-4E70-9A38-B323ED6841BF}"/>
    <dgm:cxn modelId="{BD889852-9338-4F85-8008-6C6270209CF4}" type="presOf" srcId="{AA5743A2-25F6-41F3-BD43-9542A1CE480F}" destId="{2834B210-0383-4629-A169-38A9DFDC3A07}" srcOrd="1" destOrd="0" presId="urn:microsoft.com/office/officeart/2005/8/layout/process3"/>
    <dgm:cxn modelId="{97F18D9B-FFAD-4D09-A9F2-B2561B81EFBF}" type="presOf" srcId="{C0A87FC3-BE21-4836-AE0B-9941F82B0E64}" destId="{AAE4D0C7-F633-4F20-8352-09E07567D5D8}" srcOrd="0" destOrd="0" presId="urn:microsoft.com/office/officeart/2005/8/layout/process3"/>
    <dgm:cxn modelId="{9A0F7660-8ABB-4169-85B1-43C60CDABDE2}" type="presOf" srcId="{5FC254E1-BCE8-4E97-9C88-CF33D5566A8A}" destId="{AAE4D0C7-F633-4F20-8352-09E07567D5D8}" srcOrd="0" destOrd="2" presId="urn:microsoft.com/office/officeart/2005/8/layout/process3"/>
    <dgm:cxn modelId="{35C5211A-6258-43C5-A35A-3117C27F2703}" srcId="{0A2E77C1-0016-48CB-92C5-A349A817B85C}" destId="{5AD4315E-DB7F-45F5-9B96-E258A49021D6}" srcOrd="2" destOrd="0" parTransId="{4175972C-FFDF-4CE7-84B8-BB8631FE7C37}" sibTransId="{66DD2DF8-B304-4B9A-B259-31E4814ABEFD}"/>
    <dgm:cxn modelId="{8B66CFF0-AD1E-4858-9150-D2CF212E431F}" srcId="{0A2E77C1-0016-48CB-92C5-A349A817B85C}" destId="{B4055CCD-259E-4656-8E8C-2787E2D36699}" srcOrd="1" destOrd="0" parTransId="{0E9A36E1-DD10-4D67-9C29-DE40DD0C0FF1}" sibTransId="{58FBDA27-61B0-4646-842F-63F9D9C9A710}"/>
    <dgm:cxn modelId="{A81065DA-3E00-439D-ADDB-77F584755EAC}" type="presOf" srcId="{5AD4315E-DB7F-45F5-9B96-E258A49021D6}" destId="{5F01E730-C02F-428C-8C40-E4FA34FA877C}" srcOrd="0" destOrd="0" presId="urn:microsoft.com/office/officeart/2005/8/layout/process3"/>
    <dgm:cxn modelId="{27796563-8E4B-4392-93CE-4D3FB8976FC7}" srcId="{2BA9F8FA-EFB6-494E-997C-EA403C064DB8}" destId="{5FC254E1-BCE8-4E97-9C88-CF33D5566A8A}" srcOrd="2" destOrd="0" parTransId="{4C5C7EAD-E0F6-4877-9FAA-6691C7EE7A99}" sibTransId="{E7F353FF-FDA7-4561-903F-81A91F1D13DE}"/>
    <dgm:cxn modelId="{FF5C9061-7A23-4344-84D4-36E2D3090CAF}" srcId="{0A2E77C1-0016-48CB-92C5-A349A817B85C}" destId="{2BA9F8FA-EFB6-494E-997C-EA403C064DB8}" srcOrd="0" destOrd="0" parTransId="{8432F2E7-87E9-4B40-AB21-56C925DF693F}" sibTransId="{AA5743A2-25F6-41F3-BD43-9542A1CE480F}"/>
    <dgm:cxn modelId="{4341F5ED-5619-461A-AAF4-B5608C928DFB}" srcId="{B4055CCD-259E-4656-8E8C-2787E2D36699}" destId="{BFFCB592-EE56-4DBF-83CC-1A06D33717A4}" srcOrd="0" destOrd="0" parTransId="{B3789D50-5DD4-4B10-A101-07D411051903}" sibTransId="{562F30A5-B2E5-497D-A10F-6FD2C0394CDF}"/>
    <dgm:cxn modelId="{9BCF7B57-EBA1-4553-81B2-444BE17D0385}" type="presOf" srcId="{1AED0C15-40B1-43F7-AB0C-B65DB4F16969}" destId="{AAE4D0C7-F633-4F20-8352-09E07567D5D8}" srcOrd="0" destOrd="3" presId="urn:microsoft.com/office/officeart/2005/8/layout/process3"/>
    <dgm:cxn modelId="{80990B24-0065-4E35-9242-F62AA05BDCA1}" type="presOf" srcId="{58FBDA27-61B0-4646-842F-63F9D9C9A710}" destId="{7CA987EC-56F8-460C-8494-9D0831D135D3}" srcOrd="0" destOrd="0" presId="urn:microsoft.com/office/officeart/2005/8/layout/process3"/>
    <dgm:cxn modelId="{06BC5CA0-51C3-4A05-9905-BA53B224D551}" type="presOf" srcId="{2BA9F8FA-EFB6-494E-997C-EA403C064DB8}" destId="{4C6B5FE4-1DFA-4D58-B432-EA0157926E8C}" srcOrd="1" destOrd="0" presId="urn:microsoft.com/office/officeart/2005/8/layout/process3"/>
    <dgm:cxn modelId="{3831A897-ED52-4F09-ABAA-5960E3D8F1E1}" srcId="{2BA9F8FA-EFB6-494E-997C-EA403C064DB8}" destId="{524037A1-649C-46C8-AB22-BB52D1F25326}" srcOrd="1" destOrd="0" parTransId="{2305DF1E-7286-402A-BBA1-CDB74DF99A5C}" sibTransId="{B278F0E6-AB97-48F3-8041-3E7C42D2DC76}"/>
    <dgm:cxn modelId="{E8490494-4EFD-4F17-BF38-69BE9AB99AA4}" type="presOf" srcId="{58FBDA27-61B0-4646-842F-63F9D9C9A710}" destId="{FE430ABF-D360-451A-90F5-2DBBBFA58D32}" srcOrd="1" destOrd="0" presId="urn:microsoft.com/office/officeart/2005/8/layout/process3"/>
    <dgm:cxn modelId="{A61EC60B-4F52-45C8-B9FA-F30C8CB40DE3}" type="presOf" srcId="{BFFCB592-EE56-4DBF-83CC-1A06D33717A4}" destId="{056E28F6-5922-4EFE-A01C-130CCFE745F5}" srcOrd="0" destOrd="0" presId="urn:microsoft.com/office/officeart/2005/8/layout/process3"/>
    <dgm:cxn modelId="{DF87E8CA-EA82-4460-A5B2-287449F215FD}" type="presOf" srcId="{B4055CCD-259E-4656-8E8C-2787E2D36699}" destId="{1599E580-23C0-4198-A641-EE6655B2363B}" srcOrd="0" destOrd="0" presId="urn:microsoft.com/office/officeart/2005/8/layout/process3"/>
    <dgm:cxn modelId="{31BFB2AA-2805-465E-BEAC-D2E3D73605CF}" type="presParOf" srcId="{9D552C86-3E38-4044-829E-A459418DEB14}" destId="{AFA5CE1B-DC76-4324-B3E0-62F93596A713}" srcOrd="0" destOrd="0" presId="urn:microsoft.com/office/officeart/2005/8/layout/process3"/>
    <dgm:cxn modelId="{45551A7C-4620-4136-95E1-FBA9F894DD87}" type="presParOf" srcId="{AFA5CE1B-DC76-4324-B3E0-62F93596A713}" destId="{F49AA7AA-78BA-438E-90AC-75F58118AFA0}" srcOrd="0" destOrd="0" presId="urn:microsoft.com/office/officeart/2005/8/layout/process3"/>
    <dgm:cxn modelId="{3480FC7E-972C-4A80-BCCC-E913536F34BA}" type="presParOf" srcId="{AFA5CE1B-DC76-4324-B3E0-62F93596A713}" destId="{4C6B5FE4-1DFA-4D58-B432-EA0157926E8C}" srcOrd="1" destOrd="0" presId="urn:microsoft.com/office/officeart/2005/8/layout/process3"/>
    <dgm:cxn modelId="{07033C1B-9C63-47E9-9B9C-B7223531AED9}" type="presParOf" srcId="{AFA5CE1B-DC76-4324-B3E0-62F93596A713}" destId="{AAE4D0C7-F633-4F20-8352-09E07567D5D8}" srcOrd="2" destOrd="0" presId="urn:microsoft.com/office/officeart/2005/8/layout/process3"/>
    <dgm:cxn modelId="{592AD7A6-317A-414E-A4E3-002E1BB0E9F6}" type="presParOf" srcId="{9D552C86-3E38-4044-829E-A459418DEB14}" destId="{0C1E770A-6C97-45FA-9970-610CAFAA3096}" srcOrd="1" destOrd="0" presId="urn:microsoft.com/office/officeart/2005/8/layout/process3"/>
    <dgm:cxn modelId="{220AFD11-9A5F-406C-ADEE-3F6C64B4A95B}" type="presParOf" srcId="{0C1E770A-6C97-45FA-9970-610CAFAA3096}" destId="{2834B210-0383-4629-A169-38A9DFDC3A07}" srcOrd="0" destOrd="0" presId="urn:microsoft.com/office/officeart/2005/8/layout/process3"/>
    <dgm:cxn modelId="{4255CEA8-52F2-40A6-920C-F78494D20266}" type="presParOf" srcId="{9D552C86-3E38-4044-829E-A459418DEB14}" destId="{75458889-BBC2-4DCF-B96F-2D2827F2CFF2}" srcOrd="2" destOrd="0" presId="urn:microsoft.com/office/officeart/2005/8/layout/process3"/>
    <dgm:cxn modelId="{7014923F-17EB-4D6D-B3A5-C2C95C88DE43}" type="presParOf" srcId="{75458889-BBC2-4DCF-B96F-2D2827F2CFF2}" destId="{1599E580-23C0-4198-A641-EE6655B2363B}" srcOrd="0" destOrd="0" presId="urn:microsoft.com/office/officeart/2005/8/layout/process3"/>
    <dgm:cxn modelId="{FA063304-67F2-4A9C-A170-C25F132FDFA3}" type="presParOf" srcId="{75458889-BBC2-4DCF-B96F-2D2827F2CFF2}" destId="{8A104AD0-A456-4A0D-84E5-B89BB3370BF9}" srcOrd="1" destOrd="0" presId="urn:microsoft.com/office/officeart/2005/8/layout/process3"/>
    <dgm:cxn modelId="{410BA973-AD5B-4E25-AB96-F316A67952E0}" type="presParOf" srcId="{75458889-BBC2-4DCF-B96F-2D2827F2CFF2}" destId="{056E28F6-5922-4EFE-A01C-130CCFE745F5}" srcOrd="2" destOrd="0" presId="urn:microsoft.com/office/officeart/2005/8/layout/process3"/>
    <dgm:cxn modelId="{539D666B-B310-4065-B365-3140ACD15C88}" type="presParOf" srcId="{9D552C86-3E38-4044-829E-A459418DEB14}" destId="{7CA987EC-56F8-460C-8494-9D0831D135D3}" srcOrd="3" destOrd="0" presId="urn:microsoft.com/office/officeart/2005/8/layout/process3"/>
    <dgm:cxn modelId="{B5D81C4A-BF8D-492C-A4AF-34CFB8EB1AEF}" type="presParOf" srcId="{7CA987EC-56F8-460C-8494-9D0831D135D3}" destId="{FE430ABF-D360-451A-90F5-2DBBBFA58D32}" srcOrd="0" destOrd="0" presId="urn:microsoft.com/office/officeart/2005/8/layout/process3"/>
    <dgm:cxn modelId="{7E36ABD2-F675-430C-9D9B-79D41B11B13E}" type="presParOf" srcId="{9D552C86-3E38-4044-829E-A459418DEB14}" destId="{4F8AEAEA-8BC1-425D-BAD4-889F050BB0D6}" srcOrd="4" destOrd="0" presId="urn:microsoft.com/office/officeart/2005/8/layout/process3"/>
    <dgm:cxn modelId="{B7CEC865-6F91-4B6C-9826-82ECE06727B2}" type="presParOf" srcId="{4F8AEAEA-8BC1-425D-BAD4-889F050BB0D6}" destId="{5F01E730-C02F-428C-8C40-E4FA34FA877C}" srcOrd="0" destOrd="0" presId="urn:microsoft.com/office/officeart/2005/8/layout/process3"/>
    <dgm:cxn modelId="{C4DF6EE7-1DCA-4B78-A520-3BF1CF358246}" type="presParOf" srcId="{4F8AEAEA-8BC1-425D-BAD4-889F050BB0D6}" destId="{948D571D-2C4A-475E-BFE5-08B901E25D40}" srcOrd="1" destOrd="0" presId="urn:microsoft.com/office/officeart/2005/8/layout/process3"/>
    <dgm:cxn modelId="{92BA898B-5B8E-4B24-AF7F-80A09646E791}" type="presParOf" srcId="{4F8AEAEA-8BC1-425D-BAD4-889F050BB0D6}" destId="{550B7FD9-B0C6-424B-9888-23381FC559D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F1AFA-F16D-4A98-BA6A-FA1DFA016099}" type="doc">
      <dgm:prSet loTypeId="urn:microsoft.com/office/officeart/2008/layout/Squa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42561E0-800D-44FA-8B8C-FD4AD1533E70}">
      <dgm:prSet phldrT="[Texto]" custT="1"/>
      <dgm:spPr/>
      <dgm:t>
        <a:bodyPr/>
        <a:lstStyle/>
        <a:p>
          <a:pPr algn="l"/>
          <a:r>
            <a:rPr lang="es-ES" sz="2400" b="1" dirty="0" smtClean="0"/>
            <a:t>Dimensión</a:t>
          </a:r>
          <a:endParaRPr lang="es-ES" sz="2400" b="1" dirty="0"/>
        </a:p>
      </dgm:t>
    </dgm:pt>
    <dgm:pt modelId="{F2F379D0-FB57-4367-B657-8AC2F8038F46}" type="parTrans" cxnId="{FF861AE5-177A-4D3E-83AA-87A83C778CA1}">
      <dgm:prSet/>
      <dgm:spPr/>
      <dgm:t>
        <a:bodyPr/>
        <a:lstStyle/>
        <a:p>
          <a:endParaRPr lang="es-ES" sz="1400"/>
        </a:p>
      </dgm:t>
    </dgm:pt>
    <dgm:pt modelId="{D952F1E7-1034-4637-B367-5B355E97A03C}" type="sibTrans" cxnId="{FF861AE5-177A-4D3E-83AA-87A83C778CA1}">
      <dgm:prSet/>
      <dgm:spPr/>
      <dgm:t>
        <a:bodyPr/>
        <a:lstStyle/>
        <a:p>
          <a:endParaRPr lang="es-ES" sz="1400"/>
        </a:p>
      </dgm:t>
    </dgm:pt>
    <dgm:pt modelId="{6E0478EF-E2AD-47F2-B59F-A812A669CFD5}">
      <dgm:prSet phldrT="[Texto]" custT="1"/>
      <dgm:spPr/>
      <dgm:t>
        <a:bodyPr/>
        <a:lstStyle/>
        <a:p>
          <a:r>
            <a:rPr lang="es-ES" sz="1600" dirty="0" smtClean="0"/>
            <a:t>Uso de expediente clínico digital para elevar la calidad de atención</a:t>
          </a:r>
          <a:endParaRPr lang="es-ES" sz="1600" dirty="0"/>
        </a:p>
      </dgm:t>
    </dgm:pt>
    <dgm:pt modelId="{78A41996-9455-4B0D-B168-9604623D763D}" type="parTrans" cxnId="{C832A0B3-B6A1-47F3-AA95-4646C2ADDA4B}">
      <dgm:prSet/>
      <dgm:spPr/>
      <dgm:t>
        <a:bodyPr/>
        <a:lstStyle/>
        <a:p>
          <a:endParaRPr lang="es-ES" sz="1400"/>
        </a:p>
      </dgm:t>
    </dgm:pt>
    <dgm:pt modelId="{DA064B95-0214-4707-8C86-D53783F34B69}" type="sibTrans" cxnId="{C832A0B3-B6A1-47F3-AA95-4646C2ADDA4B}">
      <dgm:prSet/>
      <dgm:spPr/>
      <dgm:t>
        <a:bodyPr/>
        <a:lstStyle/>
        <a:p>
          <a:endParaRPr lang="es-ES" sz="1400"/>
        </a:p>
      </dgm:t>
    </dgm:pt>
    <dgm:pt modelId="{606D4F48-5B6E-493F-8812-7E644A2F61DE}">
      <dgm:prSet phldrT="[Texto]" custT="1"/>
      <dgm:spPr/>
      <dgm:t>
        <a:bodyPr/>
        <a:lstStyle/>
        <a:p>
          <a:r>
            <a:rPr lang="es-ES" sz="1600" dirty="0" smtClean="0"/>
            <a:t>Conocimiento sobre uso de un sistemas de información hospitalario.</a:t>
          </a:r>
          <a:endParaRPr lang="es-ES" sz="1600" dirty="0"/>
        </a:p>
      </dgm:t>
    </dgm:pt>
    <dgm:pt modelId="{E14AEA01-5F1B-431E-B138-8411001EA3D4}" type="parTrans" cxnId="{01DDCA7E-F170-45D9-A9A5-A0A698F87FB1}">
      <dgm:prSet/>
      <dgm:spPr/>
      <dgm:t>
        <a:bodyPr/>
        <a:lstStyle/>
        <a:p>
          <a:endParaRPr lang="es-ES" sz="1400"/>
        </a:p>
      </dgm:t>
    </dgm:pt>
    <dgm:pt modelId="{24BCC96D-CB1D-47BA-B1F3-211FA4A6C921}" type="sibTrans" cxnId="{01DDCA7E-F170-45D9-A9A5-A0A698F87FB1}">
      <dgm:prSet/>
      <dgm:spPr/>
      <dgm:t>
        <a:bodyPr/>
        <a:lstStyle/>
        <a:p>
          <a:endParaRPr lang="es-ES" sz="1400"/>
        </a:p>
      </dgm:t>
    </dgm:pt>
    <dgm:pt modelId="{FD2152EE-91E3-4F03-B6EC-0280AEC95689}">
      <dgm:prSet phldrT="[Texto]" custT="1"/>
      <dgm:spPr/>
      <dgm:t>
        <a:bodyPr/>
        <a:lstStyle/>
        <a:p>
          <a:r>
            <a:rPr lang="es-ES" sz="1600" dirty="0" smtClean="0"/>
            <a:t>Mejora tecnológica para la clínica dental.</a:t>
          </a:r>
          <a:endParaRPr lang="es-ES" sz="1600" dirty="0"/>
        </a:p>
      </dgm:t>
    </dgm:pt>
    <dgm:pt modelId="{82BD0C1C-65B9-4928-9EAE-4930460F9DC4}" type="parTrans" cxnId="{FF4306C2-EBCF-47C1-B5E3-F783F98F5B03}">
      <dgm:prSet/>
      <dgm:spPr/>
      <dgm:t>
        <a:bodyPr/>
        <a:lstStyle/>
        <a:p>
          <a:endParaRPr lang="es-ES" sz="1400"/>
        </a:p>
      </dgm:t>
    </dgm:pt>
    <dgm:pt modelId="{461B175E-45D7-49B9-A5D8-C2C577E62C8D}" type="sibTrans" cxnId="{FF4306C2-EBCF-47C1-B5E3-F783F98F5B03}">
      <dgm:prSet/>
      <dgm:spPr/>
      <dgm:t>
        <a:bodyPr/>
        <a:lstStyle/>
        <a:p>
          <a:endParaRPr lang="es-ES" sz="1400"/>
        </a:p>
      </dgm:t>
    </dgm:pt>
    <dgm:pt modelId="{D515939C-4367-429F-B167-038F6FD93FB8}">
      <dgm:prSet phldrT="[Texto]" custT="1"/>
      <dgm:spPr/>
      <dgm:t>
        <a:bodyPr/>
        <a:lstStyle/>
        <a:p>
          <a:r>
            <a:rPr lang="es-ES" sz="2400" b="1" dirty="0" smtClean="0"/>
            <a:t>Variable</a:t>
          </a:r>
          <a:endParaRPr lang="es-ES" sz="2400" b="1" dirty="0"/>
        </a:p>
      </dgm:t>
    </dgm:pt>
    <dgm:pt modelId="{394457E2-AC36-44B4-97CD-FE45F101BD88}" type="parTrans" cxnId="{AA9D72BB-AF26-49B9-9B4D-E9A3BC8AF781}">
      <dgm:prSet/>
      <dgm:spPr/>
      <dgm:t>
        <a:bodyPr/>
        <a:lstStyle/>
        <a:p>
          <a:endParaRPr lang="es-ES" sz="1400"/>
        </a:p>
      </dgm:t>
    </dgm:pt>
    <dgm:pt modelId="{1EE74CED-6AE5-4D31-9335-3C67F6F80DDB}" type="sibTrans" cxnId="{AA9D72BB-AF26-49B9-9B4D-E9A3BC8AF781}">
      <dgm:prSet/>
      <dgm:spPr/>
      <dgm:t>
        <a:bodyPr/>
        <a:lstStyle/>
        <a:p>
          <a:endParaRPr lang="es-ES" sz="1400"/>
        </a:p>
      </dgm:t>
    </dgm:pt>
    <dgm:pt modelId="{A257B2A0-F84D-4E6E-A164-AA108251982B}">
      <dgm:prSet phldrT="[Texto]" custT="1"/>
      <dgm:spPr/>
      <dgm:t>
        <a:bodyPr/>
        <a:lstStyle/>
        <a:p>
          <a:r>
            <a:rPr lang="es-ES" sz="1600" dirty="0" smtClean="0"/>
            <a:t>Análisis de pacientes</a:t>
          </a:r>
          <a:endParaRPr lang="es-ES" sz="1600" dirty="0"/>
        </a:p>
      </dgm:t>
    </dgm:pt>
    <dgm:pt modelId="{D47C0F84-5998-4EBC-A3D7-4060770801FD}" type="parTrans" cxnId="{F231F236-CB00-4969-A63F-537E0F82290C}">
      <dgm:prSet/>
      <dgm:spPr/>
      <dgm:t>
        <a:bodyPr/>
        <a:lstStyle/>
        <a:p>
          <a:endParaRPr lang="es-ES" sz="1400"/>
        </a:p>
      </dgm:t>
    </dgm:pt>
    <dgm:pt modelId="{747BA6AB-E919-4DE8-965B-04C98C99562A}" type="sibTrans" cxnId="{F231F236-CB00-4969-A63F-537E0F82290C}">
      <dgm:prSet/>
      <dgm:spPr/>
      <dgm:t>
        <a:bodyPr/>
        <a:lstStyle/>
        <a:p>
          <a:endParaRPr lang="es-ES" sz="1400"/>
        </a:p>
      </dgm:t>
    </dgm:pt>
    <dgm:pt modelId="{E52DF0D4-7EE6-41F6-8AC0-CDA694FFC4CE}">
      <dgm:prSet phldrT="[Texto]" custT="1"/>
      <dgm:spPr/>
      <dgm:t>
        <a:bodyPr/>
        <a:lstStyle/>
        <a:p>
          <a:r>
            <a:rPr lang="es-ES" sz="1600" dirty="0" smtClean="0"/>
            <a:t>Factor Humano</a:t>
          </a:r>
          <a:endParaRPr lang="es-ES" sz="1600" dirty="0"/>
        </a:p>
      </dgm:t>
    </dgm:pt>
    <dgm:pt modelId="{C6AC820B-E483-4893-B580-82DCC2BD1117}" type="parTrans" cxnId="{4CAE86EF-D19E-46F0-9032-9315717BE435}">
      <dgm:prSet/>
      <dgm:spPr/>
      <dgm:t>
        <a:bodyPr/>
        <a:lstStyle/>
        <a:p>
          <a:endParaRPr lang="es-ES" sz="1400"/>
        </a:p>
      </dgm:t>
    </dgm:pt>
    <dgm:pt modelId="{954607AC-8C5C-4107-AFD3-B99D4B1CA14D}" type="sibTrans" cxnId="{4CAE86EF-D19E-46F0-9032-9315717BE435}">
      <dgm:prSet/>
      <dgm:spPr/>
      <dgm:t>
        <a:bodyPr/>
        <a:lstStyle/>
        <a:p>
          <a:endParaRPr lang="es-ES" sz="1400"/>
        </a:p>
      </dgm:t>
    </dgm:pt>
    <dgm:pt modelId="{86437F0D-EEB9-431F-ABBF-8B1C6D3D47CE}">
      <dgm:prSet phldrT="[Texto]" custT="1"/>
      <dgm:spPr/>
      <dgm:t>
        <a:bodyPr/>
        <a:lstStyle/>
        <a:p>
          <a:r>
            <a:rPr lang="es-ES" sz="1600" dirty="0" smtClean="0"/>
            <a:t>Eficiencia de procedimiento actual de llenado de expediente clínico</a:t>
          </a:r>
          <a:endParaRPr lang="es-ES" sz="1600" dirty="0"/>
        </a:p>
      </dgm:t>
    </dgm:pt>
    <dgm:pt modelId="{84AD09D1-6322-4E08-B3F2-232C22C96DDC}" type="parTrans" cxnId="{45977931-F85D-4A5A-A77B-271C300F9F98}">
      <dgm:prSet/>
      <dgm:spPr/>
      <dgm:t>
        <a:bodyPr/>
        <a:lstStyle/>
        <a:p>
          <a:endParaRPr lang="es-ES" sz="1400"/>
        </a:p>
      </dgm:t>
    </dgm:pt>
    <dgm:pt modelId="{021E17E3-12EC-4792-AC8F-B4BBA6816EF1}" type="sibTrans" cxnId="{45977931-F85D-4A5A-A77B-271C300F9F98}">
      <dgm:prSet/>
      <dgm:spPr/>
      <dgm:t>
        <a:bodyPr/>
        <a:lstStyle/>
        <a:p>
          <a:endParaRPr lang="es-ES" sz="1400"/>
        </a:p>
      </dgm:t>
    </dgm:pt>
    <dgm:pt modelId="{240BB1A0-870E-4FD9-A9EA-798ABBB22379}">
      <dgm:prSet custT="1"/>
      <dgm:spPr/>
      <dgm:t>
        <a:bodyPr/>
        <a:lstStyle/>
        <a:p>
          <a:r>
            <a:rPr lang="es-ES" sz="2400" b="1" dirty="0" smtClean="0"/>
            <a:t>Indicador</a:t>
          </a:r>
          <a:endParaRPr lang="es-ES" sz="2400" b="1" dirty="0"/>
        </a:p>
      </dgm:t>
    </dgm:pt>
    <dgm:pt modelId="{D8034894-DBCD-4575-950F-932B1911B62E}" type="parTrans" cxnId="{6BF684D7-A63D-4FA9-B0E5-70B3ABFF5CB5}">
      <dgm:prSet/>
      <dgm:spPr/>
      <dgm:t>
        <a:bodyPr/>
        <a:lstStyle/>
        <a:p>
          <a:endParaRPr lang="es-ES" sz="1400"/>
        </a:p>
      </dgm:t>
    </dgm:pt>
    <dgm:pt modelId="{BE338032-FAD4-4CA2-A59C-320C5AE27FAB}" type="sibTrans" cxnId="{6BF684D7-A63D-4FA9-B0E5-70B3ABFF5CB5}">
      <dgm:prSet/>
      <dgm:spPr/>
      <dgm:t>
        <a:bodyPr/>
        <a:lstStyle/>
        <a:p>
          <a:endParaRPr lang="es-ES" sz="1400"/>
        </a:p>
      </dgm:t>
    </dgm:pt>
    <dgm:pt modelId="{E4A0F466-BE9D-4BF9-B53B-BE63EAFB3F8F}">
      <dgm:prSet custT="1"/>
      <dgm:spPr/>
      <dgm:t>
        <a:bodyPr/>
        <a:lstStyle/>
        <a:p>
          <a:r>
            <a:rPr lang="es-ES" sz="1400" dirty="0" smtClean="0"/>
            <a:t>Registro de expediente clínico, Tiempo de captura, Forma de captura, Tolerancia</a:t>
          </a:r>
          <a:endParaRPr lang="es-ES" sz="1400" dirty="0"/>
        </a:p>
      </dgm:t>
    </dgm:pt>
    <dgm:pt modelId="{AB76F2AD-FFAC-4E18-B8E1-6E355DD00D54}" type="parTrans" cxnId="{A6738FFE-F72B-4C42-924B-C533550460BB}">
      <dgm:prSet/>
      <dgm:spPr/>
      <dgm:t>
        <a:bodyPr/>
        <a:lstStyle/>
        <a:p>
          <a:endParaRPr lang="es-ES"/>
        </a:p>
      </dgm:t>
    </dgm:pt>
    <dgm:pt modelId="{19430A04-C618-49C6-AD12-D17B0531DB6C}" type="sibTrans" cxnId="{A6738FFE-F72B-4C42-924B-C533550460BB}">
      <dgm:prSet/>
      <dgm:spPr/>
      <dgm:t>
        <a:bodyPr/>
        <a:lstStyle/>
        <a:p>
          <a:endParaRPr lang="es-ES"/>
        </a:p>
      </dgm:t>
    </dgm:pt>
    <dgm:pt modelId="{85E6FE0A-AA77-45EB-A6AC-E5D5F741AC7B}">
      <dgm:prSet custT="1"/>
      <dgm:spPr/>
      <dgm:t>
        <a:bodyPr/>
        <a:lstStyle/>
        <a:p>
          <a:r>
            <a:rPr lang="es-ES" sz="1400" dirty="0" smtClean="0"/>
            <a:t>Capacitación, Motivación, Desarrollo del personal, Uso de equipos informáticos</a:t>
          </a:r>
          <a:endParaRPr lang="es-ES" sz="1400" dirty="0"/>
        </a:p>
      </dgm:t>
    </dgm:pt>
    <dgm:pt modelId="{C258329C-0E98-4844-8BA3-8368F31048E9}" type="parTrans" cxnId="{8021F35E-8DBC-4882-9226-3FA3B92BCA0E}">
      <dgm:prSet/>
      <dgm:spPr/>
      <dgm:t>
        <a:bodyPr/>
        <a:lstStyle/>
        <a:p>
          <a:endParaRPr lang="es-ES"/>
        </a:p>
      </dgm:t>
    </dgm:pt>
    <dgm:pt modelId="{18275103-5F4D-4D98-B461-BDC657D817A1}" type="sibTrans" cxnId="{8021F35E-8DBC-4882-9226-3FA3B92BCA0E}">
      <dgm:prSet/>
      <dgm:spPr/>
      <dgm:t>
        <a:bodyPr/>
        <a:lstStyle/>
        <a:p>
          <a:endParaRPr lang="es-ES"/>
        </a:p>
      </dgm:t>
    </dgm:pt>
    <dgm:pt modelId="{A4907032-3947-47BB-806C-B13614123AE8}">
      <dgm:prSet custT="1"/>
      <dgm:spPr/>
      <dgm:t>
        <a:bodyPr/>
        <a:lstStyle/>
        <a:p>
          <a:r>
            <a:rPr lang="es-ES" sz="1400" dirty="0" smtClean="0"/>
            <a:t>Forma de llenado, Cantidad de uso de papel, Espacio de guardado, Recuperación de datos, Lugar de almacenamiento</a:t>
          </a:r>
          <a:endParaRPr lang="es-ES" sz="1400" dirty="0"/>
        </a:p>
      </dgm:t>
    </dgm:pt>
    <dgm:pt modelId="{E8C0896D-C63D-4198-96E0-9A4794BE2B36}" type="parTrans" cxnId="{64A2D2A1-0DEB-4B6E-88E1-0C1DFE34E6FA}">
      <dgm:prSet/>
      <dgm:spPr/>
      <dgm:t>
        <a:bodyPr/>
        <a:lstStyle/>
        <a:p>
          <a:endParaRPr lang="es-ES"/>
        </a:p>
      </dgm:t>
    </dgm:pt>
    <dgm:pt modelId="{47CB0EB4-C653-4167-988C-E2326F0E62F8}" type="sibTrans" cxnId="{64A2D2A1-0DEB-4B6E-88E1-0C1DFE34E6FA}">
      <dgm:prSet/>
      <dgm:spPr/>
      <dgm:t>
        <a:bodyPr/>
        <a:lstStyle/>
        <a:p>
          <a:endParaRPr lang="es-ES"/>
        </a:p>
      </dgm:t>
    </dgm:pt>
    <dgm:pt modelId="{F16AE18F-ED8A-4B1A-8688-3ADF30A8CE9A}">
      <dgm:prSet phldrT="[Texto]" custT="1"/>
      <dgm:spPr/>
      <dgm:t>
        <a:bodyPr/>
        <a:lstStyle/>
        <a:p>
          <a:r>
            <a:rPr lang="es-ES" sz="1600" dirty="0" smtClean="0"/>
            <a:t>Ingresos de Información.</a:t>
          </a:r>
          <a:endParaRPr lang="es-ES" sz="1600" dirty="0"/>
        </a:p>
      </dgm:t>
    </dgm:pt>
    <dgm:pt modelId="{8452EE1A-DBDF-4D0A-B026-3CDF606B898E}" type="parTrans" cxnId="{D6968066-37F3-4465-B133-DE226B06E3A7}">
      <dgm:prSet/>
      <dgm:spPr/>
      <dgm:t>
        <a:bodyPr/>
        <a:lstStyle/>
        <a:p>
          <a:endParaRPr lang="es-ES"/>
        </a:p>
      </dgm:t>
    </dgm:pt>
    <dgm:pt modelId="{128EA74A-2907-4F53-8038-302BC170A0C3}" type="sibTrans" cxnId="{D6968066-37F3-4465-B133-DE226B06E3A7}">
      <dgm:prSet/>
      <dgm:spPr/>
      <dgm:t>
        <a:bodyPr/>
        <a:lstStyle/>
        <a:p>
          <a:endParaRPr lang="es-ES"/>
        </a:p>
      </dgm:t>
    </dgm:pt>
    <dgm:pt modelId="{BEBAFD90-DD9A-442F-9DD0-33FCB4001E49}">
      <dgm:prSet phldrT="[Texto]" custT="1"/>
      <dgm:spPr/>
      <dgm:t>
        <a:bodyPr/>
        <a:lstStyle/>
        <a:p>
          <a:r>
            <a:rPr lang="es-ES" sz="1600" dirty="0" smtClean="0"/>
            <a:t>Importancia, Conocimiento y Práctica</a:t>
          </a:r>
          <a:endParaRPr lang="es-ES" sz="1600" dirty="0"/>
        </a:p>
      </dgm:t>
    </dgm:pt>
    <dgm:pt modelId="{8FBE37A8-1FFA-4EC7-9A32-DE705A494D80}" type="parTrans" cxnId="{769DEAFF-A2FC-4818-9E20-19DB25269D4E}">
      <dgm:prSet/>
      <dgm:spPr/>
      <dgm:t>
        <a:bodyPr/>
        <a:lstStyle/>
        <a:p>
          <a:endParaRPr lang="es-ES"/>
        </a:p>
      </dgm:t>
    </dgm:pt>
    <dgm:pt modelId="{1F027405-6403-44CB-AFB3-257609993C6D}" type="sibTrans" cxnId="{769DEAFF-A2FC-4818-9E20-19DB25269D4E}">
      <dgm:prSet/>
      <dgm:spPr/>
      <dgm:t>
        <a:bodyPr/>
        <a:lstStyle/>
        <a:p>
          <a:endParaRPr lang="es-ES"/>
        </a:p>
      </dgm:t>
    </dgm:pt>
    <dgm:pt modelId="{59F6866D-8BE2-4912-BE2D-9B0A64155358}">
      <dgm:prSet phldrT="[Texto]" custT="1"/>
      <dgm:spPr/>
      <dgm:t>
        <a:bodyPr/>
        <a:lstStyle/>
        <a:p>
          <a:r>
            <a:rPr lang="es-ES" sz="1600" dirty="0" smtClean="0"/>
            <a:t>Gestión de citas médicas</a:t>
          </a:r>
          <a:endParaRPr lang="es-ES" sz="1600" dirty="0"/>
        </a:p>
      </dgm:t>
    </dgm:pt>
    <dgm:pt modelId="{0BDFC27F-CC92-48E7-9522-549E103548DC}" type="parTrans" cxnId="{B61EBDC7-A2F3-475C-AA09-6DDAE1EAA754}">
      <dgm:prSet/>
      <dgm:spPr/>
      <dgm:t>
        <a:bodyPr/>
        <a:lstStyle/>
        <a:p>
          <a:endParaRPr lang="es-ES"/>
        </a:p>
      </dgm:t>
    </dgm:pt>
    <dgm:pt modelId="{30704C38-918C-4D83-BC34-46B11D7C83D0}" type="sibTrans" cxnId="{B61EBDC7-A2F3-475C-AA09-6DDAE1EAA754}">
      <dgm:prSet/>
      <dgm:spPr/>
      <dgm:t>
        <a:bodyPr/>
        <a:lstStyle/>
        <a:p>
          <a:endParaRPr lang="es-ES"/>
        </a:p>
      </dgm:t>
    </dgm:pt>
    <dgm:pt modelId="{A714C618-8897-4CBD-8A83-D35F6ADC9453}">
      <dgm:prSet custT="1"/>
      <dgm:spPr/>
      <dgm:t>
        <a:bodyPr/>
        <a:lstStyle/>
        <a:p>
          <a:r>
            <a:rPr lang="es-ES" sz="1400" dirty="0" smtClean="0"/>
            <a:t>Ingreso de datos, Registro de información de citas, Comunicación al cliente</a:t>
          </a:r>
          <a:endParaRPr lang="es-ES" sz="1400" dirty="0"/>
        </a:p>
      </dgm:t>
    </dgm:pt>
    <dgm:pt modelId="{4A4494EE-6E34-44CD-8256-F4E01306040F}" type="parTrans" cxnId="{8F4978CF-0101-4436-82A2-E165C110DC91}">
      <dgm:prSet/>
      <dgm:spPr/>
      <dgm:t>
        <a:bodyPr/>
        <a:lstStyle/>
        <a:p>
          <a:endParaRPr lang="es-ES"/>
        </a:p>
      </dgm:t>
    </dgm:pt>
    <dgm:pt modelId="{E6744EB0-67F2-4C98-BE99-D713EF613989}" type="sibTrans" cxnId="{8F4978CF-0101-4436-82A2-E165C110DC91}">
      <dgm:prSet/>
      <dgm:spPr/>
      <dgm:t>
        <a:bodyPr/>
        <a:lstStyle/>
        <a:p>
          <a:endParaRPr lang="es-ES"/>
        </a:p>
      </dgm:t>
    </dgm:pt>
    <dgm:pt modelId="{6FF91485-7916-43D7-B774-228685387C37}" type="pres">
      <dgm:prSet presAssocID="{54EF1AFA-F16D-4A98-BA6A-FA1DFA01609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D1F1D86-8603-4A0E-B180-3B28488ADC57}" type="pres">
      <dgm:prSet presAssocID="{542561E0-800D-44FA-8B8C-FD4AD1533E70}" presName="root" presStyleCnt="0">
        <dgm:presLayoutVars>
          <dgm:chMax/>
          <dgm:chPref/>
        </dgm:presLayoutVars>
      </dgm:prSet>
      <dgm:spPr/>
    </dgm:pt>
    <dgm:pt modelId="{EA92174B-06B0-4F5B-B322-18B52FA844E1}" type="pres">
      <dgm:prSet presAssocID="{542561E0-800D-44FA-8B8C-FD4AD1533E70}" presName="rootComposite" presStyleCnt="0">
        <dgm:presLayoutVars/>
      </dgm:prSet>
      <dgm:spPr/>
    </dgm:pt>
    <dgm:pt modelId="{67FFA604-D5B8-4567-B999-7C45095447DB}" type="pres">
      <dgm:prSet presAssocID="{542561E0-800D-44FA-8B8C-FD4AD1533E70}" presName="ParentAccent" presStyleLbl="alignNode1" presStyleIdx="0" presStyleCnt="3"/>
      <dgm:spPr/>
    </dgm:pt>
    <dgm:pt modelId="{1FB62D2E-594D-4AAB-A6AE-9D804C791A0B}" type="pres">
      <dgm:prSet presAssocID="{542561E0-800D-44FA-8B8C-FD4AD1533E70}" presName="ParentSmallAccent" presStyleLbl="fgAcc1" presStyleIdx="0" presStyleCnt="3"/>
      <dgm:spPr/>
    </dgm:pt>
    <dgm:pt modelId="{0AFD2167-E4F5-47F3-ACCF-EAE5375A44E8}" type="pres">
      <dgm:prSet presAssocID="{542561E0-800D-44FA-8B8C-FD4AD1533E70}" presName="Parent" presStyleLbl="revTx" presStyleIdx="0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D3902-1FAD-46DE-8980-CE0058016915}" type="pres">
      <dgm:prSet presAssocID="{542561E0-800D-44FA-8B8C-FD4AD1533E70}" presName="childShape" presStyleCnt="0">
        <dgm:presLayoutVars>
          <dgm:chMax val="0"/>
          <dgm:chPref val="0"/>
        </dgm:presLayoutVars>
      </dgm:prSet>
      <dgm:spPr/>
    </dgm:pt>
    <dgm:pt modelId="{12CFD98D-979A-451F-B445-F3FC36C05A65}" type="pres">
      <dgm:prSet presAssocID="{6E0478EF-E2AD-47F2-B59F-A812A669CFD5}" presName="childComposite" presStyleCnt="0">
        <dgm:presLayoutVars>
          <dgm:chMax val="0"/>
          <dgm:chPref val="0"/>
        </dgm:presLayoutVars>
      </dgm:prSet>
      <dgm:spPr/>
    </dgm:pt>
    <dgm:pt modelId="{08C94CD9-6145-4BED-B36C-14CE498775BE}" type="pres">
      <dgm:prSet presAssocID="{6E0478EF-E2AD-47F2-B59F-A812A669CFD5}" presName="ChildAccent" presStyleLbl="solidFgAcc1" presStyleIdx="0" presStyleCnt="13"/>
      <dgm:spPr/>
    </dgm:pt>
    <dgm:pt modelId="{6988CC19-FF6A-450E-A984-687FC4C98F8B}" type="pres">
      <dgm:prSet presAssocID="{6E0478EF-E2AD-47F2-B59F-A812A669CFD5}" presName="Child" presStyleLbl="revTx" presStyleIdx="1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2ADCA-BCB4-4FDD-AB5E-219154BBC235}" type="pres">
      <dgm:prSet presAssocID="{606D4F48-5B6E-493F-8812-7E644A2F61DE}" presName="childComposite" presStyleCnt="0">
        <dgm:presLayoutVars>
          <dgm:chMax val="0"/>
          <dgm:chPref val="0"/>
        </dgm:presLayoutVars>
      </dgm:prSet>
      <dgm:spPr/>
    </dgm:pt>
    <dgm:pt modelId="{A6AAE9B7-74AD-4AA1-B6D2-756A9102F4D4}" type="pres">
      <dgm:prSet presAssocID="{606D4F48-5B6E-493F-8812-7E644A2F61DE}" presName="ChildAccent" presStyleLbl="solidFgAcc1" presStyleIdx="1" presStyleCnt="13"/>
      <dgm:spPr/>
    </dgm:pt>
    <dgm:pt modelId="{D260A65D-01DF-4217-A94D-6B1C372696C1}" type="pres">
      <dgm:prSet presAssocID="{606D4F48-5B6E-493F-8812-7E644A2F61DE}" presName="Child" presStyleLbl="revTx" presStyleIdx="2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C02F7-A94F-42B6-AFCE-2534C2588380}" type="pres">
      <dgm:prSet presAssocID="{FD2152EE-91E3-4F03-B6EC-0280AEC95689}" presName="childComposite" presStyleCnt="0">
        <dgm:presLayoutVars>
          <dgm:chMax val="0"/>
          <dgm:chPref val="0"/>
        </dgm:presLayoutVars>
      </dgm:prSet>
      <dgm:spPr/>
    </dgm:pt>
    <dgm:pt modelId="{9B217433-E5AE-444C-B6AA-19686C7B562C}" type="pres">
      <dgm:prSet presAssocID="{FD2152EE-91E3-4F03-B6EC-0280AEC95689}" presName="ChildAccent" presStyleLbl="solidFgAcc1" presStyleIdx="2" presStyleCnt="13"/>
      <dgm:spPr/>
    </dgm:pt>
    <dgm:pt modelId="{8758CDD3-0D45-4A44-AEFF-40CECC6F6701}" type="pres">
      <dgm:prSet presAssocID="{FD2152EE-91E3-4F03-B6EC-0280AEC95689}" presName="Child" presStyleLbl="revTx" presStyleIdx="3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0067FF-D59D-4701-9880-53DA05AE12ED}" type="pres">
      <dgm:prSet presAssocID="{F16AE18F-ED8A-4B1A-8688-3ADF30A8CE9A}" presName="childComposite" presStyleCnt="0">
        <dgm:presLayoutVars>
          <dgm:chMax val="0"/>
          <dgm:chPref val="0"/>
        </dgm:presLayoutVars>
      </dgm:prSet>
      <dgm:spPr/>
    </dgm:pt>
    <dgm:pt modelId="{D88DED93-365B-4C9B-8575-CC034E7EB7D4}" type="pres">
      <dgm:prSet presAssocID="{F16AE18F-ED8A-4B1A-8688-3ADF30A8CE9A}" presName="ChildAccent" presStyleLbl="solidFgAcc1" presStyleIdx="3" presStyleCnt="13"/>
      <dgm:spPr/>
    </dgm:pt>
    <dgm:pt modelId="{A386D6F1-377C-49E6-934A-AEFB8C729051}" type="pres">
      <dgm:prSet presAssocID="{F16AE18F-ED8A-4B1A-8688-3ADF30A8CE9A}" presName="Child" presStyleLbl="revTx" presStyleIdx="4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9C9B4-BFF3-4E3D-AF1D-04D9E9496D6D}" type="pres">
      <dgm:prSet presAssocID="{BEBAFD90-DD9A-442F-9DD0-33FCB4001E49}" presName="childComposite" presStyleCnt="0">
        <dgm:presLayoutVars>
          <dgm:chMax val="0"/>
          <dgm:chPref val="0"/>
        </dgm:presLayoutVars>
      </dgm:prSet>
      <dgm:spPr/>
    </dgm:pt>
    <dgm:pt modelId="{AB4C7998-C18B-448A-8DF9-00C32B2177E7}" type="pres">
      <dgm:prSet presAssocID="{BEBAFD90-DD9A-442F-9DD0-33FCB4001E49}" presName="ChildAccent" presStyleLbl="solidFgAcc1" presStyleIdx="4" presStyleCnt="13"/>
      <dgm:spPr/>
    </dgm:pt>
    <dgm:pt modelId="{8B18322E-2B27-462D-A09C-0B9AD74DA2D1}" type="pres">
      <dgm:prSet presAssocID="{BEBAFD90-DD9A-442F-9DD0-33FCB4001E49}" presName="Child" presStyleLbl="revTx" presStyleIdx="5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D27325-CDCE-47DA-9238-F4AB4E4D9426}" type="pres">
      <dgm:prSet presAssocID="{D515939C-4367-429F-B167-038F6FD93FB8}" presName="root" presStyleCnt="0">
        <dgm:presLayoutVars>
          <dgm:chMax/>
          <dgm:chPref/>
        </dgm:presLayoutVars>
      </dgm:prSet>
      <dgm:spPr/>
    </dgm:pt>
    <dgm:pt modelId="{87957C9A-C3FA-47A8-89C6-F0A88139C1B1}" type="pres">
      <dgm:prSet presAssocID="{D515939C-4367-429F-B167-038F6FD93FB8}" presName="rootComposite" presStyleCnt="0">
        <dgm:presLayoutVars/>
      </dgm:prSet>
      <dgm:spPr/>
    </dgm:pt>
    <dgm:pt modelId="{0D99BDF8-0A08-4CA2-B9F8-F0DD00A8D4BC}" type="pres">
      <dgm:prSet presAssocID="{D515939C-4367-429F-B167-038F6FD93FB8}" presName="ParentAccent" presStyleLbl="alignNode1" presStyleIdx="1" presStyleCnt="3"/>
      <dgm:spPr/>
    </dgm:pt>
    <dgm:pt modelId="{7FEDA7A3-E42D-47A1-8BFF-95E0465D5F66}" type="pres">
      <dgm:prSet presAssocID="{D515939C-4367-429F-B167-038F6FD93FB8}" presName="ParentSmallAccent" presStyleLbl="fgAcc1" presStyleIdx="1" presStyleCnt="3"/>
      <dgm:spPr/>
    </dgm:pt>
    <dgm:pt modelId="{CE1C0FC4-E27D-4128-BDB5-10B405369F58}" type="pres">
      <dgm:prSet presAssocID="{D515939C-4367-429F-B167-038F6FD93FB8}" presName="Parent" presStyleLbl="revTx" presStyleIdx="6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EA2DC-D1DE-4E6B-B9C8-4855A194C0C2}" type="pres">
      <dgm:prSet presAssocID="{D515939C-4367-429F-B167-038F6FD93FB8}" presName="childShape" presStyleCnt="0">
        <dgm:presLayoutVars>
          <dgm:chMax val="0"/>
          <dgm:chPref val="0"/>
        </dgm:presLayoutVars>
      </dgm:prSet>
      <dgm:spPr/>
    </dgm:pt>
    <dgm:pt modelId="{27766002-523C-421E-8F46-FB9724D8BE38}" type="pres">
      <dgm:prSet presAssocID="{A257B2A0-F84D-4E6E-A164-AA108251982B}" presName="childComposite" presStyleCnt="0">
        <dgm:presLayoutVars>
          <dgm:chMax val="0"/>
          <dgm:chPref val="0"/>
        </dgm:presLayoutVars>
      </dgm:prSet>
      <dgm:spPr/>
    </dgm:pt>
    <dgm:pt modelId="{E13D1782-7527-472B-A334-0F085F39FDAE}" type="pres">
      <dgm:prSet presAssocID="{A257B2A0-F84D-4E6E-A164-AA108251982B}" presName="ChildAccent" presStyleLbl="solidFgAcc1" presStyleIdx="5" presStyleCnt="13"/>
      <dgm:spPr/>
    </dgm:pt>
    <dgm:pt modelId="{33F8F98A-DF5D-43C5-A891-668F0126F727}" type="pres">
      <dgm:prSet presAssocID="{A257B2A0-F84D-4E6E-A164-AA108251982B}" presName="Child" presStyleLbl="revTx" presStyleIdx="7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FEF7FE-A5E8-4722-8516-0188FD2515DE}" type="pres">
      <dgm:prSet presAssocID="{E52DF0D4-7EE6-41F6-8AC0-CDA694FFC4CE}" presName="childComposite" presStyleCnt="0">
        <dgm:presLayoutVars>
          <dgm:chMax val="0"/>
          <dgm:chPref val="0"/>
        </dgm:presLayoutVars>
      </dgm:prSet>
      <dgm:spPr/>
    </dgm:pt>
    <dgm:pt modelId="{AE1E616E-6ADD-4739-840A-A80426872032}" type="pres">
      <dgm:prSet presAssocID="{E52DF0D4-7EE6-41F6-8AC0-CDA694FFC4CE}" presName="ChildAccent" presStyleLbl="solidFgAcc1" presStyleIdx="6" presStyleCnt="13"/>
      <dgm:spPr/>
    </dgm:pt>
    <dgm:pt modelId="{6B51C268-4298-4E9C-83E9-67E7EF2FF705}" type="pres">
      <dgm:prSet presAssocID="{E52DF0D4-7EE6-41F6-8AC0-CDA694FFC4CE}" presName="Child" presStyleLbl="revTx" presStyleIdx="8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24CE9-0A2D-42DA-B40F-8F5F8DFB014D}" type="pres">
      <dgm:prSet presAssocID="{86437F0D-EEB9-431F-ABBF-8B1C6D3D47CE}" presName="childComposite" presStyleCnt="0">
        <dgm:presLayoutVars>
          <dgm:chMax val="0"/>
          <dgm:chPref val="0"/>
        </dgm:presLayoutVars>
      </dgm:prSet>
      <dgm:spPr/>
    </dgm:pt>
    <dgm:pt modelId="{FDA0C382-2806-4C98-83BA-684BF7C08143}" type="pres">
      <dgm:prSet presAssocID="{86437F0D-EEB9-431F-ABBF-8B1C6D3D47CE}" presName="ChildAccent" presStyleLbl="solidFgAcc1" presStyleIdx="7" presStyleCnt="13" custLinFactNeighborY="616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F89F7C1-3DE1-4834-A710-00136C94936B}" type="pres">
      <dgm:prSet presAssocID="{86437F0D-EEB9-431F-ABBF-8B1C6D3D47CE}" presName="Child" presStyleLbl="revTx" presStyleIdx="9" presStyleCnt="16" custLinFactNeighborY="31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C68EEC-16DF-4E13-B6A7-E263FAE8CCDE}" type="pres">
      <dgm:prSet presAssocID="{59F6866D-8BE2-4912-BE2D-9B0A64155358}" presName="childComposite" presStyleCnt="0">
        <dgm:presLayoutVars>
          <dgm:chMax val="0"/>
          <dgm:chPref val="0"/>
        </dgm:presLayoutVars>
      </dgm:prSet>
      <dgm:spPr/>
    </dgm:pt>
    <dgm:pt modelId="{7CBB77A2-0BE2-4FAA-982D-5EF70112C32C}" type="pres">
      <dgm:prSet presAssocID="{59F6866D-8BE2-4912-BE2D-9B0A64155358}" presName="ChildAccent" presStyleLbl="solidFgAcc1" presStyleIdx="8" presStyleCnt="13" custLinFactY="100000" custLinFactNeighborY="131854"/>
      <dgm:spPr/>
    </dgm:pt>
    <dgm:pt modelId="{88739E1A-8954-49B2-BBCE-3B4C583ECF49}" type="pres">
      <dgm:prSet presAssocID="{59F6866D-8BE2-4912-BE2D-9B0A64155358}" presName="Child" presStyleLbl="revTx" presStyleIdx="10" presStyleCnt="16" custLinFactNeighborX="1624" custLinFactNeighborY="96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A6CCD-C84D-49D2-9E90-ECC8CA550364}" type="pres">
      <dgm:prSet presAssocID="{240BB1A0-870E-4FD9-A9EA-798ABBB22379}" presName="root" presStyleCnt="0">
        <dgm:presLayoutVars>
          <dgm:chMax/>
          <dgm:chPref/>
        </dgm:presLayoutVars>
      </dgm:prSet>
      <dgm:spPr/>
    </dgm:pt>
    <dgm:pt modelId="{E4D3BD64-0740-46FD-A238-F9B4CEABDB13}" type="pres">
      <dgm:prSet presAssocID="{240BB1A0-870E-4FD9-A9EA-798ABBB22379}" presName="rootComposite" presStyleCnt="0">
        <dgm:presLayoutVars/>
      </dgm:prSet>
      <dgm:spPr/>
    </dgm:pt>
    <dgm:pt modelId="{DFC92A9E-BF55-4093-BB49-9D3B7A26960E}" type="pres">
      <dgm:prSet presAssocID="{240BB1A0-870E-4FD9-A9EA-798ABBB22379}" presName="ParentAccent" presStyleLbl="alignNode1" presStyleIdx="2" presStyleCnt="3"/>
      <dgm:spPr/>
    </dgm:pt>
    <dgm:pt modelId="{D1DE9E00-509C-4AC8-AD0C-AD0D1FCE9AEB}" type="pres">
      <dgm:prSet presAssocID="{240BB1A0-870E-4FD9-A9EA-798ABBB22379}" presName="ParentSmallAccent" presStyleLbl="fgAcc1" presStyleIdx="2" presStyleCnt="3"/>
      <dgm:spPr/>
    </dgm:pt>
    <dgm:pt modelId="{A1C0ED94-087C-4047-A4D7-23F746894A30}" type="pres">
      <dgm:prSet presAssocID="{240BB1A0-870E-4FD9-A9EA-798ABBB22379}" presName="Parent" presStyleLbl="revTx" presStyleIdx="11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6A696-999A-4C64-A6C2-7521101D45FD}" type="pres">
      <dgm:prSet presAssocID="{240BB1A0-870E-4FD9-A9EA-798ABBB22379}" presName="childShape" presStyleCnt="0">
        <dgm:presLayoutVars>
          <dgm:chMax val="0"/>
          <dgm:chPref val="0"/>
        </dgm:presLayoutVars>
      </dgm:prSet>
      <dgm:spPr/>
    </dgm:pt>
    <dgm:pt modelId="{FD873453-EE0F-4D73-A343-6427B645B9F4}" type="pres">
      <dgm:prSet presAssocID="{E4A0F466-BE9D-4BF9-B53B-BE63EAFB3F8F}" presName="childComposite" presStyleCnt="0">
        <dgm:presLayoutVars>
          <dgm:chMax val="0"/>
          <dgm:chPref val="0"/>
        </dgm:presLayoutVars>
      </dgm:prSet>
      <dgm:spPr/>
    </dgm:pt>
    <dgm:pt modelId="{09C290FE-4525-4E3C-8542-16B2B3A9E935}" type="pres">
      <dgm:prSet presAssocID="{E4A0F466-BE9D-4BF9-B53B-BE63EAFB3F8F}" presName="ChildAccent" presStyleLbl="solidFgAcc1" presStyleIdx="9" presStyleCnt="13"/>
      <dgm:spPr/>
    </dgm:pt>
    <dgm:pt modelId="{FEC2A86D-628C-4151-9321-AC77FC32C19C}" type="pres">
      <dgm:prSet presAssocID="{E4A0F466-BE9D-4BF9-B53B-BE63EAFB3F8F}" presName="Child" presStyleLbl="revTx" presStyleIdx="12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333C5-4858-49F3-B589-3308C4B4BBAB}" type="pres">
      <dgm:prSet presAssocID="{85E6FE0A-AA77-45EB-A6AC-E5D5F741AC7B}" presName="childComposite" presStyleCnt="0">
        <dgm:presLayoutVars>
          <dgm:chMax val="0"/>
          <dgm:chPref val="0"/>
        </dgm:presLayoutVars>
      </dgm:prSet>
      <dgm:spPr/>
    </dgm:pt>
    <dgm:pt modelId="{F1F9B8D4-0B38-4A23-9299-46FAD7BBE4C2}" type="pres">
      <dgm:prSet presAssocID="{85E6FE0A-AA77-45EB-A6AC-E5D5F741AC7B}" presName="ChildAccent" presStyleLbl="solidFgAcc1" presStyleIdx="10" presStyleCnt="13"/>
      <dgm:spPr/>
    </dgm:pt>
    <dgm:pt modelId="{D3A4B76B-871C-4961-9A47-03AA2A89D782}" type="pres">
      <dgm:prSet presAssocID="{85E6FE0A-AA77-45EB-A6AC-E5D5F741AC7B}" presName="Child" presStyleLbl="revTx" presStyleIdx="13" presStyleCnt="16" custLinFactNeighborY="1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C7D10-407F-472E-AF1F-4FC9209F319D}" type="pres">
      <dgm:prSet presAssocID="{A4907032-3947-47BB-806C-B13614123AE8}" presName="childComposite" presStyleCnt="0">
        <dgm:presLayoutVars>
          <dgm:chMax val="0"/>
          <dgm:chPref val="0"/>
        </dgm:presLayoutVars>
      </dgm:prSet>
      <dgm:spPr/>
    </dgm:pt>
    <dgm:pt modelId="{12B12007-1CFA-4EDA-8A2F-42AF4C82D191}" type="pres">
      <dgm:prSet presAssocID="{A4907032-3947-47BB-806C-B13614123AE8}" presName="ChildAccent" presStyleLbl="solidFgAcc1" presStyleIdx="11" presStyleCnt="13" custLinFactNeighborY="54558"/>
      <dgm:spPr/>
    </dgm:pt>
    <dgm:pt modelId="{5E8C1696-C48C-4B86-8546-D999B8F5E0EE}" type="pres">
      <dgm:prSet presAssocID="{A4907032-3947-47BB-806C-B13614123AE8}" presName="Child" presStyleLbl="revTx" presStyleIdx="14" presStyleCnt="16" custLinFactNeighborY="30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671E5-BC72-43C9-8520-61ED3FE3EDBE}" type="pres">
      <dgm:prSet presAssocID="{A714C618-8897-4CBD-8A83-D35F6ADC9453}" presName="childComposite" presStyleCnt="0">
        <dgm:presLayoutVars>
          <dgm:chMax val="0"/>
          <dgm:chPref val="0"/>
        </dgm:presLayoutVars>
      </dgm:prSet>
      <dgm:spPr/>
    </dgm:pt>
    <dgm:pt modelId="{9AEE4C15-0EE2-414A-AAE7-3C828AC8DAFE}" type="pres">
      <dgm:prSet presAssocID="{A714C618-8897-4CBD-8A83-D35F6ADC9453}" presName="ChildAccent" presStyleLbl="solidFgAcc1" presStyleIdx="12" presStyleCnt="13" custLinFactY="100000" custLinFactNeighborY="133794"/>
      <dgm:spPr/>
    </dgm:pt>
    <dgm:pt modelId="{280ECBC8-582F-4848-ACAB-E5255E4BE88F}" type="pres">
      <dgm:prSet presAssocID="{A714C618-8897-4CBD-8A83-D35F6ADC9453}" presName="Child" presStyleLbl="revTx" presStyleIdx="15" presStyleCnt="16" custLinFactNeighborY="88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32A0B3-B6A1-47F3-AA95-4646C2ADDA4B}" srcId="{542561E0-800D-44FA-8B8C-FD4AD1533E70}" destId="{6E0478EF-E2AD-47F2-B59F-A812A669CFD5}" srcOrd="0" destOrd="0" parTransId="{78A41996-9455-4B0D-B168-9604623D763D}" sibTransId="{DA064B95-0214-4707-8C86-D53783F34B69}"/>
    <dgm:cxn modelId="{769DEAFF-A2FC-4818-9E20-19DB25269D4E}" srcId="{542561E0-800D-44FA-8B8C-FD4AD1533E70}" destId="{BEBAFD90-DD9A-442F-9DD0-33FCB4001E49}" srcOrd="4" destOrd="0" parTransId="{8FBE37A8-1FFA-4EC7-9A32-DE705A494D80}" sibTransId="{1F027405-6403-44CB-AFB3-257609993C6D}"/>
    <dgm:cxn modelId="{D6968066-37F3-4465-B133-DE226B06E3A7}" srcId="{542561E0-800D-44FA-8B8C-FD4AD1533E70}" destId="{F16AE18F-ED8A-4B1A-8688-3ADF30A8CE9A}" srcOrd="3" destOrd="0" parTransId="{8452EE1A-DBDF-4D0A-B026-3CDF606B898E}" sibTransId="{128EA74A-2907-4F53-8038-302BC170A0C3}"/>
    <dgm:cxn modelId="{1CD19B13-B780-4EC1-8D82-DA168ACE755A}" type="presOf" srcId="{54EF1AFA-F16D-4A98-BA6A-FA1DFA016099}" destId="{6FF91485-7916-43D7-B774-228685387C37}" srcOrd="0" destOrd="0" presId="urn:microsoft.com/office/officeart/2008/layout/SquareAccentList"/>
    <dgm:cxn modelId="{4B617A96-232F-47A0-B43D-96893D74E6A4}" type="presOf" srcId="{542561E0-800D-44FA-8B8C-FD4AD1533E70}" destId="{0AFD2167-E4F5-47F3-ACCF-EAE5375A44E8}" srcOrd="0" destOrd="0" presId="urn:microsoft.com/office/officeart/2008/layout/SquareAccentList"/>
    <dgm:cxn modelId="{01DDCA7E-F170-45D9-A9A5-A0A698F87FB1}" srcId="{542561E0-800D-44FA-8B8C-FD4AD1533E70}" destId="{606D4F48-5B6E-493F-8812-7E644A2F61DE}" srcOrd="1" destOrd="0" parTransId="{E14AEA01-5F1B-431E-B138-8411001EA3D4}" sibTransId="{24BCC96D-CB1D-47BA-B1F3-211FA4A6C921}"/>
    <dgm:cxn modelId="{36EDF4E6-93F5-4294-87CD-BCF90D66AD20}" type="presOf" srcId="{E52DF0D4-7EE6-41F6-8AC0-CDA694FFC4CE}" destId="{6B51C268-4298-4E9C-83E9-67E7EF2FF705}" srcOrd="0" destOrd="0" presId="urn:microsoft.com/office/officeart/2008/layout/SquareAccentList"/>
    <dgm:cxn modelId="{8F4978CF-0101-4436-82A2-E165C110DC91}" srcId="{240BB1A0-870E-4FD9-A9EA-798ABBB22379}" destId="{A714C618-8897-4CBD-8A83-D35F6ADC9453}" srcOrd="3" destOrd="0" parTransId="{4A4494EE-6E34-44CD-8256-F4E01306040F}" sibTransId="{E6744EB0-67F2-4C98-BE99-D713EF613989}"/>
    <dgm:cxn modelId="{FF861AE5-177A-4D3E-83AA-87A83C778CA1}" srcId="{54EF1AFA-F16D-4A98-BA6A-FA1DFA016099}" destId="{542561E0-800D-44FA-8B8C-FD4AD1533E70}" srcOrd="0" destOrd="0" parTransId="{F2F379D0-FB57-4367-B657-8AC2F8038F46}" sibTransId="{D952F1E7-1034-4637-B367-5B355E97A03C}"/>
    <dgm:cxn modelId="{5CEDB660-3FFD-45DF-A84F-4C6FC96E7C44}" type="presOf" srcId="{FD2152EE-91E3-4F03-B6EC-0280AEC95689}" destId="{8758CDD3-0D45-4A44-AEFF-40CECC6F6701}" srcOrd="0" destOrd="0" presId="urn:microsoft.com/office/officeart/2008/layout/SquareAccentList"/>
    <dgm:cxn modelId="{6BF684D7-A63D-4FA9-B0E5-70B3ABFF5CB5}" srcId="{54EF1AFA-F16D-4A98-BA6A-FA1DFA016099}" destId="{240BB1A0-870E-4FD9-A9EA-798ABBB22379}" srcOrd="2" destOrd="0" parTransId="{D8034894-DBCD-4575-950F-932B1911B62E}" sibTransId="{BE338032-FAD4-4CA2-A59C-320C5AE27FAB}"/>
    <dgm:cxn modelId="{8104A330-F6FF-407C-BB47-944E108EFFFF}" type="presOf" srcId="{A4907032-3947-47BB-806C-B13614123AE8}" destId="{5E8C1696-C48C-4B86-8546-D999B8F5E0EE}" srcOrd="0" destOrd="0" presId="urn:microsoft.com/office/officeart/2008/layout/SquareAccentList"/>
    <dgm:cxn modelId="{B61EBDC7-A2F3-475C-AA09-6DDAE1EAA754}" srcId="{D515939C-4367-429F-B167-038F6FD93FB8}" destId="{59F6866D-8BE2-4912-BE2D-9B0A64155358}" srcOrd="3" destOrd="0" parTransId="{0BDFC27F-CC92-48E7-9522-549E103548DC}" sibTransId="{30704C38-918C-4D83-BC34-46B11D7C83D0}"/>
    <dgm:cxn modelId="{6219FCEB-8CC4-4A4D-A1F4-16FF9A571C1A}" type="presOf" srcId="{59F6866D-8BE2-4912-BE2D-9B0A64155358}" destId="{88739E1A-8954-49B2-BBCE-3B4C583ECF49}" srcOrd="0" destOrd="0" presId="urn:microsoft.com/office/officeart/2008/layout/SquareAccentList"/>
    <dgm:cxn modelId="{FF4306C2-EBCF-47C1-B5E3-F783F98F5B03}" srcId="{542561E0-800D-44FA-8B8C-FD4AD1533E70}" destId="{FD2152EE-91E3-4F03-B6EC-0280AEC95689}" srcOrd="2" destOrd="0" parTransId="{82BD0C1C-65B9-4928-9EAE-4930460F9DC4}" sibTransId="{461B175E-45D7-49B9-A5D8-C2C577E62C8D}"/>
    <dgm:cxn modelId="{F7B97AF2-4180-4FC5-81DF-5298432D269D}" type="presOf" srcId="{86437F0D-EEB9-431F-ABBF-8B1C6D3D47CE}" destId="{0F89F7C1-3DE1-4834-A710-00136C94936B}" srcOrd="0" destOrd="0" presId="urn:microsoft.com/office/officeart/2008/layout/SquareAccentList"/>
    <dgm:cxn modelId="{4CAE86EF-D19E-46F0-9032-9315717BE435}" srcId="{D515939C-4367-429F-B167-038F6FD93FB8}" destId="{E52DF0D4-7EE6-41F6-8AC0-CDA694FFC4CE}" srcOrd="1" destOrd="0" parTransId="{C6AC820B-E483-4893-B580-82DCC2BD1117}" sibTransId="{954607AC-8C5C-4107-AFD3-B99D4B1CA14D}"/>
    <dgm:cxn modelId="{A6738FFE-F72B-4C42-924B-C533550460BB}" srcId="{240BB1A0-870E-4FD9-A9EA-798ABBB22379}" destId="{E4A0F466-BE9D-4BF9-B53B-BE63EAFB3F8F}" srcOrd="0" destOrd="0" parTransId="{AB76F2AD-FFAC-4E18-B8E1-6E355DD00D54}" sibTransId="{19430A04-C618-49C6-AD12-D17B0531DB6C}"/>
    <dgm:cxn modelId="{E25BB60A-0B8C-4D3D-B371-8C9B8D942CE0}" type="presOf" srcId="{85E6FE0A-AA77-45EB-A6AC-E5D5F741AC7B}" destId="{D3A4B76B-871C-4961-9A47-03AA2A89D782}" srcOrd="0" destOrd="0" presId="urn:microsoft.com/office/officeart/2008/layout/SquareAccentList"/>
    <dgm:cxn modelId="{AA9D72BB-AF26-49B9-9B4D-E9A3BC8AF781}" srcId="{54EF1AFA-F16D-4A98-BA6A-FA1DFA016099}" destId="{D515939C-4367-429F-B167-038F6FD93FB8}" srcOrd="1" destOrd="0" parTransId="{394457E2-AC36-44B4-97CD-FE45F101BD88}" sibTransId="{1EE74CED-6AE5-4D31-9335-3C67F6F80DDB}"/>
    <dgm:cxn modelId="{0394F090-84CA-4BED-9452-ACB851E040FF}" type="presOf" srcId="{F16AE18F-ED8A-4B1A-8688-3ADF30A8CE9A}" destId="{A386D6F1-377C-49E6-934A-AEFB8C729051}" srcOrd="0" destOrd="0" presId="urn:microsoft.com/office/officeart/2008/layout/SquareAccentList"/>
    <dgm:cxn modelId="{379DEE93-84C5-464C-8198-4D8356B32548}" type="presOf" srcId="{606D4F48-5B6E-493F-8812-7E644A2F61DE}" destId="{D260A65D-01DF-4217-A94D-6B1C372696C1}" srcOrd="0" destOrd="0" presId="urn:microsoft.com/office/officeart/2008/layout/SquareAccentList"/>
    <dgm:cxn modelId="{45977931-F85D-4A5A-A77B-271C300F9F98}" srcId="{D515939C-4367-429F-B167-038F6FD93FB8}" destId="{86437F0D-EEB9-431F-ABBF-8B1C6D3D47CE}" srcOrd="2" destOrd="0" parTransId="{84AD09D1-6322-4E08-B3F2-232C22C96DDC}" sibTransId="{021E17E3-12EC-4792-AC8F-B4BBA6816EF1}"/>
    <dgm:cxn modelId="{C0E9F2AB-1E0A-47A9-B23F-DBEF5CE98310}" type="presOf" srcId="{BEBAFD90-DD9A-442F-9DD0-33FCB4001E49}" destId="{8B18322E-2B27-462D-A09C-0B9AD74DA2D1}" srcOrd="0" destOrd="0" presId="urn:microsoft.com/office/officeart/2008/layout/SquareAccentList"/>
    <dgm:cxn modelId="{442B21D3-B492-43AA-B3F6-FAF93C5C6767}" type="presOf" srcId="{A257B2A0-F84D-4E6E-A164-AA108251982B}" destId="{33F8F98A-DF5D-43C5-A891-668F0126F727}" srcOrd="0" destOrd="0" presId="urn:microsoft.com/office/officeart/2008/layout/SquareAccentList"/>
    <dgm:cxn modelId="{64A2D2A1-0DEB-4B6E-88E1-0C1DFE34E6FA}" srcId="{240BB1A0-870E-4FD9-A9EA-798ABBB22379}" destId="{A4907032-3947-47BB-806C-B13614123AE8}" srcOrd="2" destOrd="0" parTransId="{E8C0896D-C63D-4198-96E0-9A4794BE2B36}" sibTransId="{47CB0EB4-C653-4167-988C-E2326F0E62F8}"/>
    <dgm:cxn modelId="{27D217B4-AAEF-4582-91E2-A96A72955208}" type="presOf" srcId="{6E0478EF-E2AD-47F2-B59F-A812A669CFD5}" destId="{6988CC19-FF6A-450E-A984-687FC4C98F8B}" srcOrd="0" destOrd="0" presId="urn:microsoft.com/office/officeart/2008/layout/SquareAccentList"/>
    <dgm:cxn modelId="{F231F236-CB00-4969-A63F-537E0F82290C}" srcId="{D515939C-4367-429F-B167-038F6FD93FB8}" destId="{A257B2A0-F84D-4E6E-A164-AA108251982B}" srcOrd="0" destOrd="0" parTransId="{D47C0F84-5998-4EBC-A3D7-4060770801FD}" sibTransId="{747BA6AB-E919-4DE8-965B-04C98C99562A}"/>
    <dgm:cxn modelId="{5B0D99E1-AFCE-464D-BF97-A42AB5C4F36F}" type="presOf" srcId="{240BB1A0-870E-4FD9-A9EA-798ABBB22379}" destId="{A1C0ED94-087C-4047-A4D7-23F746894A30}" srcOrd="0" destOrd="0" presId="urn:microsoft.com/office/officeart/2008/layout/SquareAccentList"/>
    <dgm:cxn modelId="{8021F35E-8DBC-4882-9226-3FA3B92BCA0E}" srcId="{240BB1A0-870E-4FD9-A9EA-798ABBB22379}" destId="{85E6FE0A-AA77-45EB-A6AC-E5D5F741AC7B}" srcOrd="1" destOrd="0" parTransId="{C258329C-0E98-4844-8BA3-8368F31048E9}" sibTransId="{18275103-5F4D-4D98-B461-BDC657D817A1}"/>
    <dgm:cxn modelId="{8DC24E09-BF03-43F7-B6EB-07556A50A327}" type="presOf" srcId="{D515939C-4367-429F-B167-038F6FD93FB8}" destId="{CE1C0FC4-E27D-4128-BDB5-10B405369F58}" srcOrd="0" destOrd="0" presId="urn:microsoft.com/office/officeart/2008/layout/SquareAccentList"/>
    <dgm:cxn modelId="{F7E746B2-39CC-458D-A206-FD42153F142F}" type="presOf" srcId="{A714C618-8897-4CBD-8A83-D35F6ADC9453}" destId="{280ECBC8-582F-4848-ACAB-E5255E4BE88F}" srcOrd="0" destOrd="0" presId="urn:microsoft.com/office/officeart/2008/layout/SquareAccentList"/>
    <dgm:cxn modelId="{7ACE7DB0-DE0F-4BE4-9F11-0B1C682451D2}" type="presOf" srcId="{E4A0F466-BE9D-4BF9-B53B-BE63EAFB3F8F}" destId="{FEC2A86D-628C-4151-9321-AC77FC32C19C}" srcOrd="0" destOrd="0" presId="urn:microsoft.com/office/officeart/2008/layout/SquareAccentList"/>
    <dgm:cxn modelId="{23A27B26-525F-461B-8BC1-2B15E11A6368}" type="presParOf" srcId="{6FF91485-7916-43D7-B774-228685387C37}" destId="{0D1F1D86-8603-4A0E-B180-3B28488ADC57}" srcOrd="0" destOrd="0" presId="urn:microsoft.com/office/officeart/2008/layout/SquareAccentList"/>
    <dgm:cxn modelId="{7E71F22F-C97D-4291-9D51-38FC2A374ED1}" type="presParOf" srcId="{0D1F1D86-8603-4A0E-B180-3B28488ADC57}" destId="{EA92174B-06B0-4F5B-B322-18B52FA844E1}" srcOrd="0" destOrd="0" presId="urn:microsoft.com/office/officeart/2008/layout/SquareAccentList"/>
    <dgm:cxn modelId="{F50F5E2B-A1F4-491F-B6E4-8885367FE70A}" type="presParOf" srcId="{EA92174B-06B0-4F5B-B322-18B52FA844E1}" destId="{67FFA604-D5B8-4567-B999-7C45095447DB}" srcOrd="0" destOrd="0" presId="urn:microsoft.com/office/officeart/2008/layout/SquareAccentList"/>
    <dgm:cxn modelId="{33E1430C-91D5-4B77-9AD2-F273B7F9B4F1}" type="presParOf" srcId="{EA92174B-06B0-4F5B-B322-18B52FA844E1}" destId="{1FB62D2E-594D-4AAB-A6AE-9D804C791A0B}" srcOrd="1" destOrd="0" presId="urn:microsoft.com/office/officeart/2008/layout/SquareAccentList"/>
    <dgm:cxn modelId="{D0AC6C7E-0B38-422A-8EEF-AF78A209B939}" type="presParOf" srcId="{EA92174B-06B0-4F5B-B322-18B52FA844E1}" destId="{0AFD2167-E4F5-47F3-ACCF-EAE5375A44E8}" srcOrd="2" destOrd="0" presId="urn:microsoft.com/office/officeart/2008/layout/SquareAccentList"/>
    <dgm:cxn modelId="{51B1C9B5-5105-4AED-8F47-F66EFE29BDD8}" type="presParOf" srcId="{0D1F1D86-8603-4A0E-B180-3B28488ADC57}" destId="{3ABD3902-1FAD-46DE-8980-CE0058016915}" srcOrd="1" destOrd="0" presId="urn:microsoft.com/office/officeart/2008/layout/SquareAccentList"/>
    <dgm:cxn modelId="{7C026A77-B066-4F59-BB07-E63C39886A39}" type="presParOf" srcId="{3ABD3902-1FAD-46DE-8980-CE0058016915}" destId="{12CFD98D-979A-451F-B445-F3FC36C05A65}" srcOrd="0" destOrd="0" presId="urn:microsoft.com/office/officeart/2008/layout/SquareAccentList"/>
    <dgm:cxn modelId="{0318B76D-D752-4520-8055-4A42ADF9995E}" type="presParOf" srcId="{12CFD98D-979A-451F-B445-F3FC36C05A65}" destId="{08C94CD9-6145-4BED-B36C-14CE498775BE}" srcOrd="0" destOrd="0" presId="urn:microsoft.com/office/officeart/2008/layout/SquareAccentList"/>
    <dgm:cxn modelId="{53247766-5E10-4171-BC58-A4225688825C}" type="presParOf" srcId="{12CFD98D-979A-451F-B445-F3FC36C05A65}" destId="{6988CC19-FF6A-450E-A984-687FC4C98F8B}" srcOrd="1" destOrd="0" presId="urn:microsoft.com/office/officeart/2008/layout/SquareAccentList"/>
    <dgm:cxn modelId="{22F8F354-7BA7-40F9-82D8-8F97CDC77F90}" type="presParOf" srcId="{3ABD3902-1FAD-46DE-8980-CE0058016915}" destId="{5F42ADCA-BCB4-4FDD-AB5E-219154BBC235}" srcOrd="1" destOrd="0" presId="urn:microsoft.com/office/officeart/2008/layout/SquareAccentList"/>
    <dgm:cxn modelId="{2BB104B0-DB29-4E9E-BBE5-67395C0EE91C}" type="presParOf" srcId="{5F42ADCA-BCB4-4FDD-AB5E-219154BBC235}" destId="{A6AAE9B7-74AD-4AA1-B6D2-756A9102F4D4}" srcOrd="0" destOrd="0" presId="urn:microsoft.com/office/officeart/2008/layout/SquareAccentList"/>
    <dgm:cxn modelId="{4BE82245-3C77-45AC-8A35-9352E5D451C5}" type="presParOf" srcId="{5F42ADCA-BCB4-4FDD-AB5E-219154BBC235}" destId="{D260A65D-01DF-4217-A94D-6B1C372696C1}" srcOrd="1" destOrd="0" presId="urn:microsoft.com/office/officeart/2008/layout/SquareAccentList"/>
    <dgm:cxn modelId="{B1754409-EDEB-4E41-901F-603FFF68CAF7}" type="presParOf" srcId="{3ABD3902-1FAD-46DE-8980-CE0058016915}" destId="{36AC02F7-A94F-42B6-AFCE-2534C2588380}" srcOrd="2" destOrd="0" presId="urn:microsoft.com/office/officeart/2008/layout/SquareAccentList"/>
    <dgm:cxn modelId="{710149CB-E68B-42D8-8DB2-DF433114F94A}" type="presParOf" srcId="{36AC02F7-A94F-42B6-AFCE-2534C2588380}" destId="{9B217433-E5AE-444C-B6AA-19686C7B562C}" srcOrd="0" destOrd="0" presId="urn:microsoft.com/office/officeart/2008/layout/SquareAccentList"/>
    <dgm:cxn modelId="{7826394D-D11F-4C8F-B9E3-B455EFE0D7A2}" type="presParOf" srcId="{36AC02F7-A94F-42B6-AFCE-2534C2588380}" destId="{8758CDD3-0D45-4A44-AEFF-40CECC6F6701}" srcOrd="1" destOrd="0" presId="urn:microsoft.com/office/officeart/2008/layout/SquareAccentList"/>
    <dgm:cxn modelId="{F7FA51FF-EF80-4490-AD54-4D3B96AC6EEA}" type="presParOf" srcId="{3ABD3902-1FAD-46DE-8980-CE0058016915}" destId="{6A0067FF-D59D-4701-9880-53DA05AE12ED}" srcOrd="3" destOrd="0" presId="urn:microsoft.com/office/officeart/2008/layout/SquareAccentList"/>
    <dgm:cxn modelId="{36581214-8FE6-403F-B9F4-55456D8883F3}" type="presParOf" srcId="{6A0067FF-D59D-4701-9880-53DA05AE12ED}" destId="{D88DED93-365B-4C9B-8575-CC034E7EB7D4}" srcOrd="0" destOrd="0" presId="urn:microsoft.com/office/officeart/2008/layout/SquareAccentList"/>
    <dgm:cxn modelId="{3C1E24A2-A431-4F9D-8151-804CDE8D808F}" type="presParOf" srcId="{6A0067FF-D59D-4701-9880-53DA05AE12ED}" destId="{A386D6F1-377C-49E6-934A-AEFB8C729051}" srcOrd="1" destOrd="0" presId="urn:microsoft.com/office/officeart/2008/layout/SquareAccentList"/>
    <dgm:cxn modelId="{DFC915BF-3BC7-4CDB-9ECA-4CAD6044604F}" type="presParOf" srcId="{3ABD3902-1FAD-46DE-8980-CE0058016915}" destId="{8E59C9B4-BFF3-4E3D-AF1D-04D9E9496D6D}" srcOrd="4" destOrd="0" presId="urn:microsoft.com/office/officeart/2008/layout/SquareAccentList"/>
    <dgm:cxn modelId="{9A572602-6AB7-41FC-B56E-8C6ED863E692}" type="presParOf" srcId="{8E59C9B4-BFF3-4E3D-AF1D-04D9E9496D6D}" destId="{AB4C7998-C18B-448A-8DF9-00C32B2177E7}" srcOrd="0" destOrd="0" presId="urn:microsoft.com/office/officeart/2008/layout/SquareAccentList"/>
    <dgm:cxn modelId="{B44A397C-F0BA-4623-A9CC-E2EB15B85810}" type="presParOf" srcId="{8E59C9B4-BFF3-4E3D-AF1D-04D9E9496D6D}" destId="{8B18322E-2B27-462D-A09C-0B9AD74DA2D1}" srcOrd="1" destOrd="0" presId="urn:microsoft.com/office/officeart/2008/layout/SquareAccentList"/>
    <dgm:cxn modelId="{36252456-87CF-4E37-B2C6-4A0DF7B228AE}" type="presParOf" srcId="{6FF91485-7916-43D7-B774-228685387C37}" destId="{1BD27325-CDCE-47DA-9238-F4AB4E4D9426}" srcOrd="1" destOrd="0" presId="urn:microsoft.com/office/officeart/2008/layout/SquareAccentList"/>
    <dgm:cxn modelId="{C008731E-7570-4E9B-8DCF-0A2769283139}" type="presParOf" srcId="{1BD27325-CDCE-47DA-9238-F4AB4E4D9426}" destId="{87957C9A-C3FA-47A8-89C6-F0A88139C1B1}" srcOrd="0" destOrd="0" presId="urn:microsoft.com/office/officeart/2008/layout/SquareAccentList"/>
    <dgm:cxn modelId="{31388849-E8FB-49C2-B842-D37BFE05C63C}" type="presParOf" srcId="{87957C9A-C3FA-47A8-89C6-F0A88139C1B1}" destId="{0D99BDF8-0A08-4CA2-B9F8-F0DD00A8D4BC}" srcOrd="0" destOrd="0" presId="urn:microsoft.com/office/officeart/2008/layout/SquareAccentList"/>
    <dgm:cxn modelId="{0933DC52-D754-4FB5-A0A5-CE843766082E}" type="presParOf" srcId="{87957C9A-C3FA-47A8-89C6-F0A88139C1B1}" destId="{7FEDA7A3-E42D-47A1-8BFF-95E0465D5F66}" srcOrd="1" destOrd="0" presId="urn:microsoft.com/office/officeart/2008/layout/SquareAccentList"/>
    <dgm:cxn modelId="{01E558CD-6632-4099-8731-619D8B611FF8}" type="presParOf" srcId="{87957C9A-C3FA-47A8-89C6-F0A88139C1B1}" destId="{CE1C0FC4-E27D-4128-BDB5-10B405369F58}" srcOrd="2" destOrd="0" presId="urn:microsoft.com/office/officeart/2008/layout/SquareAccentList"/>
    <dgm:cxn modelId="{19BA7F12-61C2-4413-8087-48880A24E091}" type="presParOf" srcId="{1BD27325-CDCE-47DA-9238-F4AB4E4D9426}" destId="{C86EA2DC-D1DE-4E6B-B9C8-4855A194C0C2}" srcOrd="1" destOrd="0" presId="urn:microsoft.com/office/officeart/2008/layout/SquareAccentList"/>
    <dgm:cxn modelId="{2F347D1B-C29A-457E-8913-14893F184536}" type="presParOf" srcId="{C86EA2DC-D1DE-4E6B-B9C8-4855A194C0C2}" destId="{27766002-523C-421E-8F46-FB9724D8BE38}" srcOrd="0" destOrd="0" presId="urn:microsoft.com/office/officeart/2008/layout/SquareAccentList"/>
    <dgm:cxn modelId="{373F7B0C-28E5-4AD7-8BB1-E66A24DA0A04}" type="presParOf" srcId="{27766002-523C-421E-8F46-FB9724D8BE38}" destId="{E13D1782-7527-472B-A334-0F085F39FDAE}" srcOrd="0" destOrd="0" presId="urn:microsoft.com/office/officeart/2008/layout/SquareAccentList"/>
    <dgm:cxn modelId="{F370865C-5A54-44B2-94C9-F00E4C4A59E0}" type="presParOf" srcId="{27766002-523C-421E-8F46-FB9724D8BE38}" destId="{33F8F98A-DF5D-43C5-A891-668F0126F727}" srcOrd="1" destOrd="0" presId="urn:microsoft.com/office/officeart/2008/layout/SquareAccentList"/>
    <dgm:cxn modelId="{0923234D-43CB-4D5F-A22D-82C51689E295}" type="presParOf" srcId="{C86EA2DC-D1DE-4E6B-B9C8-4855A194C0C2}" destId="{FAFEF7FE-A5E8-4722-8516-0188FD2515DE}" srcOrd="1" destOrd="0" presId="urn:microsoft.com/office/officeart/2008/layout/SquareAccentList"/>
    <dgm:cxn modelId="{59A6F8BA-97C8-4ED8-AD59-0A41E7F6B175}" type="presParOf" srcId="{FAFEF7FE-A5E8-4722-8516-0188FD2515DE}" destId="{AE1E616E-6ADD-4739-840A-A80426872032}" srcOrd="0" destOrd="0" presId="urn:microsoft.com/office/officeart/2008/layout/SquareAccentList"/>
    <dgm:cxn modelId="{F968BE97-A491-4B6E-A374-D2EC8514B0E9}" type="presParOf" srcId="{FAFEF7FE-A5E8-4722-8516-0188FD2515DE}" destId="{6B51C268-4298-4E9C-83E9-67E7EF2FF705}" srcOrd="1" destOrd="0" presId="urn:microsoft.com/office/officeart/2008/layout/SquareAccentList"/>
    <dgm:cxn modelId="{A4B0A203-05D7-4902-B832-1DB9A8BCC188}" type="presParOf" srcId="{C86EA2DC-D1DE-4E6B-B9C8-4855A194C0C2}" destId="{D7F24CE9-0A2D-42DA-B40F-8F5F8DFB014D}" srcOrd="2" destOrd="0" presId="urn:microsoft.com/office/officeart/2008/layout/SquareAccentList"/>
    <dgm:cxn modelId="{78A4B164-456C-464B-B888-F0928C59AEA8}" type="presParOf" srcId="{D7F24CE9-0A2D-42DA-B40F-8F5F8DFB014D}" destId="{FDA0C382-2806-4C98-83BA-684BF7C08143}" srcOrd="0" destOrd="0" presId="urn:microsoft.com/office/officeart/2008/layout/SquareAccentList"/>
    <dgm:cxn modelId="{9E583B5E-C7D1-4B8B-9B00-8DE16C9DFE5B}" type="presParOf" srcId="{D7F24CE9-0A2D-42DA-B40F-8F5F8DFB014D}" destId="{0F89F7C1-3DE1-4834-A710-00136C94936B}" srcOrd="1" destOrd="0" presId="urn:microsoft.com/office/officeart/2008/layout/SquareAccentList"/>
    <dgm:cxn modelId="{6260AE26-E86D-412E-91DE-EB87897723EF}" type="presParOf" srcId="{C86EA2DC-D1DE-4E6B-B9C8-4855A194C0C2}" destId="{8EC68EEC-16DF-4E13-B6A7-E263FAE8CCDE}" srcOrd="3" destOrd="0" presId="urn:microsoft.com/office/officeart/2008/layout/SquareAccentList"/>
    <dgm:cxn modelId="{E0404876-AB0C-4508-9DAE-D80B5E4A04B3}" type="presParOf" srcId="{8EC68EEC-16DF-4E13-B6A7-E263FAE8CCDE}" destId="{7CBB77A2-0BE2-4FAA-982D-5EF70112C32C}" srcOrd="0" destOrd="0" presId="urn:microsoft.com/office/officeart/2008/layout/SquareAccentList"/>
    <dgm:cxn modelId="{994EF3C7-E5D9-47A2-BB90-EC2205EA37CC}" type="presParOf" srcId="{8EC68EEC-16DF-4E13-B6A7-E263FAE8CCDE}" destId="{88739E1A-8954-49B2-BBCE-3B4C583ECF49}" srcOrd="1" destOrd="0" presId="urn:microsoft.com/office/officeart/2008/layout/SquareAccentList"/>
    <dgm:cxn modelId="{E3904FEB-1E11-4D76-8DB6-002110900814}" type="presParOf" srcId="{6FF91485-7916-43D7-B774-228685387C37}" destId="{511A6CCD-C84D-49D2-9E90-ECC8CA550364}" srcOrd="2" destOrd="0" presId="urn:microsoft.com/office/officeart/2008/layout/SquareAccentList"/>
    <dgm:cxn modelId="{335B3850-4362-44BA-B4A7-AA54B9F4095F}" type="presParOf" srcId="{511A6CCD-C84D-49D2-9E90-ECC8CA550364}" destId="{E4D3BD64-0740-46FD-A238-F9B4CEABDB13}" srcOrd="0" destOrd="0" presId="urn:microsoft.com/office/officeart/2008/layout/SquareAccentList"/>
    <dgm:cxn modelId="{A2FA097F-AB9E-493F-83E2-B4C200097973}" type="presParOf" srcId="{E4D3BD64-0740-46FD-A238-F9B4CEABDB13}" destId="{DFC92A9E-BF55-4093-BB49-9D3B7A26960E}" srcOrd="0" destOrd="0" presId="urn:microsoft.com/office/officeart/2008/layout/SquareAccentList"/>
    <dgm:cxn modelId="{A42918AE-8264-46AB-A5CB-291FE069A895}" type="presParOf" srcId="{E4D3BD64-0740-46FD-A238-F9B4CEABDB13}" destId="{D1DE9E00-509C-4AC8-AD0C-AD0D1FCE9AEB}" srcOrd="1" destOrd="0" presId="urn:microsoft.com/office/officeart/2008/layout/SquareAccentList"/>
    <dgm:cxn modelId="{263FD5AD-F5C8-4367-BACA-EADD76363CF2}" type="presParOf" srcId="{E4D3BD64-0740-46FD-A238-F9B4CEABDB13}" destId="{A1C0ED94-087C-4047-A4D7-23F746894A30}" srcOrd="2" destOrd="0" presId="urn:microsoft.com/office/officeart/2008/layout/SquareAccentList"/>
    <dgm:cxn modelId="{A1C2083D-D2B6-452F-990E-B1B8BFAAED0C}" type="presParOf" srcId="{511A6CCD-C84D-49D2-9E90-ECC8CA550364}" destId="{E966A696-999A-4C64-A6C2-7521101D45FD}" srcOrd="1" destOrd="0" presId="urn:microsoft.com/office/officeart/2008/layout/SquareAccentList"/>
    <dgm:cxn modelId="{100F4F59-F45A-4876-890E-717BAF64CE7E}" type="presParOf" srcId="{E966A696-999A-4C64-A6C2-7521101D45FD}" destId="{FD873453-EE0F-4D73-A343-6427B645B9F4}" srcOrd="0" destOrd="0" presId="urn:microsoft.com/office/officeart/2008/layout/SquareAccentList"/>
    <dgm:cxn modelId="{D21C3873-1FC7-4D2A-81BA-CD6CF3D89F98}" type="presParOf" srcId="{FD873453-EE0F-4D73-A343-6427B645B9F4}" destId="{09C290FE-4525-4E3C-8542-16B2B3A9E935}" srcOrd="0" destOrd="0" presId="urn:microsoft.com/office/officeart/2008/layout/SquareAccentList"/>
    <dgm:cxn modelId="{B9DD3F72-3050-4687-91D4-B54E6A92121E}" type="presParOf" srcId="{FD873453-EE0F-4D73-A343-6427B645B9F4}" destId="{FEC2A86D-628C-4151-9321-AC77FC32C19C}" srcOrd="1" destOrd="0" presId="urn:microsoft.com/office/officeart/2008/layout/SquareAccentList"/>
    <dgm:cxn modelId="{90662433-5FE2-4747-9CD4-36433D490B7E}" type="presParOf" srcId="{E966A696-999A-4C64-A6C2-7521101D45FD}" destId="{8A6333C5-4858-49F3-B589-3308C4B4BBAB}" srcOrd="1" destOrd="0" presId="urn:microsoft.com/office/officeart/2008/layout/SquareAccentList"/>
    <dgm:cxn modelId="{DD37D7B9-24A7-45BF-A999-91CC21E2D2E4}" type="presParOf" srcId="{8A6333C5-4858-49F3-B589-3308C4B4BBAB}" destId="{F1F9B8D4-0B38-4A23-9299-46FAD7BBE4C2}" srcOrd="0" destOrd="0" presId="urn:microsoft.com/office/officeart/2008/layout/SquareAccentList"/>
    <dgm:cxn modelId="{1FFD4AF0-4CD8-4F28-8D00-E060B19A6744}" type="presParOf" srcId="{8A6333C5-4858-49F3-B589-3308C4B4BBAB}" destId="{D3A4B76B-871C-4961-9A47-03AA2A89D782}" srcOrd="1" destOrd="0" presId="urn:microsoft.com/office/officeart/2008/layout/SquareAccentList"/>
    <dgm:cxn modelId="{06F9C854-E1E3-4E2B-91A0-476DA5737DCB}" type="presParOf" srcId="{E966A696-999A-4C64-A6C2-7521101D45FD}" destId="{B72C7D10-407F-472E-AF1F-4FC9209F319D}" srcOrd="2" destOrd="0" presId="urn:microsoft.com/office/officeart/2008/layout/SquareAccentList"/>
    <dgm:cxn modelId="{4D7A02B3-5900-4D5F-8E25-6E45091D5C31}" type="presParOf" srcId="{B72C7D10-407F-472E-AF1F-4FC9209F319D}" destId="{12B12007-1CFA-4EDA-8A2F-42AF4C82D191}" srcOrd="0" destOrd="0" presId="urn:microsoft.com/office/officeart/2008/layout/SquareAccentList"/>
    <dgm:cxn modelId="{404E6F93-7E4E-4216-B606-927F46859340}" type="presParOf" srcId="{B72C7D10-407F-472E-AF1F-4FC9209F319D}" destId="{5E8C1696-C48C-4B86-8546-D999B8F5E0EE}" srcOrd="1" destOrd="0" presId="urn:microsoft.com/office/officeart/2008/layout/SquareAccentList"/>
    <dgm:cxn modelId="{22978083-AD59-4680-B62A-4494443B67EF}" type="presParOf" srcId="{E966A696-999A-4C64-A6C2-7521101D45FD}" destId="{C0A671E5-BC72-43C9-8520-61ED3FE3EDBE}" srcOrd="3" destOrd="0" presId="urn:microsoft.com/office/officeart/2008/layout/SquareAccentList"/>
    <dgm:cxn modelId="{891FB59B-59A3-4A61-A5C7-F5741E78DF18}" type="presParOf" srcId="{C0A671E5-BC72-43C9-8520-61ED3FE3EDBE}" destId="{9AEE4C15-0EE2-414A-AAE7-3C828AC8DAFE}" srcOrd="0" destOrd="0" presId="urn:microsoft.com/office/officeart/2008/layout/SquareAccentList"/>
    <dgm:cxn modelId="{E64A96A0-FE14-4858-9AFE-45FC86A5843E}" type="presParOf" srcId="{C0A671E5-BC72-43C9-8520-61ED3FE3EDBE}" destId="{280ECBC8-582F-4848-ACAB-E5255E4BE8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B5FE4-1DFA-4D58-B432-EA0157926E8C}">
      <dsp:nvSpPr>
        <dsp:cNvPr id="0" name=""/>
        <dsp:cNvSpPr/>
      </dsp:nvSpPr>
      <dsp:spPr>
        <a:xfrm>
          <a:off x="4604" y="188122"/>
          <a:ext cx="2093637" cy="9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Metodología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604" y="188122"/>
        <a:ext cx="2093637" cy="625586"/>
      </dsp:txXfrm>
    </dsp:sp>
    <dsp:sp modelId="{AAE4D0C7-F633-4F20-8352-09E07567D5D8}">
      <dsp:nvSpPr>
        <dsp:cNvPr id="0" name=""/>
        <dsp:cNvSpPr/>
      </dsp:nvSpPr>
      <dsp:spPr>
        <a:xfrm>
          <a:off x="433421" y="813709"/>
          <a:ext cx="2093637" cy="325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Correlacional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Experimental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Diseño descriptivo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Investigación mixta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94742" y="875030"/>
        <a:ext cx="1970995" cy="3132433"/>
      </dsp:txXfrm>
    </dsp:sp>
    <dsp:sp modelId="{0C1E770A-6C97-45FA-9970-610CAFAA3096}">
      <dsp:nvSpPr>
        <dsp:cNvPr id="0" name=""/>
        <dsp:cNvSpPr/>
      </dsp:nvSpPr>
      <dsp:spPr>
        <a:xfrm>
          <a:off x="2415629" y="240288"/>
          <a:ext cx="672862" cy="521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</a:endParaRPr>
        </a:p>
      </dsp:txBody>
      <dsp:txXfrm>
        <a:off x="2415629" y="344539"/>
        <a:ext cx="516486" cy="312753"/>
      </dsp:txXfrm>
    </dsp:sp>
    <dsp:sp modelId="{8A104AD0-A456-4A0D-84E5-B89BB3370BF9}">
      <dsp:nvSpPr>
        <dsp:cNvPr id="0" name=""/>
        <dsp:cNvSpPr/>
      </dsp:nvSpPr>
      <dsp:spPr>
        <a:xfrm>
          <a:off x="3367793" y="188122"/>
          <a:ext cx="2093637" cy="9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Hipótesis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367793" y="188122"/>
        <a:ext cx="2093637" cy="625586"/>
      </dsp:txXfrm>
    </dsp:sp>
    <dsp:sp modelId="{056E28F6-5922-4EFE-A01C-130CCFE745F5}">
      <dsp:nvSpPr>
        <dsp:cNvPr id="0" name=""/>
        <dsp:cNvSpPr/>
      </dsp:nvSpPr>
      <dsp:spPr>
        <a:xfrm>
          <a:off x="3796610" y="813709"/>
          <a:ext cx="2093637" cy="325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El uso de un sistema de información hospitalario que recaude los registros médicos de los pacientes mejorará sus procesos administrativos y desarrollo estratégico.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857931" y="875030"/>
        <a:ext cx="1970995" cy="3132433"/>
      </dsp:txXfrm>
    </dsp:sp>
    <dsp:sp modelId="{7CA987EC-56F8-460C-8494-9D0831D135D3}">
      <dsp:nvSpPr>
        <dsp:cNvPr id="0" name=""/>
        <dsp:cNvSpPr/>
      </dsp:nvSpPr>
      <dsp:spPr>
        <a:xfrm>
          <a:off x="5778818" y="240288"/>
          <a:ext cx="672862" cy="521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</a:endParaRPr>
        </a:p>
      </dsp:txBody>
      <dsp:txXfrm>
        <a:off x="5778818" y="344539"/>
        <a:ext cx="516486" cy="312753"/>
      </dsp:txXfrm>
    </dsp:sp>
    <dsp:sp modelId="{948D571D-2C4A-475E-BFE5-08B901E25D40}">
      <dsp:nvSpPr>
        <dsp:cNvPr id="0" name=""/>
        <dsp:cNvSpPr/>
      </dsp:nvSpPr>
      <dsp:spPr>
        <a:xfrm>
          <a:off x="6730981" y="188122"/>
          <a:ext cx="2093637" cy="9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Pregunta de Investigación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6730981" y="188122"/>
        <a:ext cx="2093637" cy="625586"/>
      </dsp:txXfrm>
    </dsp:sp>
    <dsp:sp modelId="{550B7FD9-B0C6-424B-9888-23381FC559D5}">
      <dsp:nvSpPr>
        <dsp:cNvPr id="0" name=""/>
        <dsp:cNvSpPr/>
      </dsp:nvSpPr>
      <dsp:spPr>
        <a:xfrm>
          <a:off x="7159799" y="813709"/>
          <a:ext cx="2093637" cy="325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¿De qué manera la adaptación de un sistema de información hospitalario influye en la mejora de procesos administrativos en la Clínica Dental de la Universidad Autónoma de Querétaro?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221120" y="875030"/>
        <a:ext cx="1970995" cy="313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A604-D5B8-4567-B999-7C45095447DB}">
      <dsp:nvSpPr>
        <dsp:cNvPr id="0" name=""/>
        <dsp:cNvSpPr/>
      </dsp:nvSpPr>
      <dsp:spPr>
        <a:xfrm>
          <a:off x="2314" y="688773"/>
          <a:ext cx="3259022" cy="3834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62D2E-594D-4AAB-A6AE-9D804C791A0B}">
      <dsp:nvSpPr>
        <dsp:cNvPr id="0" name=""/>
        <dsp:cNvSpPr/>
      </dsp:nvSpPr>
      <dsp:spPr>
        <a:xfrm>
          <a:off x="2314" y="832768"/>
          <a:ext cx="239419" cy="239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FD2167-E4F5-47F3-ACCF-EAE5375A44E8}">
      <dsp:nvSpPr>
        <dsp:cNvPr id="0" name=""/>
        <dsp:cNvSpPr/>
      </dsp:nvSpPr>
      <dsp:spPr>
        <a:xfrm>
          <a:off x="2314" y="0"/>
          <a:ext cx="3259022" cy="68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Dimensión</a:t>
          </a:r>
          <a:endParaRPr lang="es-ES" sz="2400" b="1" kern="1200" dirty="0"/>
        </a:p>
      </dsp:txBody>
      <dsp:txXfrm>
        <a:off x="2314" y="0"/>
        <a:ext cx="3259022" cy="688773"/>
      </dsp:txXfrm>
    </dsp:sp>
    <dsp:sp modelId="{08C94CD9-6145-4BED-B36C-14CE498775BE}">
      <dsp:nvSpPr>
        <dsp:cNvPr id="0" name=""/>
        <dsp:cNvSpPr/>
      </dsp:nvSpPr>
      <dsp:spPr>
        <a:xfrm>
          <a:off x="2314" y="1390848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8CC19-FF6A-450E-A984-687FC4C98F8B}">
      <dsp:nvSpPr>
        <dsp:cNvPr id="0" name=""/>
        <dsp:cNvSpPr/>
      </dsp:nvSpPr>
      <dsp:spPr>
        <a:xfrm>
          <a:off x="230445" y="1231518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Uso de expediente clínico digital para elevar la calidad de atención</a:t>
          </a:r>
          <a:endParaRPr lang="es-ES" sz="1600" kern="1200" dirty="0"/>
        </a:p>
      </dsp:txBody>
      <dsp:txXfrm>
        <a:off x="230445" y="1231518"/>
        <a:ext cx="3030890" cy="558073"/>
      </dsp:txXfrm>
    </dsp:sp>
    <dsp:sp modelId="{A6AAE9B7-74AD-4AA1-B6D2-756A9102F4D4}">
      <dsp:nvSpPr>
        <dsp:cNvPr id="0" name=""/>
        <dsp:cNvSpPr/>
      </dsp:nvSpPr>
      <dsp:spPr>
        <a:xfrm>
          <a:off x="2314" y="1948921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63212"/>
              <a:satOff val="-1452"/>
              <a:lumOff val="-9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60A65D-01DF-4217-A94D-6B1C372696C1}">
      <dsp:nvSpPr>
        <dsp:cNvPr id="0" name=""/>
        <dsp:cNvSpPr/>
      </dsp:nvSpPr>
      <dsp:spPr>
        <a:xfrm>
          <a:off x="230445" y="1789591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Conocimiento sobre uso de un sistemas de información hospitalario.</a:t>
          </a:r>
          <a:endParaRPr lang="es-ES" sz="1600" kern="1200" dirty="0"/>
        </a:p>
      </dsp:txBody>
      <dsp:txXfrm>
        <a:off x="230445" y="1789591"/>
        <a:ext cx="3030890" cy="558073"/>
      </dsp:txXfrm>
    </dsp:sp>
    <dsp:sp modelId="{9B217433-E5AE-444C-B6AA-19686C7B562C}">
      <dsp:nvSpPr>
        <dsp:cNvPr id="0" name=""/>
        <dsp:cNvSpPr/>
      </dsp:nvSpPr>
      <dsp:spPr>
        <a:xfrm>
          <a:off x="2314" y="2506995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8CDD3-0D45-4A44-AEFF-40CECC6F6701}">
      <dsp:nvSpPr>
        <dsp:cNvPr id="0" name=""/>
        <dsp:cNvSpPr/>
      </dsp:nvSpPr>
      <dsp:spPr>
        <a:xfrm>
          <a:off x="230445" y="2347665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Mejora tecnológica para la clínica dental.</a:t>
          </a:r>
          <a:endParaRPr lang="es-ES" sz="1600" kern="1200" dirty="0"/>
        </a:p>
      </dsp:txBody>
      <dsp:txXfrm>
        <a:off x="230445" y="2347665"/>
        <a:ext cx="3030890" cy="558073"/>
      </dsp:txXfrm>
    </dsp:sp>
    <dsp:sp modelId="{D88DED93-365B-4C9B-8575-CC034E7EB7D4}">
      <dsp:nvSpPr>
        <dsp:cNvPr id="0" name=""/>
        <dsp:cNvSpPr/>
      </dsp:nvSpPr>
      <dsp:spPr>
        <a:xfrm>
          <a:off x="2314" y="3065069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6D6F1-377C-49E6-934A-AEFB8C729051}">
      <dsp:nvSpPr>
        <dsp:cNvPr id="0" name=""/>
        <dsp:cNvSpPr/>
      </dsp:nvSpPr>
      <dsp:spPr>
        <a:xfrm>
          <a:off x="230445" y="2905739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Ingresos de Información.</a:t>
          </a:r>
          <a:endParaRPr lang="es-ES" sz="1600" kern="1200" dirty="0"/>
        </a:p>
      </dsp:txBody>
      <dsp:txXfrm>
        <a:off x="230445" y="2905739"/>
        <a:ext cx="3030890" cy="558073"/>
      </dsp:txXfrm>
    </dsp:sp>
    <dsp:sp modelId="{AB4C7998-C18B-448A-8DF9-00C32B2177E7}">
      <dsp:nvSpPr>
        <dsp:cNvPr id="0" name=""/>
        <dsp:cNvSpPr/>
      </dsp:nvSpPr>
      <dsp:spPr>
        <a:xfrm>
          <a:off x="2314" y="3623143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8322E-2B27-462D-A09C-0B9AD74DA2D1}">
      <dsp:nvSpPr>
        <dsp:cNvPr id="0" name=""/>
        <dsp:cNvSpPr/>
      </dsp:nvSpPr>
      <dsp:spPr>
        <a:xfrm>
          <a:off x="230445" y="3463813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Importancia, Conocimiento y Práctica</a:t>
          </a:r>
          <a:endParaRPr lang="es-ES" sz="1600" kern="1200" dirty="0"/>
        </a:p>
      </dsp:txBody>
      <dsp:txXfrm>
        <a:off x="230445" y="3463813"/>
        <a:ext cx="3030890" cy="558073"/>
      </dsp:txXfrm>
    </dsp:sp>
    <dsp:sp modelId="{0D99BDF8-0A08-4CA2-B9F8-F0DD00A8D4BC}">
      <dsp:nvSpPr>
        <dsp:cNvPr id="0" name=""/>
        <dsp:cNvSpPr/>
      </dsp:nvSpPr>
      <dsp:spPr>
        <a:xfrm>
          <a:off x="3424287" y="688773"/>
          <a:ext cx="3259022" cy="38341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EDA7A3-E42D-47A1-8BFF-95E0465D5F66}">
      <dsp:nvSpPr>
        <dsp:cNvPr id="0" name=""/>
        <dsp:cNvSpPr/>
      </dsp:nvSpPr>
      <dsp:spPr>
        <a:xfrm>
          <a:off x="3424287" y="832768"/>
          <a:ext cx="239419" cy="239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1C0FC4-E27D-4128-BDB5-10B405369F58}">
      <dsp:nvSpPr>
        <dsp:cNvPr id="0" name=""/>
        <dsp:cNvSpPr/>
      </dsp:nvSpPr>
      <dsp:spPr>
        <a:xfrm>
          <a:off x="3424287" y="0"/>
          <a:ext cx="3259022" cy="68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Variable</a:t>
          </a:r>
          <a:endParaRPr lang="es-ES" sz="2400" b="1" kern="1200" dirty="0"/>
        </a:p>
      </dsp:txBody>
      <dsp:txXfrm>
        <a:off x="3424287" y="0"/>
        <a:ext cx="3259022" cy="688773"/>
      </dsp:txXfrm>
    </dsp:sp>
    <dsp:sp modelId="{E13D1782-7527-472B-A334-0F085F39FDAE}">
      <dsp:nvSpPr>
        <dsp:cNvPr id="0" name=""/>
        <dsp:cNvSpPr/>
      </dsp:nvSpPr>
      <dsp:spPr>
        <a:xfrm>
          <a:off x="3424287" y="1390848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816059"/>
              <a:satOff val="-7258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F8F98A-DF5D-43C5-A891-668F0126F727}">
      <dsp:nvSpPr>
        <dsp:cNvPr id="0" name=""/>
        <dsp:cNvSpPr/>
      </dsp:nvSpPr>
      <dsp:spPr>
        <a:xfrm>
          <a:off x="3652419" y="1231518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Análisis de pacientes</a:t>
          </a:r>
          <a:endParaRPr lang="es-ES" sz="1600" kern="1200" dirty="0"/>
        </a:p>
      </dsp:txBody>
      <dsp:txXfrm>
        <a:off x="3652419" y="1231518"/>
        <a:ext cx="3030890" cy="558073"/>
      </dsp:txXfrm>
    </dsp:sp>
    <dsp:sp modelId="{AE1E616E-6ADD-4739-840A-A80426872032}">
      <dsp:nvSpPr>
        <dsp:cNvPr id="0" name=""/>
        <dsp:cNvSpPr/>
      </dsp:nvSpPr>
      <dsp:spPr>
        <a:xfrm>
          <a:off x="3424287" y="1948921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1C268-4298-4E9C-83E9-67E7EF2FF705}">
      <dsp:nvSpPr>
        <dsp:cNvPr id="0" name=""/>
        <dsp:cNvSpPr/>
      </dsp:nvSpPr>
      <dsp:spPr>
        <a:xfrm>
          <a:off x="3652419" y="1789591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Factor Humano</a:t>
          </a:r>
          <a:endParaRPr lang="es-ES" sz="1600" kern="1200" dirty="0"/>
        </a:p>
      </dsp:txBody>
      <dsp:txXfrm>
        <a:off x="3652419" y="1789591"/>
        <a:ext cx="3030890" cy="558073"/>
      </dsp:txXfrm>
    </dsp:sp>
    <dsp:sp modelId="{FDA0C382-2806-4C98-83BA-684BF7C08143}">
      <dsp:nvSpPr>
        <dsp:cNvPr id="0" name=""/>
        <dsp:cNvSpPr/>
      </dsp:nvSpPr>
      <dsp:spPr>
        <a:xfrm>
          <a:off x="3424287" y="2654666"/>
          <a:ext cx="239413" cy="23941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-3942483"/>
              <a:satOff val="-10161"/>
              <a:lumOff val="-6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89F7C1-3DE1-4834-A710-00136C94936B}">
      <dsp:nvSpPr>
        <dsp:cNvPr id="0" name=""/>
        <dsp:cNvSpPr/>
      </dsp:nvSpPr>
      <dsp:spPr>
        <a:xfrm>
          <a:off x="3652419" y="2524865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Eficiencia de procedimiento actual de llenado de expediente clínico</a:t>
          </a:r>
          <a:endParaRPr lang="es-ES" sz="1600" kern="1200" dirty="0"/>
        </a:p>
      </dsp:txBody>
      <dsp:txXfrm>
        <a:off x="3652419" y="2524865"/>
        <a:ext cx="3030890" cy="558073"/>
      </dsp:txXfrm>
    </dsp:sp>
    <dsp:sp modelId="{7CBB77A2-0BE2-4FAA-982D-5EF70112C32C}">
      <dsp:nvSpPr>
        <dsp:cNvPr id="0" name=""/>
        <dsp:cNvSpPr/>
      </dsp:nvSpPr>
      <dsp:spPr>
        <a:xfrm>
          <a:off x="3424287" y="3620159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39E1A-8954-49B2-BBCE-3B4C583ECF49}">
      <dsp:nvSpPr>
        <dsp:cNvPr id="0" name=""/>
        <dsp:cNvSpPr/>
      </dsp:nvSpPr>
      <dsp:spPr>
        <a:xfrm>
          <a:off x="3701640" y="3444509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Gestión de citas médicas</a:t>
          </a:r>
          <a:endParaRPr lang="es-ES" sz="1600" kern="1200" dirty="0"/>
        </a:p>
      </dsp:txBody>
      <dsp:txXfrm>
        <a:off x="3701640" y="3444509"/>
        <a:ext cx="3030890" cy="558073"/>
      </dsp:txXfrm>
    </dsp:sp>
    <dsp:sp modelId="{DFC92A9E-BF55-4093-BB49-9D3B7A26960E}">
      <dsp:nvSpPr>
        <dsp:cNvPr id="0" name=""/>
        <dsp:cNvSpPr/>
      </dsp:nvSpPr>
      <dsp:spPr>
        <a:xfrm>
          <a:off x="6846261" y="688773"/>
          <a:ext cx="3259022" cy="38341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E9E00-509C-4AC8-AD0C-AD0D1FCE9AEB}">
      <dsp:nvSpPr>
        <dsp:cNvPr id="0" name=""/>
        <dsp:cNvSpPr/>
      </dsp:nvSpPr>
      <dsp:spPr>
        <a:xfrm>
          <a:off x="6846261" y="832768"/>
          <a:ext cx="239419" cy="239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C0ED94-087C-4047-A4D7-23F746894A30}">
      <dsp:nvSpPr>
        <dsp:cNvPr id="0" name=""/>
        <dsp:cNvSpPr/>
      </dsp:nvSpPr>
      <dsp:spPr>
        <a:xfrm>
          <a:off x="6846261" y="0"/>
          <a:ext cx="3259022" cy="68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Indicador</a:t>
          </a:r>
          <a:endParaRPr lang="es-ES" sz="2400" b="1" kern="1200" dirty="0"/>
        </a:p>
      </dsp:txBody>
      <dsp:txXfrm>
        <a:off x="6846261" y="0"/>
        <a:ext cx="3259022" cy="688773"/>
      </dsp:txXfrm>
    </dsp:sp>
    <dsp:sp modelId="{09C290FE-4525-4E3C-8542-16B2B3A9E935}">
      <dsp:nvSpPr>
        <dsp:cNvPr id="0" name=""/>
        <dsp:cNvSpPr/>
      </dsp:nvSpPr>
      <dsp:spPr>
        <a:xfrm>
          <a:off x="6846261" y="1390848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C2A86D-628C-4151-9321-AC77FC32C19C}">
      <dsp:nvSpPr>
        <dsp:cNvPr id="0" name=""/>
        <dsp:cNvSpPr/>
      </dsp:nvSpPr>
      <dsp:spPr>
        <a:xfrm>
          <a:off x="7074392" y="1231518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Registro de expediente clínico, Tiempo de captura, Forma de captura, Tolerancia</a:t>
          </a:r>
          <a:endParaRPr lang="es-ES" sz="1400" kern="1200" dirty="0"/>
        </a:p>
      </dsp:txBody>
      <dsp:txXfrm>
        <a:off x="7074392" y="1231518"/>
        <a:ext cx="3030890" cy="558073"/>
      </dsp:txXfrm>
    </dsp:sp>
    <dsp:sp modelId="{F1F9B8D4-0B38-4A23-9299-46FAD7BBE4C2}">
      <dsp:nvSpPr>
        <dsp:cNvPr id="0" name=""/>
        <dsp:cNvSpPr/>
      </dsp:nvSpPr>
      <dsp:spPr>
        <a:xfrm>
          <a:off x="6846261" y="1948921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A4B76B-871C-4961-9A47-03AA2A89D782}">
      <dsp:nvSpPr>
        <dsp:cNvPr id="0" name=""/>
        <dsp:cNvSpPr/>
      </dsp:nvSpPr>
      <dsp:spPr>
        <a:xfrm>
          <a:off x="7074392" y="1798922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Capacitación, Motivación, Desarrollo del personal, Uso de equipos informáticos</a:t>
          </a:r>
          <a:endParaRPr lang="es-ES" sz="1400" kern="1200" dirty="0"/>
        </a:p>
      </dsp:txBody>
      <dsp:txXfrm>
        <a:off x="7074392" y="1798922"/>
        <a:ext cx="3030890" cy="558073"/>
      </dsp:txXfrm>
    </dsp:sp>
    <dsp:sp modelId="{12B12007-1CFA-4EDA-8A2F-42AF4C82D191}">
      <dsp:nvSpPr>
        <dsp:cNvPr id="0" name=""/>
        <dsp:cNvSpPr/>
      </dsp:nvSpPr>
      <dsp:spPr>
        <a:xfrm>
          <a:off x="6846261" y="2637615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95331"/>
              <a:satOff val="-15967"/>
              <a:lumOff val="-107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8C1696-C48C-4B86-8546-D999B8F5E0EE}">
      <dsp:nvSpPr>
        <dsp:cNvPr id="0" name=""/>
        <dsp:cNvSpPr/>
      </dsp:nvSpPr>
      <dsp:spPr>
        <a:xfrm>
          <a:off x="7074392" y="2515623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Forma de llenado, Cantidad de uso de papel, Espacio de guardado, Recuperación de datos, Lugar de almacenamiento</a:t>
          </a:r>
          <a:endParaRPr lang="es-ES" sz="1400" kern="1200" dirty="0"/>
        </a:p>
      </dsp:txBody>
      <dsp:txXfrm>
        <a:off x="7074392" y="2515623"/>
        <a:ext cx="3030890" cy="558073"/>
      </dsp:txXfrm>
    </dsp:sp>
    <dsp:sp modelId="{9AEE4C15-0EE2-414A-AAE7-3C828AC8DAFE}">
      <dsp:nvSpPr>
        <dsp:cNvPr id="0" name=""/>
        <dsp:cNvSpPr/>
      </dsp:nvSpPr>
      <dsp:spPr>
        <a:xfrm>
          <a:off x="6846261" y="3624804"/>
          <a:ext cx="239413" cy="239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0ECBC8-582F-4848-ACAB-E5255E4BE88F}">
      <dsp:nvSpPr>
        <dsp:cNvPr id="0" name=""/>
        <dsp:cNvSpPr/>
      </dsp:nvSpPr>
      <dsp:spPr>
        <a:xfrm>
          <a:off x="7074392" y="3400282"/>
          <a:ext cx="3030890" cy="5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Ingreso de datos, Registro de información de citas, Comunicación al cliente</a:t>
          </a:r>
          <a:endParaRPr lang="es-ES" sz="1400" kern="1200" dirty="0"/>
        </a:p>
      </dsp:txBody>
      <dsp:txXfrm>
        <a:off x="7074392" y="3400282"/>
        <a:ext cx="3030890" cy="558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E4DEF-1523-4217-9234-AA7277BE1E3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3F79-5C6F-4C06-B5ED-C1760D87B3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3F79-5C6F-4C06-B5ED-C1760D87B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3F79-5C6F-4C06-B5ED-C1760D87B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24/05/2023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8.png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dalyc.org/pdf/3604/360433576009.pd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://www.conamed.gob.mx/gobmx/boletin/pdf/boleti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0" y="0"/>
            <a:ext cx="12189596" cy="122311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MONITOREO TECNOLÓGICO EN EL SECTOR MÉDICO.</a:t>
            </a:r>
          </a:p>
          <a:p>
            <a:pPr algn="ctr"/>
            <a:r>
              <a:rPr lang="es-ES" sz="3200" b="1" dirty="0"/>
              <a:t>ESTUDIO DE CASO: CLINICA DENTAL DE LA UAQ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Lic. Lorena Paola Murillo </a:t>
            </a:r>
            <a:r>
              <a:rPr lang="es-MX" sz="2400" b="1" i="1" dirty="0"/>
              <a:t>Á</a:t>
            </a:r>
            <a:r>
              <a:rPr lang="es-MX" sz="2400" b="1" i="1" dirty="0" smtClean="0"/>
              <a:t>vila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/>
              <a:t>Dra. Denise Gómez Hernández</a:t>
            </a:r>
            <a:endParaRPr lang="es-MX" sz="2000" b="1" i="1" dirty="0"/>
          </a:p>
          <a:p>
            <a:pPr algn="ctr"/>
            <a:r>
              <a:rPr lang="es-MX" sz="2000" b="1" i="1" dirty="0" smtClean="0"/>
              <a:t>Dr. Luis Rodrigo Valencia Pérez</a:t>
            </a:r>
            <a:endParaRPr lang="es-MX" sz="2000" b="1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Maestría en Gestión de la Tecnología</a:t>
            </a:r>
            <a:endParaRPr lang="es-MX" sz="2400" b="1" i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45" y="195523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73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74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0"/>
            <a:ext cx="12192000" cy="1216490"/>
            <a:chOff x="221816" y="147783"/>
            <a:chExt cx="12192000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756444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, 8 </a:t>
              </a:r>
              <a:r>
                <a:rPr lang="es-MX" sz="1400" b="1" dirty="0">
                  <a:solidFill>
                    <a:schemeClr val="bg1"/>
                  </a:solidFill>
                </a:rPr>
                <a:t>y 9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 </a:t>
              </a:r>
              <a:r>
                <a:rPr lang="es-MX" sz="1400" b="1" dirty="0">
                  <a:solidFill>
                    <a:schemeClr val="bg1"/>
                  </a:solidFill>
                </a:rPr>
                <a:t>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junio de 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76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Paola Murillo Ávila– Maestría en Gestión de la Tecnología– 4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Justificación</a:t>
            </a:r>
          </a:p>
          <a:p>
            <a:r>
              <a:rPr lang="es-MX" sz="2400" dirty="0" smtClean="0"/>
              <a:t>El uso de tecnología informática en el sector salud en México debe expandirse en conjunto con la gestión tecnológica para que todos los procesos administrativos, gerenciales y productivos se realicen de forma </a:t>
            </a:r>
            <a:r>
              <a:rPr lang="es-MX" sz="2400" dirty="0" smtClean="0"/>
              <a:t>mas </a:t>
            </a:r>
            <a:r>
              <a:rPr lang="es-MX" sz="2400" dirty="0" smtClean="0"/>
              <a:t>efectiva, extendiendo su desarrollo estratégico y su posicionamiento competitivo.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3076" name="Picture 4" descr="Interoperabilidad: sus beneficios para el sector salud - VínculoT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69" y="1188691"/>
            <a:ext cx="6257731" cy="5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0" y="-3233"/>
            <a:ext cx="12192000" cy="1212330"/>
            <a:chOff x="221816" y="147783"/>
            <a:chExt cx="1215542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71986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68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</a:t>
            </a:r>
            <a:r>
              <a:rPr lang="es-MX" dirty="0"/>
              <a:t>Paola Murillo Ávila– Maestría en Gestión de la Tecnología– 4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583654" y="1398430"/>
            <a:ext cx="52755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Objetivos</a:t>
            </a:r>
          </a:p>
          <a:p>
            <a:pPr algn="just"/>
            <a:r>
              <a:rPr lang="es-MX" sz="1400" i="1" dirty="0" smtClean="0"/>
              <a:t>General</a:t>
            </a:r>
          </a:p>
          <a:p>
            <a:r>
              <a:rPr lang="es-ES" sz="1400" dirty="0" smtClean="0"/>
              <a:t>Desarrollar </a:t>
            </a:r>
            <a:r>
              <a:rPr lang="es-ES" sz="1400" dirty="0"/>
              <a:t>un proceso de monitoreo tecnológico para la clínica dental de la Universidad Autónoma de Querétaro, utilizando el método de mapas de trayectorias tecnológicas, para promover la optimización de sus procesos y la inclusión en su planeación estratégica.</a:t>
            </a:r>
            <a:endParaRPr lang="es-MX" sz="1400" dirty="0" smtClean="0"/>
          </a:p>
          <a:p>
            <a:r>
              <a:rPr lang="es-MX" sz="1400" i="1" dirty="0" smtClean="0"/>
              <a:t>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Recabar </a:t>
            </a:r>
            <a:r>
              <a:rPr lang="es-ES" sz="1400" dirty="0"/>
              <a:t>información sobre el uso actual de tecnologías dentro de la clínica dental de la Universidad Autónoma de Querétaro, para identificar alternativas estratégicas que se alineen a los objetivos de la clínica.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Recabar </a:t>
            </a:r>
            <a:r>
              <a:rPr lang="es-ES" sz="1400" dirty="0"/>
              <a:t>información sobre ciencia y tecnología existente en México y otros países, relacionada con el sector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Planificar </a:t>
            </a:r>
            <a:r>
              <a:rPr lang="es-ES" sz="1400" dirty="0"/>
              <a:t>los elementos de costos y rentabilidad de los proyectos que se consideren opciones viables para alcanzar los objetivos de la clínica.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Desarrollar </a:t>
            </a:r>
            <a:r>
              <a:rPr lang="es-ES" sz="1400" dirty="0"/>
              <a:t>mapas de trayectorias tecnológicas sobre dichos proyectos.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Generar </a:t>
            </a:r>
            <a:r>
              <a:rPr lang="es-ES" sz="1400" dirty="0"/>
              <a:t>estrategias y recomendaciones a la clínica que promuevan la optimización de sus procesos y la inclusión en su planeación estratégica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2058" name="Picture 10" descr="Odontología Digital como respuesta a los desafíos de la atención dental en  Chile - La Tercer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/>
          <a:stretch/>
        </p:blipFill>
        <p:spPr bwMode="auto">
          <a:xfrm>
            <a:off x="0" y="1181299"/>
            <a:ext cx="6454921" cy="53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0"/>
            <a:ext cx="12192000" cy="1216490"/>
            <a:chOff x="221816" y="147783"/>
            <a:chExt cx="12192000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756444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, 8 </a:t>
              </a:r>
              <a:r>
                <a:rPr lang="es-MX" sz="1400" b="1" dirty="0">
                  <a:solidFill>
                    <a:schemeClr val="bg1"/>
                  </a:solidFill>
                </a:rPr>
                <a:t>y 9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 </a:t>
              </a:r>
              <a:r>
                <a:rPr lang="es-MX" sz="1400" b="1" dirty="0">
                  <a:solidFill>
                    <a:schemeClr val="bg1"/>
                  </a:solidFill>
                </a:rPr>
                <a:t>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junio de 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76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Paola Murillo Ávila– Maestría en Gestión de la Tecnología– 4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9729" y="3478705"/>
            <a:ext cx="217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Antecedentes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52" y="1322662"/>
            <a:ext cx="8849753" cy="49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0" y="-3233"/>
            <a:ext cx="12192000" cy="1212330"/>
            <a:chOff x="221816" y="147783"/>
            <a:chExt cx="1215542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71986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68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</a:t>
            </a:r>
            <a:r>
              <a:rPr lang="es-MX" dirty="0"/>
              <a:t>Paola Murillo Ávila– Maestría en Gestión de la Tecnología– 4 cuatrimestre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5225399"/>
              </p:ext>
            </p:extLst>
          </p:nvPr>
        </p:nvGraphicFramePr>
        <p:xfrm>
          <a:off x="1466978" y="1861486"/>
          <a:ext cx="9258041" cy="42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7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0" y="-3233"/>
            <a:ext cx="12192000" cy="1212330"/>
            <a:chOff x="221816" y="147783"/>
            <a:chExt cx="1215542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71986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68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</a:t>
            </a:r>
            <a:r>
              <a:rPr lang="es-MX" dirty="0"/>
              <a:t>Paola Murillo Ávila– Maestría en Gestión de la Tecnología– 4 cuatrimestre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7353740"/>
              </p:ext>
            </p:extLst>
          </p:nvPr>
        </p:nvGraphicFramePr>
        <p:xfrm>
          <a:off x="826930" y="1598562"/>
          <a:ext cx="10107598" cy="439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195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92000" cy="1212330"/>
            <a:chOff x="221816" y="147783"/>
            <a:chExt cx="12192000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756444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, 8 </a:t>
              </a:r>
              <a:r>
                <a:rPr lang="es-MX" sz="1400" b="1" dirty="0">
                  <a:solidFill>
                    <a:schemeClr val="bg1"/>
                  </a:solidFill>
                </a:rPr>
                <a:t>y 9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 </a:t>
              </a:r>
              <a:r>
                <a:rPr lang="es-MX" sz="1400" b="1" dirty="0">
                  <a:solidFill>
                    <a:schemeClr val="bg1"/>
                  </a:solidFill>
                </a:rPr>
                <a:t>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junio de 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76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Paola Murillo Ávila– Maestría en Gestión de la Tecnología– 4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Resultados </a:t>
            </a:r>
            <a:r>
              <a:rPr lang="es-MX" sz="2400" b="1" dirty="0" smtClean="0"/>
              <a:t>esperados</a:t>
            </a:r>
          </a:p>
          <a:p>
            <a:endParaRPr lang="es-MX" sz="2400" b="1" dirty="0"/>
          </a:p>
          <a:p>
            <a:r>
              <a:rPr lang="es-MX" sz="2400" dirty="0" smtClean="0"/>
              <a:t>Desarrollo de una propuesta administrativa y operativa, basada en monitoreo tecnológico para el uso de tecnología </a:t>
            </a:r>
            <a:r>
              <a:rPr lang="es-ES" sz="2400" dirty="0" smtClean="0"/>
              <a:t>informática, que capitalice los tiempos, costos y calidad en los servicios que ofrece la clínica dental universitaria.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7170" name="Picture 2" descr="Interoperabilidad, clave para mejorar la atención a la salud - VínculoT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56" y="1168825"/>
            <a:ext cx="5756444" cy="53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0" y="-3233"/>
            <a:ext cx="12192000" cy="1212330"/>
            <a:chOff x="221816" y="147783"/>
            <a:chExt cx="1215542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71986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368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Lic. Lorena </a:t>
            </a:r>
            <a:r>
              <a:rPr lang="es-MX" dirty="0"/>
              <a:t>Paola Murillo Ávila– Maestría en Gestión de la Tecnología– 4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767025" y="1225035"/>
            <a:ext cx="523214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Referencias</a:t>
            </a:r>
          </a:p>
          <a:p>
            <a:r>
              <a:rPr lang="es-ES" sz="1400" dirty="0" err="1"/>
              <a:t>Sallenave</a:t>
            </a:r>
            <a:r>
              <a:rPr lang="es-ES" sz="1400" dirty="0"/>
              <a:t> J. Paul, Gerencia y Planeación Estratégica</a:t>
            </a:r>
            <a:r>
              <a:rPr lang="es-ES" sz="1400" dirty="0" smtClean="0"/>
              <a:t>, Grupo </a:t>
            </a:r>
            <a:r>
              <a:rPr lang="es-ES" sz="1400" dirty="0"/>
              <a:t>Editorial </a:t>
            </a:r>
            <a:r>
              <a:rPr lang="es-ES" sz="1400" dirty="0" smtClean="0"/>
              <a:t>	Norma, Colombia</a:t>
            </a:r>
            <a:r>
              <a:rPr lang="es-ES" sz="1400" dirty="0"/>
              <a:t>, 1992</a:t>
            </a:r>
            <a:r>
              <a:rPr lang="es-ES" sz="1400" dirty="0" smtClean="0"/>
              <a:t>.</a:t>
            </a:r>
          </a:p>
          <a:p>
            <a:r>
              <a:rPr lang="es-ES" sz="1400" dirty="0"/>
              <a:t>Escorza, P.; y Valls, J. (2001), Tecnología e Innovación en la Empresa: </a:t>
            </a:r>
            <a:r>
              <a:rPr lang="es-ES" sz="1400" dirty="0" smtClean="0"/>
              <a:t>	Dirección y Gestión</a:t>
            </a:r>
            <a:r>
              <a:rPr lang="es-ES" sz="1400" dirty="0"/>
              <a:t>, </a:t>
            </a:r>
            <a:r>
              <a:rPr lang="es-ES" sz="1400" dirty="0" err="1"/>
              <a:t>Alfaomega</a:t>
            </a:r>
            <a:r>
              <a:rPr lang="es-ES" sz="1400" dirty="0"/>
              <a:t>, México, D.F.</a:t>
            </a:r>
          </a:p>
          <a:p>
            <a:r>
              <a:rPr lang="es-ES" sz="1400" dirty="0"/>
              <a:t>Cuevas, N. y Pérez, O. R. (2008). Diseño e Implementación del Sistema </a:t>
            </a:r>
            <a:r>
              <a:rPr lang="es-ES" sz="1400" dirty="0" smtClean="0"/>
              <a:t>	de vigilancia </a:t>
            </a:r>
            <a:r>
              <a:rPr lang="es-ES" sz="1400" dirty="0"/>
              <a:t>tecnológica en </a:t>
            </a:r>
            <a:r>
              <a:rPr lang="es-ES" sz="1400" dirty="0" err="1"/>
              <a:t>Geominera</a:t>
            </a:r>
            <a:r>
              <a:rPr lang="es-ES" sz="1400" dirty="0"/>
              <a:t>, España</a:t>
            </a:r>
            <a:r>
              <a:rPr lang="es-ES" sz="1400" dirty="0" smtClean="0"/>
              <a:t>.</a:t>
            </a:r>
          </a:p>
          <a:p>
            <a:r>
              <a:rPr lang="es-ES" sz="1400" dirty="0" err="1"/>
              <a:t>Lapiedra</a:t>
            </a:r>
            <a:r>
              <a:rPr lang="es-ES" sz="1400" dirty="0"/>
              <a:t>, R., </a:t>
            </a:r>
            <a:r>
              <a:rPr lang="es-ES" sz="1400" dirty="0" err="1"/>
              <a:t>Devece</a:t>
            </a:r>
            <a:r>
              <a:rPr lang="es-ES" sz="1400" dirty="0"/>
              <a:t>, C. y </a:t>
            </a:r>
            <a:r>
              <a:rPr lang="es-ES" sz="1400" dirty="0" err="1"/>
              <a:t>Guiral</a:t>
            </a:r>
            <a:r>
              <a:rPr lang="es-ES" sz="1400" dirty="0"/>
              <a:t>, J. (2011). Introducción a la gestión </a:t>
            </a:r>
            <a:r>
              <a:rPr lang="es-ES" sz="1400" dirty="0" smtClean="0"/>
              <a:t>	de </a:t>
            </a:r>
            <a:r>
              <a:rPr lang="es-ES" sz="1400" dirty="0"/>
              <a:t>sistemas 	de información en la </a:t>
            </a:r>
            <a:r>
              <a:rPr lang="es-ES" sz="1400" dirty="0" smtClean="0"/>
              <a:t>empresa. </a:t>
            </a:r>
            <a:r>
              <a:rPr lang="es-ES" sz="1400" dirty="0" err="1" smtClean="0"/>
              <a:t>Universitat</a:t>
            </a:r>
            <a:r>
              <a:rPr lang="es-ES" sz="1400" dirty="0" smtClean="0"/>
              <a:t> 	Jaume</a:t>
            </a:r>
            <a:r>
              <a:rPr lang="es-ES" sz="1400" dirty="0"/>
              <a:t>. Kendall, k. y Kendall, J. </a:t>
            </a:r>
            <a:r>
              <a:rPr lang="es-ES" sz="1400" dirty="0" smtClean="0"/>
              <a:t>(</a:t>
            </a:r>
            <a:r>
              <a:rPr lang="es-ES" sz="1400" dirty="0"/>
              <a:t>1997). Análisis y Diseño </a:t>
            </a:r>
            <a:r>
              <a:rPr lang="es-ES" sz="1400" dirty="0" smtClean="0"/>
              <a:t>	de </a:t>
            </a:r>
            <a:r>
              <a:rPr lang="es-ES" sz="1400" dirty="0"/>
              <a:t>sistemas. Pearson Educación</a:t>
            </a:r>
            <a:r>
              <a:rPr lang="es-ES" sz="1400" dirty="0" smtClean="0"/>
              <a:t>.</a:t>
            </a:r>
          </a:p>
          <a:p>
            <a:r>
              <a:rPr lang="es-ES" sz="1400" dirty="0"/>
              <a:t>Delgado F. Mercedes y Arrebato A. </a:t>
            </a:r>
            <a:r>
              <a:rPr lang="es-ES" sz="1400" dirty="0" err="1"/>
              <a:t>Liesley</a:t>
            </a:r>
            <a:r>
              <a:rPr lang="es-ES" sz="1400" dirty="0"/>
              <a:t> (2011</a:t>
            </a:r>
            <a:r>
              <a:rPr lang="es-ES" sz="1400" dirty="0" smtClean="0"/>
              <a:t>). Diagnóstico 	integrado </a:t>
            </a:r>
            <a:r>
              <a:rPr lang="es-ES" sz="1400" dirty="0"/>
              <a:t>de la vigilancia tecnológica </a:t>
            </a:r>
            <a:r>
              <a:rPr lang="es-ES" sz="1400" dirty="0" smtClean="0"/>
              <a:t>en organizaciones</a:t>
            </a:r>
            <a:r>
              <a:rPr lang="es-ES" sz="1400" dirty="0"/>
              <a:t>, </a:t>
            </a:r>
            <a:r>
              <a:rPr lang="es-ES" sz="1400" dirty="0" smtClean="0"/>
              <a:t>	Instituto </a:t>
            </a:r>
            <a:r>
              <a:rPr lang="es-ES" sz="1400" dirty="0"/>
              <a:t>Superior Politécnico José Antonio Echeverría, La </a:t>
            </a:r>
            <a:r>
              <a:rPr lang="es-ES" sz="1400" dirty="0" smtClean="0"/>
              <a:t>	Habana</a:t>
            </a:r>
            <a:r>
              <a:rPr lang="es-ES" sz="1400" dirty="0"/>
              <a:t>, </a:t>
            </a:r>
            <a:r>
              <a:rPr lang="es-ES" sz="1400" dirty="0" smtClean="0"/>
              <a:t>Cuba. 	</a:t>
            </a:r>
            <a:r>
              <a:rPr lang="es-ES" sz="1400" dirty="0" smtClean="0">
                <a:hlinkClick r:id="rId8"/>
              </a:rPr>
              <a:t>https</a:t>
            </a:r>
            <a:r>
              <a:rPr lang="es-ES" sz="1400" dirty="0">
                <a:hlinkClick r:id="rId8"/>
              </a:rPr>
              <a:t>://</a:t>
            </a:r>
            <a:r>
              <a:rPr lang="es-ES" sz="1400" dirty="0" smtClean="0">
                <a:hlinkClick r:id="rId8"/>
              </a:rPr>
              <a:t>www.redalyc.org/pdf/3604/360433576009.pdf</a:t>
            </a:r>
            <a:r>
              <a:rPr lang="es-ES" sz="1400" dirty="0" smtClean="0"/>
              <a:t> </a:t>
            </a:r>
          </a:p>
          <a:p>
            <a:r>
              <a:rPr lang="es-ES" sz="1400" dirty="0"/>
              <a:t>Morales V. Jorge. (2019). Sistema de administración médica e </a:t>
            </a:r>
            <a:r>
              <a:rPr lang="es-ES" sz="1400" dirty="0" smtClean="0"/>
              <a:t>	información </a:t>
            </a:r>
            <a:r>
              <a:rPr lang="es-ES" sz="1400" dirty="0"/>
              <a:t>hospitalaria con expediente clínico </a:t>
            </a:r>
            <a:r>
              <a:rPr lang="es-ES" sz="1400" dirty="0" smtClean="0"/>
              <a:t>	electrónico</a:t>
            </a:r>
            <a:r>
              <a:rPr lang="es-ES" sz="1400" dirty="0"/>
              <a:t>, una experiencia en ciudad de México, </a:t>
            </a:r>
            <a:r>
              <a:rPr lang="es-ES" sz="1400" dirty="0" smtClean="0"/>
              <a:t>	Secretaría </a:t>
            </a:r>
            <a:r>
              <a:rPr lang="es-ES" sz="1400" dirty="0"/>
              <a:t>de Salud, Ciudad de México, México. </a:t>
            </a:r>
            <a:r>
              <a:rPr lang="es-ES" sz="1400" dirty="0" smtClean="0"/>
              <a:t>	</a:t>
            </a:r>
            <a:r>
              <a:rPr lang="es-ES" sz="1400" dirty="0" smtClean="0">
                <a:hlinkClick r:id="rId9"/>
              </a:rPr>
              <a:t>http</a:t>
            </a:r>
            <a:r>
              <a:rPr lang="es-ES" sz="1400" dirty="0">
                <a:hlinkClick r:id="rId9"/>
              </a:rPr>
              <a:t>://</a:t>
            </a:r>
            <a:r>
              <a:rPr lang="es-ES" sz="1400" dirty="0" smtClean="0">
                <a:hlinkClick r:id="rId9"/>
              </a:rPr>
              <a:t>www.conamed.gob.mx/gobmx/boletin/pdf/boleti</a:t>
            </a:r>
            <a:r>
              <a:rPr lang="es-ES" sz="1400" dirty="0" smtClean="0"/>
              <a:t>	n26/Besp26_11.pdf</a:t>
            </a:r>
            <a:endParaRPr lang="es-MX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4098" name="Picture 2" descr="Tecnología e innovación - Clínica Dental Iturrald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28652"/>
          <a:stretch/>
        </p:blipFill>
        <p:spPr bwMode="auto">
          <a:xfrm>
            <a:off x="9331" y="1171500"/>
            <a:ext cx="5049695" cy="53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cnología e innovación - Clínica Dental Iturrald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3"/>
          <a:stretch/>
        </p:blipFill>
        <p:spPr bwMode="auto">
          <a:xfrm>
            <a:off x="4423235" y="1171500"/>
            <a:ext cx="2163672" cy="53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Lic. Lorena Paola Murillo Ávila– Maestría en Gestión de la Tecnología– 4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Lic. Lorena Paola Murillo Ávila</a:t>
            </a:r>
            <a:endParaRPr lang="es-MX" sz="3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lmurillo31@alumnos.uaq.mx</a:t>
            </a:r>
            <a:endParaRPr lang="es-MX" sz="3200" dirty="0"/>
          </a:p>
          <a:p>
            <a:pPr algn="ctr"/>
            <a:r>
              <a:rPr lang="es-MX" sz="3200" dirty="0" smtClean="0"/>
              <a:t>(442) 548 8242</a:t>
            </a:r>
            <a:endParaRPr lang="es-MX" sz="3200" dirty="0"/>
          </a:p>
          <a:p>
            <a:pPr algn="ctr"/>
            <a:r>
              <a:rPr lang="es-MX" sz="3200" dirty="0" smtClean="0"/>
              <a:t>Paola Mav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0" y="19319"/>
            <a:ext cx="12192000" cy="1212330"/>
            <a:chOff x="221816" y="147783"/>
            <a:chExt cx="12157292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721736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de </a:t>
              </a:r>
              <a:r>
                <a:rPr lang="es-MX" sz="1400" b="1" dirty="0" smtClean="0">
                  <a:solidFill>
                    <a:schemeClr val="bg1"/>
                  </a:solidFill>
                </a:rPr>
                <a:t>2023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414633" y="141326"/>
            <a:ext cx="467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MONITOREO TECNOLÓGICO EN EL SECTOR MÉDICO.</a:t>
            </a:r>
          </a:p>
          <a:p>
            <a:pPr algn="r"/>
            <a:r>
              <a:rPr lang="es-ES" sz="1600" b="1" i="1" dirty="0">
                <a:solidFill>
                  <a:srgbClr val="C00000"/>
                </a:solidFill>
              </a:rPr>
              <a:t>ESTUDIO DE CASO: CLINICA DENTAL DE LA UAQ</a:t>
            </a:r>
          </a:p>
        </p:txBody>
      </p:sp>
      <p:pic>
        <p:nvPicPr>
          <p:cNvPr id="1026" name="Picture 2" descr="Logotipo circular de facebook - Iconos gratis de redes socia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9" y="4684069"/>
            <a:ext cx="246850" cy="2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 Correo Electrónico Sobre en Círculo Negro PNG transparente - Stick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9" y="3708719"/>
            <a:ext cx="246850" cy="2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o del logo negro de WhatsAp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5" y="4186220"/>
            <a:ext cx="259770" cy="2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1309</Words>
  <Application>Microsoft Office PowerPoint</Application>
  <PresentationFormat>Panorámica</PresentationFormat>
  <Paragraphs>118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LORENA</cp:lastModifiedBy>
  <cp:revision>42</cp:revision>
  <dcterms:created xsi:type="dcterms:W3CDTF">2020-09-22T18:49:23Z</dcterms:created>
  <dcterms:modified xsi:type="dcterms:W3CDTF">2023-05-24T17:37:01Z</dcterms:modified>
</cp:coreProperties>
</file>