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61" r:id="rId5"/>
    <p:sldId id="262" r:id="rId6"/>
    <p:sldId id="263" r:id="rId7"/>
    <p:sldId id="264" r:id="rId8"/>
    <p:sldId id="265" r:id="rId9"/>
    <p:sldId id="273" r:id="rId10"/>
    <p:sldId id="266" r:id="rId11"/>
    <p:sldId id="267" r:id="rId12"/>
    <p:sldId id="268" r:id="rId13"/>
    <p:sldId id="269" r:id="rId14"/>
    <p:sldId id="274" r:id="rId15"/>
    <p:sldId id="270" r:id="rId16"/>
    <p:sldId id="271" r:id="rId17"/>
    <p:sldId id="272" r:id="rId18"/>
    <p:sldId id="259" r:id="rId1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2F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06"/>
    <p:restoredTop sz="94728"/>
  </p:normalViewPr>
  <p:slideViewPr>
    <p:cSldViewPr snapToGrid="0" snapToObjects="1">
      <p:cViewPr varScale="1">
        <p:scale>
          <a:sx n="64" d="100"/>
          <a:sy n="64" d="100"/>
        </p:scale>
        <p:origin x="11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8FB928-642A-4E31-85A3-10A1E004D04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MX"/>
        </a:p>
      </dgm:t>
    </dgm:pt>
    <dgm:pt modelId="{F9CBC335-D81B-415B-8D25-371F51FAE602}">
      <dgm:prSet/>
      <dgm:spPr/>
      <dgm:t>
        <a:bodyPr/>
        <a:lstStyle/>
        <a:p>
          <a:r>
            <a:rPr lang="es-MX" dirty="0"/>
            <a:t>Objetivo (general y específicos)</a:t>
          </a:r>
        </a:p>
      </dgm:t>
    </dgm:pt>
    <dgm:pt modelId="{7E5EC6E2-7F36-4617-A1A2-FCEBADEB84E0}" type="parTrans" cxnId="{66ECD37A-1A00-4DAF-BBDE-EB8FBF8E81F2}">
      <dgm:prSet/>
      <dgm:spPr/>
      <dgm:t>
        <a:bodyPr/>
        <a:lstStyle/>
        <a:p>
          <a:endParaRPr lang="es-MX"/>
        </a:p>
      </dgm:t>
    </dgm:pt>
    <dgm:pt modelId="{4E66CA44-93F7-4BA0-87D8-ECEBAA6AE2C0}" type="sibTrans" cxnId="{66ECD37A-1A00-4DAF-BBDE-EB8FBF8E81F2}">
      <dgm:prSet/>
      <dgm:spPr/>
      <dgm:t>
        <a:bodyPr/>
        <a:lstStyle/>
        <a:p>
          <a:endParaRPr lang="es-MX"/>
        </a:p>
      </dgm:t>
    </dgm:pt>
    <dgm:pt modelId="{3D916C7D-12A5-4BC2-8079-E2EF00469FC4}">
      <dgm:prSet/>
      <dgm:spPr/>
      <dgm:t>
        <a:bodyPr/>
        <a:lstStyle/>
        <a:p>
          <a:r>
            <a:rPr lang="es-MX" dirty="0"/>
            <a:t>Justificación</a:t>
          </a:r>
        </a:p>
      </dgm:t>
    </dgm:pt>
    <dgm:pt modelId="{1281ACEA-C50A-4F34-918E-B0ACC30F4DF3}" type="parTrans" cxnId="{C455FAF1-9E39-499F-9CDC-6E8F5F642F9B}">
      <dgm:prSet/>
      <dgm:spPr/>
      <dgm:t>
        <a:bodyPr/>
        <a:lstStyle/>
        <a:p>
          <a:endParaRPr lang="es-MX"/>
        </a:p>
      </dgm:t>
    </dgm:pt>
    <dgm:pt modelId="{52C25D1D-892A-415D-9C6E-3BABAA2F9085}" type="sibTrans" cxnId="{C455FAF1-9E39-499F-9CDC-6E8F5F642F9B}">
      <dgm:prSet/>
      <dgm:spPr/>
      <dgm:t>
        <a:bodyPr/>
        <a:lstStyle/>
        <a:p>
          <a:endParaRPr lang="es-MX"/>
        </a:p>
      </dgm:t>
    </dgm:pt>
    <dgm:pt modelId="{54F045A6-DF73-49F5-B062-52BD40DEB894}">
      <dgm:prSet/>
      <dgm:spPr/>
      <dgm:t>
        <a:bodyPr/>
        <a:lstStyle/>
        <a:p>
          <a:r>
            <a:rPr lang="es-MX" dirty="0"/>
            <a:t>Antecedentes</a:t>
          </a:r>
        </a:p>
      </dgm:t>
    </dgm:pt>
    <dgm:pt modelId="{5EF7E9BC-FCB0-42B5-9FFF-D2A3EBB573CD}" type="parTrans" cxnId="{7285F3E2-6B71-45B7-92AE-15667A940097}">
      <dgm:prSet/>
      <dgm:spPr/>
      <dgm:t>
        <a:bodyPr/>
        <a:lstStyle/>
        <a:p>
          <a:endParaRPr lang="es-MX"/>
        </a:p>
      </dgm:t>
    </dgm:pt>
    <dgm:pt modelId="{28470106-B5C3-41FC-AE33-7B15236CFB2B}" type="sibTrans" cxnId="{7285F3E2-6B71-45B7-92AE-15667A940097}">
      <dgm:prSet/>
      <dgm:spPr/>
      <dgm:t>
        <a:bodyPr/>
        <a:lstStyle/>
        <a:p>
          <a:endParaRPr lang="es-MX"/>
        </a:p>
      </dgm:t>
    </dgm:pt>
    <dgm:pt modelId="{968BB30E-FB46-4F63-90F0-ADC52865DB07}">
      <dgm:prSet/>
      <dgm:spPr/>
      <dgm:t>
        <a:bodyPr/>
        <a:lstStyle/>
        <a:p>
          <a:r>
            <a:rPr lang="es-MX"/>
            <a:t>Metodología</a:t>
          </a:r>
        </a:p>
      </dgm:t>
    </dgm:pt>
    <dgm:pt modelId="{E50D6206-8D4E-42FC-8A0E-558396A9C8A3}" type="parTrans" cxnId="{C30D03DB-27C8-4FB1-A2BD-D39D51BCA04D}">
      <dgm:prSet/>
      <dgm:spPr/>
      <dgm:t>
        <a:bodyPr/>
        <a:lstStyle/>
        <a:p>
          <a:endParaRPr lang="es-MX"/>
        </a:p>
      </dgm:t>
    </dgm:pt>
    <dgm:pt modelId="{2AB14F83-2EBE-464B-B7FF-A7AE77FEB604}" type="sibTrans" cxnId="{C30D03DB-27C8-4FB1-A2BD-D39D51BCA04D}">
      <dgm:prSet/>
      <dgm:spPr/>
      <dgm:t>
        <a:bodyPr/>
        <a:lstStyle/>
        <a:p>
          <a:endParaRPr lang="es-MX"/>
        </a:p>
      </dgm:t>
    </dgm:pt>
    <dgm:pt modelId="{CAB0E87A-661A-40C2-9EBD-36FB9FC58D49}">
      <dgm:prSet/>
      <dgm:spPr/>
      <dgm:t>
        <a:bodyPr/>
        <a:lstStyle/>
        <a:p>
          <a:r>
            <a:rPr lang="es-MX" dirty="0"/>
            <a:t>Resultados esperados</a:t>
          </a:r>
        </a:p>
      </dgm:t>
    </dgm:pt>
    <dgm:pt modelId="{717C4FF0-4264-4AF6-9F63-30CDD1B40428}" type="parTrans" cxnId="{E47E6613-8228-425D-82EE-9494C873F883}">
      <dgm:prSet/>
      <dgm:spPr/>
      <dgm:t>
        <a:bodyPr/>
        <a:lstStyle/>
        <a:p>
          <a:endParaRPr lang="es-MX"/>
        </a:p>
      </dgm:t>
    </dgm:pt>
    <dgm:pt modelId="{578D09EE-E71B-428C-946A-4CE2D6C34815}" type="sibTrans" cxnId="{E47E6613-8228-425D-82EE-9494C873F883}">
      <dgm:prSet/>
      <dgm:spPr/>
      <dgm:t>
        <a:bodyPr/>
        <a:lstStyle/>
        <a:p>
          <a:endParaRPr lang="es-MX"/>
        </a:p>
      </dgm:t>
    </dgm:pt>
    <dgm:pt modelId="{A27F8A3C-972C-4F06-9C94-AE74A0562ACC}">
      <dgm:prSet/>
      <dgm:spPr/>
      <dgm:t>
        <a:bodyPr/>
        <a:lstStyle/>
        <a:p>
          <a:r>
            <a:rPr lang="es-MX" dirty="0"/>
            <a:t>Resultados</a:t>
          </a:r>
        </a:p>
      </dgm:t>
    </dgm:pt>
    <dgm:pt modelId="{813A22F5-AA12-4584-BA7F-31EC66E48C9E}" type="parTrans" cxnId="{BE040074-3F9C-4169-AACB-C865997413E8}">
      <dgm:prSet/>
      <dgm:spPr/>
      <dgm:t>
        <a:bodyPr/>
        <a:lstStyle/>
        <a:p>
          <a:endParaRPr lang="es-MX"/>
        </a:p>
      </dgm:t>
    </dgm:pt>
    <dgm:pt modelId="{2786D9B2-5493-4718-90B0-CD3AD074A9DD}" type="sibTrans" cxnId="{BE040074-3F9C-4169-AACB-C865997413E8}">
      <dgm:prSet/>
      <dgm:spPr/>
      <dgm:t>
        <a:bodyPr/>
        <a:lstStyle/>
        <a:p>
          <a:endParaRPr lang="es-MX"/>
        </a:p>
      </dgm:t>
    </dgm:pt>
    <dgm:pt modelId="{9DCAFB2A-D31A-4313-953C-0995E926286D}" type="pres">
      <dgm:prSet presAssocID="{4E8FB928-642A-4E31-85A3-10A1E004D049}" presName="Name0" presStyleCnt="0">
        <dgm:presLayoutVars>
          <dgm:chMax val="7"/>
          <dgm:chPref val="7"/>
          <dgm:dir/>
        </dgm:presLayoutVars>
      </dgm:prSet>
      <dgm:spPr/>
    </dgm:pt>
    <dgm:pt modelId="{AE8536D0-766C-4B2B-BB62-6133F45964F3}" type="pres">
      <dgm:prSet presAssocID="{4E8FB928-642A-4E31-85A3-10A1E004D049}" presName="Name1" presStyleCnt="0"/>
      <dgm:spPr/>
    </dgm:pt>
    <dgm:pt modelId="{F83573F4-2A7D-43BE-B26A-4900E640B89B}" type="pres">
      <dgm:prSet presAssocID="{4E8FB928-642A-4E31-85A3-10A1E004D049}" presName="cycle" presStyleCnt="0"/>
      <dgm:spPr/>
    </dgm:pt>
    <dgm:pt modelId="{10F0572D-BA51-44C4-8012-0610A2D30C38}" type="pres">
      <dgm:prSet presAssocID="{4E8FB928-642A-4E31-85A3-10A1E004D049}" presName="srcNode" presStyleLbl="node1" presStyleIdx="0" presStyleCnt="6"/>
      <dgm:spPr/>
    </dgm:pt>
    <dgm:pt modelId="{7B484086-BCEB-45A9-87DD-58578CF19C74}" type="pres">
      <dgm:prSet presAssocID="{4E8FB928-642A-4E31-85A3-10A1E004D049}" presName="conn" presStyleLbl="parChTrans1D2" presStyleIdx="0" presStyleCnt="1"/>
      <dgm:spPr/>
    </dgm:pt>
    <dgm:pt modelId="{482A0F68-139E-4484-9B71-A275DB1856F5}" type="pres">
      <dgm:prSet presAssocID="{4E8FB928-642A-4E31-85A3-10A1E004D049}" presName="extraNode" presStyleLbl="node1" presStyleIdx="0" presStyleCnt="6"/>
      <dgm:spPr/>
    </dgm:pt>
    <dgm:pt modelId="{4F36B9C4-71F5-4F34-8B27-5B83797248B1}" type="pres">
      <dgm:prSet presAssocID="{4E8FB928-642A-4E31-85A3-10A1E004D049}" presName="dstNode" presStyleLbl="node1" presStyleIdx="0" presStyleCnt="6"/>
      <dgm:spPr/>
    </dgm:pt>
    <dgm:pt modelId="{D072F205-E6D1-458E-9990-0EA0A1970D2F}" type="pres">
      <dgm:prSet presAssocID="{F9CBC335-D81B-415B-8D25-371F51FAE602}" presName="text_1" presStyleLbl="node1" presStyleIdx="0" presStyleCnt="6">
        <dgm:presLayoutVars>
          <dgm:bulletEnabled val="1"/>
        </dgm:presLayoutVars>
      </dgm:prSet>
      <dgm:spPr/>
    </dgm:pt>
    <dgm:pt modelId="{B1D68128-7570-47D6-8292-0AB457A81587}" type="pres">
      <dgm:prSet presAssocID="{F9CBC335-D81B-415B-8D25-371F51FAE602}" presName="accent_1" presStyleCnt="0"/>
      <dgm:spPr/>
    </dgm:pt>
    <dgm:pt modelId="{12584568-642F-46A7-89AE-63822A863698}" type="pres">
      <dgm:prSet presAssocID="{F9CBC335-D81B-415B-8D25-371F51FAE602}" presName="accentRepeatNode" presStyleLbl="solidFgAcc1" presStyleIdx="0" presStyleCnt="6"/>
      <dgm:spPr/>
    </dgm:pt>
    <dgm:pt modelId="{1CC3DBEF-3AC9-476B-AE77-FCDF87493F28}" type="pres">
      <dgm:prSet presAssocID="{3D916C7D-12A5-4BC2-8079-E2EF00469FC4}" presName="text_2" presStyleLbl="node1" presStyleIdx="1" presStyleCnt="6">
        <dgm:presLayoutVars>
          <dgm:bulletEnabled val="1"/>
        </dgm:presLayoutVars>
      </dgm:prSet>
      <dgm:spPr/>
    </dgm:pt>
    <dgm:pt modelId="{28E9580C-6CB4-4CD4-9DC6-E9BBB09B80BD}" type="pres">
      <dgm:prSet presAssocID="{3D916C7D-12A5-4BC2-8079-E2EF00469FC4}" presName="accent_2" presStyleCnt="0"/>
      <dgm:spPr/>
    </dgm:pt>
    <dgm:pt modelId="{9B1F0340-BA6C-4A27-9D8C-B181B2569960}" type="pres">
      <dgm:prSet presAssocID="{3D916C7D-12A5-4BC2-8079-E2EF00469FC4}" presName="accentRepeatNode" presStyleLbl="solidFgAcc1" presStyleIdx="1" presStyleCnt="6"/>
      <dgm:spPr/>
    </dgm:pt>
    <dgm:pt modelId="{AAE57EAD-BFEC-4C1A-BCB8-EBA914D994AB}" type="pres">
      <dgm:prSet presAssocID="{54F045A6-DF73-49F5-B062-52BD40DEB894}" presName="text_3" presStyleLbl="node1" presStyleIdx="2" presStyleCnt="6">
        <dgm:presLayoutVars>
          <dgm:bulletEnabled val="1"/>
        </dgm:presLayoutVars>
      </dgm:prSet>
      <dgm:spPr/>
    </dgm:pt>
    <dgm:pt modelId="{C4F9B254-6D34-4E3E-A9BA-38ECBF2C90CC}" type="pres">
      <dgm:prSet presAssocID="{54F045A6-DF73-49F5-B062-52BD40DEB894}" presName="accent_3" presStyleCnt="0"/>
      <dgm:spPr/>
    </dgm:pt>
    <dgm:pt modelId="{5DDAE705-3397-427D-B4BF-42AD245DF633}" type="pres">
      <dgm:prSet presAssocID="{54F045A6-DF73-49F5-B062-52BD40DEB894}" presName="accentRepeatNode" presStyleLbl="solidFgAcc1" presStyleIdx="2" presStyleCnt="6"/>
      <dgm:spPr/>
    </dgm:pt>
    <dgm:pt modelId="{A233D939-FDC2-468C-8702-44B4D22A2DDE}" type="pres">
      <dgm:prSet presAssocID="{968BB30E-FB46-4F63-90F0-ADC52865DB07}" presName="text_4" presStyleLbl="node1" presStyleIdx="3" presStyleCnt="6">
        <dgm:presLayoutVars>
          <dgm:bulletEnabled val="1"/>
        </dgm:presLayoutVars>
      </dgm:prSet>
      <dgm:spPr/>
    </dgm:pt>
    <dgm:pt modelId="{A8FB877D-7C59-4095-8CDB-073D167A56DF}" type="pres">
      <dgm:prSet presAssocID="{968BB30E-FB46-4F63-90F0-ADC52865DB07}" presName="accent_4" presStyleCnt="0"/>
      <dgm:spPr/>
    </dgm:pt>
    <dgm:pt modelId="{009C5E8C-0F5C-4096-8E0A-356EE33792EA}" type="pres">
      <dgm:prSet presAssocID="{968BB30E-FB46-4F63-90F0-ADC52865DB07}" presName="accentRepeatNode" presStyleLbl="solidFgAcc1" presStyleIdx="3" presStyleCnt="6"/>
      <dgm:spPr/>
    </dgm:pt>
    <dgm:pt modelId="{D94D571A-37A5-4711-BC13-1CBDF6EA6F8E}" type="pres">
      <dgm:prSet presAssocID="{CAB0E87A-661A-40C2-9EBD-36FB9FC58D49}" presName="text_5" presStyleLbl="node1" presStyleIdx="4" presStyleCnt="6">
        <dgm:presLayoutVars>
          <dgm:bulletEnabled val="1"/>
        </dgm:presLayoutVars>
      </dgm:prSet>
      <dgm:spPr/>
    </dgm:pt>
    <dgm:pt modelId="{F15D5728-6376-4260-9767-6B9C978058E0}" type="pres">
      <dgm:prSet presAssocID="{CAB0E87A-661A-40C2-9EBD-36FB9FC58D49}" presName="accent_5" presStyleCnt="0"/>
      <dgm:spPr/>
    </dgm:pt>
    <dgm:pt modelId="{DEA33647-1F26-463D-A5B6-5EB8C4E66EC8}" type="pres">
      <dgm:prSet presAssocID="{CAB0E87A-661A-40C2-9EBD-36FB9FC58D49}" presName="accentRepeatNode" presStyleLbl="solidFgAcc1" presStyleIdx="4" presStyleCnt="6"/>
      <dgm:spPr/>
    </dgm:pt>
    <dgm:pt modelId="{7271854D-8433-496D-821D-3B48F9F68409}" type="pres">
      <dgm:prSet presAssocID="{A27F8A3C-972C-4F06-9C94-AE74A0562ACC}" presName="text_6" presStyleLbl="node1" presStyleIdx="5" presStyleCnt="6">
        <dgm:presLayoutVars>
          <dgm:bulletEnabled val="1"/>
        </dgm:presLayoutVars>
      </dgm:prSet>
      <dgm:spPr/>
    </dgm:pt>
    <dgm:pt modelId="{B20396F9-E8CD-42CA-ACDB-4679A1D3D579}" type="pres">
      <dgm:prSet presAssocID="{A27F8A3C-972C-4F06-9C94-AE74A0562ACC}" presName="accent_6" presStyleCnt="0"/>
      <dgm:spPr/>
    </dgm:pt>
    <dgm:pt modelId="{247AFFA0-372C-43C4-A174-B949E027B740}" type="pres">
      <dgm:prSet presAssocID="{A27F8A3C-972C-4F06-9C94-AE74A0562ACC}" presName="accentRepeatNode" presStyleLbl="solidFgAcc1" presStyleIdx="5" presStyleCnt="6"/>
      <dgm:spPr/>
    </dgm:pt>
  </dgm:ptLst>
  <dgm:cxnLst>
    <dgm:cxn modelId="{8152AE0A-B5FB-402A-A6DE-AA260639E43E}" type="presOf" srcId="{A27F8A3C-972C-4F06-9C94-AE74A0562ACC}" destId="{7271854D-8433-496D-821D-3B48F9F68409}" srcOrd="0" destOrd="0" presId="urn:microsoft.com/office/officeart/2008/layout/VerticalCurvedList"/>
    <dgm:cxn modelId="{6142E50C-46DB-4C6F-96F2-2AFB5DA1C570}" type="presOf" srcId="{CAB0E87A-661A-40C2-9EBD-36FB9FC58D49}" destId="{D94D571A-37A5-4711-BC13-1CBDF6EA6F8E}" srcOrd="0" destOrd="0" presId="urn:microsoft.com/office/officeart/2008/layout/VerticalCurvedList"/>
    <dgm:cxn modelId="{E47E6613-8228-425D-82EE-9494C873F883}" srcId="{4E8FB928-642A-4E31-85A3-10A1E004D049}" destId="{CAB0E87A-661A-40C2-9EBD-36FB9FC58D49}" srcOrd="4" destOrd="0" parTransId="{717C4FF0-4264-4AF6-9F63-30CDD1B40428}" sibTransId="{578D09EE-E71B-428C-946A-4CE2D6C34815}"/>
    <dgm:cxn modelId="{E15F2D3A-77F5-48A6-AE51-B7F8167FADF9}" type="presOf" srcId="{4E66CA44-93F7-4BA0-87D8-ECEBAA6AE2C0}" destId="{7B484086-BCEB-45A9-87DD-58578CF19C74}" srcOrd="0" destOrd="0" presId="urn:microsoft.com/office/officeart/2008/layout/VerticalCurvedList"/>
    <dgm:cxn modelId="{D89BD850-6CE6-4090-BB7F-23B7A851E3C0}" type="presOf" srcId="{4E8FB928-642A-4E31-85A3-10A1E004D049}" destId="{9DCAFB2A-D31A-4313-953C-0995E926286D}" srcOrd="0" destOrd="0" presId="urn:microsoft.com/office/officeart/2008/layout/VerticalCurvedList"/>
    <dgm:cxn modelId="{BE040074-3F9C-4169-AACB-C865997413E8}" srcId="{4E8FB928-642A-4E31-85A3-10A1E004D049}" destId="{A27F8A3C-972C-4F06-9C94-AE74A0562ACC}" srcOrd="5" destOrd="0" parTransId="{813A22F5-AA12-4584-BA7F-31EC66E48C9E}" sibTransId="{2786D9B2-5493-4718-90B0-CD3AD074A9DD}"/>
    <dgm:cxn modelId="{AEDA5274-7188-40FE-A410-84365F263318}" type="presOf" srcId="{54F045A6-DF73-49F5-B062-52BD40DEB894}" destId="{AAE57EAD-BFEC-4C1A-BCB8-EBA914D994AB}" srcOrd="0" destOrd="0" presId="urn:microsoft.com/office/officeart/2008/layout/VerticalCurvedList"/>
    <dgm:cxn modelId="{9D10B356-4DCD-4400-B0DB-26EB7A9625BA}" type="presOf" srcId="{968BB30E-FB46-4F63-90F0-ADC52865DB07}" destId="{A233D939-FDC2-468C-8702-44B4D22A2DDE}" srcOrd="0" destOrd="0" presId="urn:microsoft.com/office/officeart/2008/layout/VerticalCurvedList"/>
    <dgm:cxn modelId="{65D3FF78-89FE-4CAF-8250-3333A66640DD}" type="presOf" srcId="{3D916C7D-12A5-4BC2-8079-E2EF00469FC4}" destId="{1CC3DBEF-3AC9-476B-AE77-FCDF87493F28}" srcOrd="0" destOrd="0" presId="urn:microsoft.com/office/officeart/2008/layout/VerticalCurvedList"/>
    <dgm:cxn modelId="{66ECD37A-1A00-4DAF-BBDE-EB8FBF8E81F2}" srcId="{4E8FB928-642A-4E31-85A3-10A1E004D049}" destId="{F9CBC335-D81B-415B-8D25-371F51FAE602}" srcOrd="0" destOrd="0" parTransId="{7E5EC6E2-7F36-4617-A1A2-FCEBADEB84E0}" sibTransId="{4E66CA44-93F7-4BA0-87D8-ECEBAA6AE2C0}"/>
    <dgm:cxn modelId="{ED82FA8B-98F6-437B-87AA-ACE489773A6C}" type="presOf" srcId="{F9CBC335-D81B-415B-8D25-371F51FAE602}" destId="{D072F205-E6D1-458E-9990-0EA0A1970D2F}" srcOrd="0" destOrd="0" presId="urn:microsoft.com/office/officeart/2008/layout/VerticalCurvedList"/>
    <dgm:cxn modelId="{C30D03DB-27C8-4FB1-A2BD-D39D51BCA04D}" srcId="{4E8FB928-642A-4E31-85A3-10A1E004D049}" destId="{968BB30E-FB46-4F63-90F0-ADC52865DB07}" srcOrd="3" destOrd="0" parTransId="{E50D6206-8D4E-42FC-8A0E-558396A9C8A3}" sibTransId="{2AB14F83-2EBE-464B-B7FF-A7AE77FEB604}"/>
    <dgm:cxn modelId="{7285F3E2-6B71-45B7-92AE-15667A940097}" srcId="{4E8FB928-642A-4E31-85A3-10A1E004D049}" destId="{54F045A6-DF73-49F5-B062-52BD40DEB894}" srcOrd="2" destOrd="0" parTransId="{5EF7E9BC-FCB0-42B5-9FFF-D2A3EBB573CD}" sibTransId="{28470106-B5C3-41FC-AE33-7B15236CFB2B}"/>
    <dgm:cxn modelId="{C455FAF1-9E39-499F-9CDC-6E8F5F642F9B}" srcId="{4E8FB928-642A-4E31-85A3-10A1E004D049}" destId="{3D916C7D-12A5-4BC2-8079-E2EF00469FC4}" srcOrd="1" destOrd="0" parTransId="{1281ACEA-C50A-4F34-918E-B0ACC30F4DF3}" sibTransId="{52C25D1D-892A-415D-9C6E-3BABAA2F9085}"/>
    <dgm:cxn modelId="{3108F6B1-EB72-45A1-BE26-DCB38B27BFF5}" type="presParOf" srcId="{9DCAFB2A-D31A-4313-953C-0995E926286D}" destId="{AE8536D0-766C-4B2B-BB62-6133F45964F3}" srcOrd="0" destOrd="0" presId="urn:microsoft.com/office/officeart/2008/layout/VerticalCurvedList"/>
    <dgm:cxn modelId="{0CE10FC0-D475-4887-B3B4-D71F929B7698}" type="presParOf" srcId="{AE8536D0-766C-4B2B-BB62-6133F45964F3}" destId="{F83573F4-2A7D-43BE-B26A-4900E640B89B}" srcOrd="0" destOrd="0" presId="urn:microsoft.com/office/officeart/2008/layout/VerticalCurvedList"/>
    <dgm:cxn modelId="{EC08C80E-58EB-48C7-BE50-31A8BFD6F865}" type="presParOf" srcId="{F83573F4-2A7D-43BE-B26A-4900E640B89B}" destId="{10F0572D-BA51-44C4-8012-0610A2D30C38}" srcOrd="0" destOrd="0" presId="urn:microsoft.com/office/officeart/2008/layout/VerticalCurvedList"/>
    <dgm:cxn modelId="{F7452526-9387-4557-A4B3-98E95794641C}" type="presParOf" srcId="{F83573F4-2A7D-43BE-B26A-4900E640B89B}" destId="{7B484086-BCEB-45A9-87DD-58578CF19C74}" srcOrd="1" destOrd="0" presId="urn:microsoft.com/office/officeart/2008/layout/VerticalCurvedList"/>
    <dgm:cxn modelId="{353D82BE-395F-4F3A-A466-37D39A7782F3}" type="presParOf" srcId="{F83573F4-2A7D-43BE-B26A-4900E640B89B}" destId="{482A0F68-139E-4484-9B71-A275DB1856F5}" srcOrd="2" destOrd="0" presId="urn:microsoft.com/office/officeart/2008/layout/VerticalCurvedList"/>
    <dgm:cxn modelId="{2A1E9FF1-22F5-4C26-82F7-92114AC83E5A}" type="presParOf" srcId="{F83573F4-2A7D-43BE-B26A-4900E640B89B}" destId="{4F36B9C4-71F5-4F34-8B27-5B83797248B1}" srcOrd="3" destOrd="0" presId="urn:microsoft.com/office/officeart/2008/layout/VerticalCurvedList"/>
    <dgm:cxn modelId="{53BE3DF1-27DE-4535-A7B6-EA0B08E2345F}" type="presParOf" srcId="{AE8536D0-766C-4B2B-BB62-6133F45964F3}" destId="{D072F205-E6D1-458E-9990-0EA0A1970D2F}" srcOrd="1" destOrd="0" presId="urn:microsoft.com/office/officeart/2008/layout/VerticalCurvedList"/>
    <dgm:cxn modelId="{89DE5135-B1DC-44FE-8FCF-DF47558C61F2}" type="presParOf" srcId="{AE8536D0-766C-4B2B-BB62-6133F45964F3}" destId="{B1D68128-7570-47D6-8292-0AB457A81587}" srcOrd="2" destOrd="0" presId="urn:microsoft.com/office/officeart/2008/layout/VerticalCurvedList"/>
    <dgm:cxn modelId="{084E0D16-C8AF-4382-9210-D24E46E1A744}" type="presParOf" srcId="{B1D68128-7570-47D6-8292-0AB457A81587}" destId="{12584568-642F-46A7-89AE-63822A863698}" srcOrd="0" destOrd="0" presId="urn:microsoft.com/office/officeart/2008/layout/VerticalCurvedList"/>
    <dgm:cxn modelId="{42DB158B-2B46-4FDC-9F5C-B944ACBC40B8}" type="presParOf" srcId="{AE8536D0-766C-4B2B-BB62-6133F45964F3}" destId="{1CC3DBEF-3AC9-476B-AE77-FCDF87493F28}" srcOrd="3" destOrd="0" presId="urn:microsoft.com/office/officeart/2008/layout/VerticalCurvedList"/>
    <dgm:cxn modelId="{DC1E30B9-544D-4A80-A153-5C7292C1977C}" type="presParOf" srcId="{AE8536D0-766C-4B2B-BB62-6133F45964F3}" destId="{28E9580C-6CB4-4CD4-9DC6-E9BBB09B80BD}" srcOrd="4" destOrd="0" presId="urn:microsoft.com/office/officeart/2008/layout/VerticalCurvedList"/>
    <dgm:cxn modelId="{DFBDAB33-F4C9-4535-8E43-C7B719A3D2BE}" type="presParOf" srcId="{28E9580C-6CB4-4CD4-9DC6-E9BBB09B80BD}" destId="{9B1F0340-BA6C-4A27-9D8C-B181B2569960}" srcOrd="0" destOrd="0" presId="urn:microsoft.com/office/officeart/2008/layout/VerticalCurvedList"/>
    <dgm:cxn modelId="{1BE05E18-0134-400F-AC42-FA9EEB9E4E94}" type="presParOf" srcId="{AE8536D0-766C-4B2B-BB62-6133F45964F3}" destId="{AAE57EAD-BFEC-4C1A-BCB8-EBA914D994AB}" srcOrd="5" destOrd="0" presId="urn:microsoft.com/office/officeart/2008/layout/VerticalCurvedList"/>
    <dgm:cxn modelId="{8C5AF9F0-3B6E-413E-83A6-1BD7EDA5E14C}" type="presParOf" srcId="{AE8536D0-766C-4B2B-BB62-6133F45964F3}" destId="{C4F9B254-6D34-4E3E-A9BA-38ECBF2C90CC}" srcOrd="6" destOrd="0" presId="urn:microsoft.com/office/officeart/2008/layout/VerticalCurvedList"/>
    <dgm:cxn modelId="{031D02D0-E399-4C43-BD6C-5A5203ED53DB}" type="presParOf" srcId="{C4F9B254-6D34-4E3E-A9BA-38ECBF2C90CC}" destId="{5DDAE705-3397-427D-B4BF-42AD245DF633}" srcOrd="0" destOrd="0" presId="urn:microsoft.com/office/officeart/2008/layout/VerticalCurvedList"/>
    <dgm:cxn modelId="{D8211264-2528-48BD-B277-7D023F4CE055}" type="presParOf" srcId="{AE8536D0-766C-4B2B-BB62-6133F45964F3}" destId="{A233D939-FDC2-468C-8702-44B4D22A2DDE}" srcOrd="7" destOrd="0" presId="urn:microsoft.com/office/officeart/2008/layout/VerticalCurvedList"/>
    <dgm:cxn modelId="{219A08AC-3BF6-492C-8217-E49EC0F902E6}" type="presParOf" srcId="{AE8536D0-766C-4B2B-BB62-6133F45964F3}" destId="{A8FB877D-7C59-4095-8CDB-073D167A56DF}" srcOrd="8" destOrd="0" presId="urn:microsoft.com/office/officeart/2008/layout/VerticalCurvedList"/>
    <dgm:cxn modelId="{3F59FC24-C081-49DA-879C-7FAEBDFBAC18}" type="presParOf" srcId="{A8FB877D-7C59-4095-8CDB-073D167A56DF}" destId="{009C5E8C-0F5C-4096-8E0A-356EE33792EA}" srcOrd="0" destOrd="0" presId="urn:microsoft.com/office/officeart/2008/layout/VerticalCurvedList"/>
    <dgm:cxn modelId="{5FE29B0C-6A44-4A9C-8D51-1E67AF6570B4}" type="presParOf" srcId="{AE8536D0-766C-4B2B-BB62-6133F45964F3}" destId="{D94D571A-37A5-4711-BC13-1CBDF6EA6F8E}" srcOrd="9" destOrd="0" presId="urn:microsoft.com/office/officeart/2008/layout/VerticalCurvedList"/>
    <dgm:cxn modelId="{77BB42C8-F037-498E-B734-C93FDC449F6D}" type="presParOf" srcId="{AE8536D0-766C-4B2B-BB62-6133F45964F3}" destId="{F15D5728-6376-4260-9767-6B9C978058E0}" srcOrd="10" destOrd="0" presId="urn:microsoft.com/office/officeart/2008/layout/VerticalCurvedList"/>
    <dgm:cxn modelId="{D8C2231D-2FAE-4528-9578-756897580013}" type="presParOf" srcId="{F15D5728-6376-4260-9767-6B9C978058E0}" destId="{DEA33647-1F26-463D-A5B6-5EB8C4E66EC8}" srcOrd="0" destOrd="0" presId="urn:microsoft.com/office/officeart/2008/layout/VerticalCurvedList"/>
    <dgm:cxn modelId="{AE102484-E52B-4E8A-8863-787263BA63B7}" type="presParOf" srcId="{AE8536D0-766C-4B2B-BB62-6133F45964F3}" destId="{7271854D-8433-496D-821D-3B48F9F68409}" srcOrd="11" destOrd="0" presId="urn:microsoft.com/office/officeart/2008/layout/VerticalCurvedList"/>
    <dgm:cxn modelId="{EB202C7B-AF7C-41AF-A1A1-872646F1229A}" type="presParOf" srcId="{AE8536D0-766C-4B2B-BB62-6133F45964F3}" destId="{B20396F9-E8CD-42CA-ACDB-4679A1D3D579}" srcOrd="12" destOrd="0" presId="urn:microsoft.com/office/officeart/2008/layout/VerticalCurvedList"/>
    <dgm:cxn modelId="{4A571681-10C0-4513-9BA4-D4DE97DE7CD1}" type="presParOf" srcId="{B20396F9-E8CD-42CA-ACDB-4679A1D3D579}" destId="{247AFFA0-372C-43C4-A174-B949E027B740}" srcOrd="0" destOrd="0" presId="urn:microsoft.com/office/officeart/2008/layout/VerticalCurvedList"/>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9E4A1C-6BAF-4A7F-A7F3-F21DE1632FD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MX"/>
        </a:p>
      </dgm:t>
    </dgm:pt>
    <dgm:pt modelId="{3B33426B-6753-4581-A8C9-C81326EF7C61}">
      <dgm:prSet phldrT="[Texto]"/>
      <dgm:spPr/>
      <dgm:t>
        <a:bodyPr/>
        <a:lstStyle/>
        <a:p>
          <a:r>
            <a:rPr lang="es-MX" dirty="0"/>
            <a:t>Innovación social</a:t>
          </a:r>
        </a:p>
        <a:p>
          <a:r>
            <a:rPr lang="es-MX" dirty="0" err="1"/>
            <a:t>Tracey</a:t>
          </a:r>
          <a:r>
            <a:rPr lang="es-MX" dirty="0"/>
            <a:t> &amp; </a:t>
          </a:r>
          <a:r>
            <a:rPr lang="es-MX" dirty="0" err="1"/>
            <a:t>Stott</a:t>
          </a:r>
          <a:r>
            <a:rPr lang="es-MX" dirty="0"/>
            <a:t> (2017)</a:t>
          </a:r>
        </a:p>
      </dgm:t>
    </dgm:pt>
    <dgm:pt modelId="{AD7CD822-5A54-4541-9732-DC5D43F5F351}" type="parTrans" cxnId="{F0CDA95A-DD1F-4628-97A9-C77C06EF078A}">
      <dgm:prSet/>
      <dgm:spPr/>
      <dgm:t>
        <a:bodyPr/>
        <a:lstStyle/>
        <a:p>
          <a:endParaRPr lang="es-MX"/>
        </a:p>
      </dgm:t>
    </dgm:pt>
    <dgm:pt modelId="{93C14519-D967-4668-9AC4-7BB6B713339C}" type="sibTrans" cxnId="{F0CDA95A-DD1F-4628-97A9-C77C06EF078A}">
      <dgm:prSet/>
      <dgm:spPr/>
      <dgm:t>
        <a:bodyPr/>
        <a:lstStyle/>
        <a:p>
          <a:endParaRPr lang="es-MX"/>
        </a:p>
      </dgm:t>
    </dgm:pt>
    <dgm:pt modelId="{A4EC8FFF-989C-4099-A833-6E9282ED3C2B}">
      <dgm:prSet phldrT="[Texto]"/>
      <dgm:spPr/>
      <dgm:t>
        <a:bodyPr/>
        <a:lstStyle/>
        <a:p>
          <a:pPr algn="ctr"/>
          <a:r>
            <a:rPr lang="es-MX" dirty="0"/>
            <a:t>No solo es resolver problemas sociales.</a:t>
          </a:r>
        </a:p>
      </dgm:t>
    </dgm:pt>
    <dgm:pt modelId="{25E2E604-89C8-4C24-B229-D73B7BBBF613}" type="parTrans" cxnId="{AFDAB1C3-EF9A-467E-9246-C96E2368E671}">
      <dgm:prSet/>
      <dgm:spPr/>
      <dgm:t>
        <a:bodyPr/>
        <a:lstStyle/>
        <a:p>
          <a:endParaRPr lang="es-MX"/>
        </a:p>
      </dgm:t>
    </dgm:pt>
    <dgm:pt modelId="{FE4B73E2-848E-4B44-B02F-12096CDDE209}" type="sibTrans" cxnId="{AFDAB1C3-EF9A-467E-9246-C96E2368E671}">
      <dgm:prSet/>
      <dgm:spPr/>
      <dgm:t>
        <a:bodyPr/>
        <a:lstStyle/>
        <a:p>
          <a:endParaRPr lang="es-MX"/>
        </a:p>
      </dgm:t>
    </dgm:pt>
    <dgm:pt modelId="{F2E42A86-CB1C-4F26-99C5-D48551AD995A}">
      <dgm:prSet phldrT="[Texto]"/>
      <dgm:spPr/>
      <dgm:t>
        <a:bodyPr/>
        <a:lstStyle/>
        <a:p>
          <a:pPr algn="ctr"/>
          <a:r>
            <a:rPr lang="es-MX" dirty="0"/>
            <a:t>Compuesta por tres procesos centrales: emprendimiento social, </a:t>
          </a:r>
          <a:r>
            <a:rPr lang="es-MX" dirty="0" err="1"/>
            <a:t>intraempredimiento</a:t>
          </a:r>
          <a:r>
            <a:rPr lang="es-MX" dirty="0"/>
            <a:t> social y el </a:t>
          </a:r>
          <a:r>
            <a:rPr lang="es-MX" dirty="0" err="1"/>
            <a:t>extraemprendimiento</a:t>
          </a:r>
          <a:r>
            <a:rPr lang="es-MX" dirty="0"/>
            <a:t> social. </a:t>
          </a:r>
        </a:p>
      </dgm:t>
    </dgm:pt>
    <dgm:pt modelId="{3540A842-F37E-4A8D-8E29-C071FBF66E96}" type="parTrans" cxnId="{EF58B54A-6207-4E07-8D88-2C1AAAB467AD}">
      <dgm:prSet/>
      <dgm:spPr/>
      <dgm:t>
        <a:bodyPr/>
        <a:lstStyle/>
        <a:p>
          <a:endParaRPr lang="es-MX"/>
        </a:p>
      </dgm:t>
    </dgm:pt>
    <dgm:pt modelId="{2882FFB4-B6EB-4476-A502-86F369356370}" type="sibTrans" cxnId="{EF58B54A-6207-4E07-8D88-2C1AAAB467AD}">
      <dgm:prSet/>
      <dgm:spPr/>
      <dgm:t>
        <a:bodyPr/>
        <a:lstStyle/>
        <a:p>
          <a:endParaRPr lang="es-MX"/>
        </a:p>
      </dgm:t>
    </dgm:pt>
    <dgm:pt modelId="{85099326-AC34-4216-9D9D-F07B5A1E3A8B}">
      <dgm:prSet phldrT="[Texto]"/>
      <dgm:spPr/>
      <dgm:t>
        <a:bodyPr/>
        <a:lstStyle/>
        <a:p>
          <a:r>
            <a:rPr lang="es-MX" dirty="0"/>
            <a:t>Co-creación</a:t>
          </a:r>
        </a:p>
        <a:p>
          <a:r>
            <a:rPr lang="es-MX" dirty="0"/>
            <a:t>(Real &amp; </a:t>
          </a:r>
          <a:r>
            <a:rPr lang="es-MX" dirty="0" err="1"/>
            <a:t>Schmittinger</a:t>
          </a:r>
          <a:r>
            <a:rPr lang="es-MX" dirty="0"/>
            <a:t>, 2021)</a:t>
          </a:r>
        </a:p>
        <a:p>
          <a:endParaRPr lang="es-MX" dirty="0"/>
        </a:p>
      </dgm:t>
    </dgm:pt>
    <dgm:pt modelId="{2FEE6ECB-E861-4DBE-942A-AB384A613709}" type="parTrans" cxnId="{4B94ABB9-2F12-4F7C-8F5D-2D107F1E0B6B}">
      <dgm:prSet/>
      <dgm:spPr/>
      <dgm:t>
        <a:bodyPr/>
        <a:lstStyle/>
        <a:p>
          <a:endParaRPr lang="es-MX"/>
        </a:p>
      </dgm:t>
    </dgm:pt>
    <dgm:pt modelId="{43C77C9A-5A13-4129-814B-841A1C1AC3CE}" type="sibTrans" cxnId="{4B94ABB9-2F12-4F7C-8F5D-2D107F1E0B6B}">
      <dgm:prSet/>
      <dgm:spPr/>
      <dgm:t>
        <a:bodyPr/>
        <a:lstStyle/>
        <a:p>
          <a:endParaRPr lang="es-MX"/>
        </a:p>
      </dgm:t>
    </dgm:pt>
    <dgm:pt modelId="{49672066-DD80-477C-B591-BBBEF2CE97B4}">
      <dgm:prSet phldrT="[Texto]"/>
      <dgm:spPr/>
      <dgm:t>
        <a:bodyPr/>
        <a:lstStyle/>
        <a:p>
          <a:pPr algn="ctr"/>
          <a:r>
            <a:rPr lang="es-MX" dirty="0"/>
            <a:t>Proceso no lineal que involucra múltiples actores y </a:t>
          </a:r>
          <a:r>
            <a:rPr lang="es-MX" i="1" dirty="0" err="1"/>
            <a:t>stakeholders</a:t>
          </a:r>
          <a:r>
            <a:rPr lang="es-MX" dirty="0"/>
            <a:t> en la ideación, implementación y evaluación. </a:t>
          </a:r>
        </a:p>
      </dgm:t>
    </dgm:pt>
    <dgm:pt modelId="{5AB7836A-E60E-4F8B-BCA4-7CA00D401316}" type="parTrans" cxnId="{2C91A937-B0DC-442E-AE9D-4678A1FDC37B}">
      <dgm:prSet/>
      <dgm:spPr/>
      <dgm:t>
        <a:bodyPr/>
        <a:lstStyle/>
        <a:p>
          <a:endParaRPr lang="es-MX"/>
        </a:p>
      </dgm:t>
    </dgm:pt>
    <dgm:pt modelId="{CEE638F2-75FC-4435-9E4A-52B7D3E62B70}" type="sibTrans" cxnId="{2C91A937-B0DC-442E-AE9D-4678A1FDC37B}">
      <dgm:prSet/>
      <dgm:spPr/>
      <dgm:t>
        <a:bodyPr/>
        <a:lstStyle/>
        <a:p>
          <a:endParaRPr lang="es-MX"/>
        </a:p>
      </dgm:t>
    </dgm:pt>
    <dgm:pt modelId="{3A55B104-4CE3-45A5-AEC8-C2411F2B4CC4}">
      <dgm:prSet/>
      <dgm:spPr/>
      <dgm:t>
        <a:bodyPr/>
        <a:lstStyle/>
        <a:p>
          <a:r>
            <a:rPr lang="es-MX" dirty="0"/>
            <a:t>Innovación social</a:t>
          </a:r>
        </a:p>
        <a:p>
          <a:r>
            <a:rPr lang="es-MX" dirty="0" err="1"/>
            <a:t>Howaldt</a:t>
          </a:r>
          <a:r>
            <a:rPr lang="es-MX" dirty="0"/>
            <a:t> &amp; Schwarz (2010)</a:t>
          </a:r>
        </a:p>
      </dgm:t>
    </dgm:pt>
    <dgm:pt modelId="{7D290291-4427-4384-9276-26981CCBB267}" type="parTrans" cxnId="{2DF0C457-39AF-4754-9DAC-20AE4A69A0D4}">
      <dgm:prSet/>
      <dgm:spPr/>
      <dgm:t>
        <a:bodyPr/>
        <a:lstStyle/>
        <a:p>
          <a:endParaRPr lang="es-MX"/>
        </a:p>
      </dgm:t>
    </dgm:pt>
    <dgm:pt modelId="{7CD5DBCE-0739-412B-B15A-E54543FC87BF}" type="sibTrans" cxnId="{2DF0C457-39AF-4754-9DAC-20AE4A69A0D4}">
      <dgm:prSet/>
      <dgm:spPr/>
      <dgm:t>
        <a:bodyPr/>
        <a:lstStyle/>
        <a:p>
          <a:endParaRPr lang="es-MX"/>
        </a:p>
      </dgm:t>
    </dgm:pt>
    <dgm:pt modelId="{8D3F5F7B-F34F-4358-B7A8-0A8BE51199DA}">
      <dgm:prSet/>
      <dgm:spPr/>
      <dgm:t>
        <a:bodyPr/>
        <a:lstStyle/>
        <a:p>
          <a:pPr algn="ctr"/>
          <a:r>
            <a:rPr lang="es-MX" dirty="0"/>
            <a:t>Nuevas soluciones empresariales (modelos, procesos, productos, etc.) a desafíos y necesidades sociales. </a:t>
          </a:r>
        </a:p>
      </dgm:t>
    </dgm:pt>
    <dgm:pt modelId="{293C1383-24C0-4BBB-AD06-382EB9AA181D}" type="parTrans" cxnId="{316CEEC3-B231-4454-AEE8-E22D0C53408F}">
      <dgm:prSet/>
      <dgm:spPr/>
      <dgm:t>
        <a:bodyPr/>
        <a:lstStyle/>
        <a:p>
          <a:endParaRPr lang="es-MX"/>
        </a:p>
      </dgm:t>
    </dgm:pt>
    <dgm:pt modelId="{C41DB07F-521D-4857-B1EF-45320F176E80}" type="sibTrans" cxnId="{316CEEC3-B231-4454-AEE8-E22D0C53408F}">
      <dgm:prSet/>
      <dgm:spPr/>
      <dgm:t>
        <a:bodyPr/>
        <a:lstStyle/>
        <a:p>
          <a:endParaRPr lang="es-MX"/>
        </a:p>
      </dgm:t>
    </dgm:pt>
    <dgm:pt modelId="{A4A97274-5E88-460A-8798-E39628260ABF}">
      <dgm:prSet/>
      <dgm:spPr/>
      <dgm:t>
        <a:bodyPr/>
        <a:lstStyle/>
        <a:p>
          <a:pPr algn="ctr"/>
          <a:r>
            <a:rPr lang="es-MX" dirty="0"/>
            <a:t>Se refiere a nuevas prácticas que afectan las estructuras sociales y el bienestar general de la población; o a la satisfacción de las necesidades humanas a través de nuevas relaciones sociales y procesos de empoderamiento.</a:t>
          </a:r>
        </a:p>
      </dgm:t>
    </dgm:pt>
    <dgm:pt modelId="{44951DA0-98A9-4E54-A3F1-BB22EB985A27}" type="parTrans" cxnId="{367448FF-9D29-4BB7-A3B0-5ACECDCF2950}">
      <dgm:prSet/>
      <dgm:spPr/>
      <dgm:t>
        <a:bodyPr/>
        <a:lstStyle/>
        <a:p>
          <a:endParaRPr lang="es-MX"/>
        </a:p>
      </dgm:t>
    </dgm:pt>
    <dgm:pt modelId="{54B734E1-8C11-4862-B638-8F33F6050887}" type="sibTrans" cxnId="{367448FF-9D29-4BB7-A3B0-5ACECDCF2950}">
      <dgm:prSet/>
      <dgm:spPr/>
      <dgm:t>
        <a:bodyPr/>
        <a:lstStyle/>
        <a:p>
          <a:endParaRPr lang="es-MX"/>
        </a:p>
      </dgm:t>
    </dgm:pt>
    <dgm:pt modelId="{92768BFD-A3B2-4ADC-BCA2-DC4709E4BB12}" type="pres">
      <dgm:prSet presAssocID="{B69E4A1C-6BAF-4A7F-A7F3-F21DE1632FD9}" presName="Name0" presStyleCnt="0">
        <dgm:presLayoutVars>
          <dgm:dir/>
          <dgm:animLvl val="lvl"/>
          <dgm:resizeHandles val="exact"/>
        </dgm:presLayoutVars>
      </dgm:prSet>
      <dgm:spPr/>
    </dgm:pt>
    <dgm:pt modelId="{F90E481F-0B67-4F39-B962-FC8254CC2D39}" type="pres">
      <dgm:prSet presAssocID="{3B33426B-6753-4581-A8C9-C81326EF7C61}" presName="composite" presStyleCnt="0"/>
      <dgm:spPr/>
    </dgm:pt>
    <dgm:pt modelId="{18655478-7EF6-472E-A0AD-69523E545329}" type="pres">
      <dgm:prSet presAssocID="{3B33426B-6753-4581-A8C9-C81326EF7C61}" presName="parTx" presStyleLbl="alignNode1" presStyleIdx="0" presStyleCnt="3">
        <dgm:presLayoutVars>
          <dgm:chMax val="0"/>
          <dgm:chPref val="0"/>
          <dgm:bulletEnabled val="1"/>
        </dgm:presLayoutVars>
      </dgm:prSet>
      <dgm:spPr/>
    </dgm:pt>
    <dgm:pt modelId="{F73D357B-635B-4A6E-9F69-B93CB8842CB7}" type="pres">
      <dgm:prSet presAssocID="{3B33426B-6753-4581-A8C9-C81326EF7C61}" presName="desTx" presStyleLbl="alignAccFollowNode1" presStyleIdx="0" presStyleCnt="3">
        <dgm:presLayoutVars>
          <dgm:bulletEnabled val="1"/>
        </dgm:presLayoutVars>
      </dgm:prSet>
      <dgm:spPr/>
    </dgm:pt>
    <dgm:pt modelId="{8CC250A2-1308-4DC8-8241-D2815D352892}" type="pres">
      <dgm:prSet presAssocID="{93C14519-D967-4668-9AC4-7BB6B713339C}" presName="space" presStyleCnt="0"/>
      <dgm:spPr/>
    </dgm:pt>
    <dgm:pt modelId="{5ABDBA53-1714-4C59-AC2E-AFF6948C8ECE}" type="pres">
      <dgm:prSet presAssocID="{3A55B104-4CE3-45A5-AEC8-C2411F2B4CC4}" presName="composite" presStyleCnt="0"/>
      <dgm:spPr/>
    </dgm:pt>
    <dgm:pt modelId="{F83F1FDE-F03A-4D08-AD84-D58B558FFB69}" type="pres">
      <dgm:prSet presAssocID="{3A55B104-4CE3-45A5-AEC8-C2411F2B4CC4}" presName="parTx" presStyleLbl="alignNode1" presStyleIdx="1" presStyleCnt="3">
        <dgm:presLayoutVars>
          <dgm:chMax val="0"/>
          <dgm:chPref val="0"/>
          <dgm:bulletEnabled val="1"/>
        </dgm:presLayoutVars>
      </dgm:prSet>
      <dgm:spPr/>
    </dgm:pt>
    <dgm:pt modelId="{8424AEC8-31AE-4B53-BC1F-AABB62E1DAAE}" type="pres">
      <dgm:prSet presAssocID="{3A55B104-4CE3-45A5-AEC8-C2411F2B4CC4}" presName="desTx" presStyleLbl="alignAccFollowNode1" presStyleIdx="1" presStyleCnt="3">
        <dgm:presLayoutVars>
          <dgm:bulletEnabled val="1"/>
        </dgm:presLayoutVars>
      </dgm:prSet>
      <dgm:spPr/>
    </dgm:pt>
    <dgm:pt modelId="{37AA7FF4-B05E-47B9-88CA-961057073C17}" type="pres">
      <dgm:prSet presAssocID="{7CD5DBCE-0739-412B-B15A-E54543FC87BF}" presName="space" presStyleCnt="0"/>
      <dgm:spPr/>
    </dgm:pt>
    <dgm:pt modelId="{63161917-7FA4-4D0A-991B-3F270F36BC1E}" type="pres">
      <dgm:prSet presAssocID="{85099326-AC34-4216-9D9D-F07B5A1E3A8B}" presName="composite" presStyleCnt="0"/>
      <dgm:spPr/>
    </dgm:pt>
    <dgm:pt modelId="{15A3D7EA-CFCA-4B72-91D6-47D0A514C7D2}" type="pres">
      <dgm:prSet presAssocID="{85099326-AC34-4216-9D9D-F07B5A1E3A8B}" presName="parTx" presStyleLbl="alignNode1" presStyleIdx="2" presStyleCnt="3">
        <dgm:presLayoutVars>
          <dgm:chMax val="0"/>
          <dgm:chPref val="0"/>
          <dgm:bulletEnabled val="1"/>
        </dgm:presLayoutVars>
      </dgm:prSet>
      <dgm:spPr/>
    </dgm:pt>
    <dgm:pt modelId="{B4C3DE1E-E5CC-485B-9876-45495D377170}" type="pres">
      <dgm:prSet presAssocID="{85099326-AC34-4216-9D9D-F07B5A1E3A8B}" presName="desTx" presStyleLbl="alignAccFollowNode1" presStyleIdx="2" presStyleCnt="3">
        <dgm:presLayoutVars>
          <dgm:bulletEnabled val="1"/>
        </dgm:presLayoutVars>
      </dgm:prSet>
      <dgm:spPr/>
    </dgm:pt>
  </dgm:ptLst>
  <dgm:cxnLst>
    <dgm:cxn modelId="{91E9F709-DA33-4E7C-96B8-ED83A55F7CF8}" type="presOf" srcId="{3A55B104-4CE3-45A5-AEC8-C2411F2B4CC4}" destId="{F83F1FDE-F03A-4D08-AD84-D58B558FFB69}" srcOrd="0" destOrd="0" presId="urn:microsoft.com/office/officeart/2005/8/layout/hList1"/>
    <dgm:cxn modelId="{7675290E-7A7B-41C4-9FDA-7E9D0E099610}" type="presOf" srcId="{A4EC8FFF-989C-4099-A833-6E9282ED3C2B}" destId="{F73D357B-635B-4A6E-9F69-B93CB8842CB7}" srcOrd="0" destOrd="0" presId="urn:microsoft.com/office/officeart/2005/8/layout/hList1"/>
    <dgm:cxn modelId="{5D9E501F-C10B-4606-80C6-334CD834161E}" type="presOf" srcId="{3B33426B-6753-4581-A8C9-C81326EF7C61}" destId="{18655478-7EF6-472E-A0AD-69523E545329}" srcOrd="0" destOrd="0" presId="urn:microsoft.com/office/officeart/2005/8/layout/hList1"/>
    <dgm:cxn modelId="{678BE421-33E3-4A33-8533-6A4F9DC62FC9}" type="presOf" srcId="{49672066-DD80-477C-B591-BBBEF2CE97B4}" destId="{B4C3DE1E-E5CC-485B-9876-45495D377170}" srcOrd="0" destOrd="0" presId="urn:microsoft.com/office/officeart/2005/8/layout/hList1"/>
    <dgm:cxn modelId="{6F327434-2489-4D87-B6CD-853946F9877C}" type="presOf" srcId="{85099326-AC34-4216-9D9D-F07B5A1E3A8B}" destId="{15A3D7EA-CFCA-4B72-91D6-47D0A514C7D2}" srcOrd="0" destOrd="0" presId="urn:microsoft.com/office/officeart/2005/8/layout/hList1"/>
    <dgm:cxn modelId="{2C91A937-B0DC-442E-AE9D-4678A1FDC37B}" srcId="{85099326-AC34-4216-9D9D-F07B5A1E3A8B}" destId="{49672066-DD80-477C-B591-BBBEF2CE97B4}" srcOrd="0" destOrd="0" parTransId="{5AB7836A-E60E-4F8B-BCA4-7CA00D401316}" sibTransId="{CEE638F2-75FC-4435-9E4A-52B7D3E62B70}"/>
    <dgm:cxn modelId="{EF58B54A-6207-4E07-8D88-2C1AAAB467AD}" srcId="{3B33426B-6753-4581-A8C9-C81326EF7C61}" destId="{F2E42A86-CB1C-4F26-99C5-D48551AD995A}" srcOrd="1" destOrd="0" parTransId="{3540A842-F37E-4A8D-8E29-C071FBF66E96}" sibTransId="{2882FFB4-B6EB-4476-A502-86F369356370}"/>
    <dgm:cxn modelId="{362D104E-94F1-40E3-9B47-410DF879A0E7}" type="presOf" srcId="{F2E42A86-CB1C-4F26-99C5-D48551AD995A}" destId="{F73D357B-635B-4A6E-9F69-B93CB8842CB7}" srcOrd="0" destOrd="1" presId="urn:microsoft.com/office/officeart/2005/8/layout/hList1"/>
    <dgm:cxn modelId="{84354974-813C-41E0-847E-96B1ABCCB505}" type="presOf" srcId="{B69E4A1C-6BAF-4A7F-A7F3-F21DE1632FD9}" destId="{92768BFD-A3B2-4ADC-BCA2-DC4709E4BB12}" srcOrd="0" destOrd="0" presId="urn:microsoft.com/office/officeart/2005/8/layout/hList1"/>
    <dgm:cxn modelId="{2DF0C457-39AF-4754-9DAC-20AE4A69A0D4}" srcId="{B69E4A1C-6BAF-4A7F-A7F3-F21DE1632FD9}" destId="{3A55B104-4CE3-45A5-AEC8-C2411F2B4CC4}" srcOrd="1" destOrd="0" parTransId="{7D290291-4427-4384-9276-26981CCBB267}" sibTransId="{7CD5DBCE-0739-412B-B15A-E54543FC87BF}"/>
    <dgm:cxn modelId="{F0CDA95A-DD1F-4628-97A9-C77C06EF078A}" srcId="{B69E4A1C-6BAF-4A7F-A7F3-F21DE1632FD9}" destId="{3B33426B-6753-4581-A8C9-C81326EF7C61}" srcOrd="0" destOrd="0" parTransId="{AD7CD822-5A54-4541-9732-DC5D43F5F351}" sibTransId="{93C14519-D967-4668-9AC4-7BB6B713339C}"/>
    <dgm:cxn modelId="{4B94ABB9-2F12-4F7C-8F5D-2D107F1E0B6B}" srcId="{B69E4A1C-6BAF-4A7F-A7F3-F21DE1632FD9}" destId="{85099326-AC34-4216-9D9D-F07B5A1E3A8B}" srcOrd="2" destOrd="0" parTransId="{2FEE6ECB-E861-4DBE-942A-AB384A613709}" sibTransId="{43C77C9A-5A13-4129-814B-841A1C1AC3CE}"/>
    <dgm:cxn modelId="{CC975FBC-F6C6-454D-A89D-DD30DB8D9D75}" type="presOf" srcId="{A4A97274-5E88-460A-8798-E39628260ABF}" destId="{8424AEC8-31AE-4B53-BC1F-AABB62E1DAAE}" srcOrd="0" destOrd="1" presId="urn:microsoft.com/office/officeart/2005/8/layout/hList1"/>
    <dgm:cxn modelId="{AFDAB1C3-EF9A-467E-9246-C96E2368E671}" srcId="{3B33426B-6753-4581-A8C9-C81326EF7C61}" destId="{A4EC8FFF-989C-4099-A833-6E9282ED3C2B}" srcOrd="0" destOrd="0" parTransId="{25E2E604-89C8-4C24-B229-D73B7BBBF613}" sibTransId="{FE4B73E2-848E-4B44-B02F-12096CDDE209}"/>
    <dgm:cxn modelId="{316CEEC3-B231-4454-AEE8-E22D0C53408F}" srcId="{3A55B104-4CE3-45A5-AEC8-C2411F2B4CC4}" destId="{8D3F5F7B-F34F-4358-B7A8-0A8BE51199DA}" srcOrd="0" destOrd="0" parTransId="{293C1383-24C0-4BBB-AD06-382EB9AA181D}" sibTransId="{C41DB07F-521D-4857-B1EF-45320F176E80}"/>
    <dgm:cxn modelId="{8D0E5ACD-AC42-413A-990D-2AFFEC0A8ACD}" type="presOf" srcId="{8D3F5F7B-F34F-4358-B7A8-0A8BE51199DA}" destId="{8424AEC8-31AE-4B53-BC1F-AABB62E1DAAE}" srcOrd="0" destOrd="0" presId="urn:microsoft.com/office/officeart/2005/8/layout/hList1"/>
    <dgm:cxn modelId="{367448FF-9D29-4BB7-A3B0-5ACECDCF2950}" srcId="{3A55B104-4CE3-45A5-AEC8-C2411F2B4CC4}" destId="{A4A97274-5E88-460A-8798-E39628260ABF}" srcOrd="1" destOrd="0" parTransId="{44951DA0-98A9-4E54-A3F1-BB22EB985A27}" sibTransId="{54B734E1-8C11-4862-B638-8F33F6050887}"/>
    <dgm:cxn modelId="{684BE4B2-5DB6-4FF0-8DF0-AD9C6BDD4EC6}" type="presParOf" srcId="{92768BFD-A3B2-4ADC-BCA2-DC4709E4BB12}" destId="{F90E481F-0B67-4F39-B962-FC8254CC2D39}" srcOrd="0" destOrd="0" presId="urn:microsoft.com/office/officeart/2005/8/layout/hList1"/>
    <dgm:cxn modelId="{0E791E60-3101-4D89-AA90-75498AB841DD}" type="presParOf" srcId="{F90E481F-0B67-4F39-B962-FC8254CC2D39}" destId="{18655478-7EF6-472E-A0AD-69523E545329}" srcOrd="0" destOrd="0" presId="urn:microsoft.com/office/officeart/2005/8/layout/hList1"/>
    <dgm:cxn modelId="{32A92075-6862-414E-B2F8-D894BF3A6A6E}" type="presParOf" srcId="{F90E481F-0B67-4F39-B962-FC8254CC2D39}" destId="{F73D357B-635B-4A6E-9F69-B93CB8842CB7}" srcOrd="1" destOrd="0" presId="urn:microsoft.com/office/officeart/2005/8/layout/hList1"/>
    <dgm:cxn modelId="{244C5B1F-F35A-4EC7-895F-1594F75E2CC2}" type="presParOf" srcId="{92768BFD-A3B2-4ADC-BCA2-DC4709E4BB12}" destId="{8CC250A2-1308-4DC8-8241-D2815D352892}" srcOrd="1" destOrd="0" presId="urn:microsoft.com/office/officeart/2005/8/layout/hList1"/>
    <dgm:cxn modelId="{62308F14-6936-4959-966D-E0171B7294A3}" type="presParOf" srcId="{92768BFD-A3B2-4ADC-BCA2-DC4709E4BB12}" destId="{5ABDBA53-1714-4C59-AC2E-AFF6948C8ECE}" srcOrd="2" destOrd="0" presId="urn:microsoft.com/office/officeart/2005/8/layout/hList1"/>
    <dgm:cxn modelId="{388FA694-76FC-4C7D-B26D-440C8F255E4D}" type="presParOf" srcId="{5ABDBA53-1714-4C59-AC2E-AFF6948C8ECE}" destId="{F83F1FDE-F03A-4D08-AD84-D58B558FFB69}" srcOrd="0" destOrd="0" presId="urn:microsoft.com/office/officeart/2005/8/layout/hList1"/>
    <dgm:cxn modelId="{013AEB26-9BA2-4C2A-B24F-E1D6A027325F}" type="presParOf" srcId="{5ABDBA53-1714-4C59-AC2E-AFF6948C8ECE}" destId="{8424AEC8-31AE-4B53-BC1F-AABB62E1DAAE}" srcOrd="1" destOrd="0" presId="urn:microsoft.com/office/officeart/2005/8/layout/hList1"/>
    <dgm:cxn modelId="{AB170F7F-6DED-446F-9513-CA0977F0C491}" type="presParOf" srcId="{92768BFD-A3B2-4ADC-BCA2-DC4709E4BB12}" destId="{37AA7FF4-B05E-47B9-88CA-961057073C17}" srcOrd="3" destOrd="0" presId="urn:microsoft.com/office/officeart/2005/8/layout/hList1"/>
    <dgm:cxn modelId="{67C31B78-4B6A-4C85-9581-0236CBB87EF1}" type="presParOf" srcId="{92768BFD-A3B2-4ADC-BCA2-DC4709E4BB12}" destId="{63161917-7FA4-4D0A-991B-3F270F36BC1E}" srcOrd="4" destOrd="0" presId="urn:microsoft.com/office/officeart/2005/8/layout/hList1"/>
    <dgm:cxn modelId="{F434F374-EBDB-400F-A344-8658DE12484E}" type="presParOf" srcId="{63161917-7FA4-4D0A-991B-3F270F36BC1E}" destId="{15A3D7EA-CFCA-4B72-91D6-47D0A514C7D2}" srcOrd="0" destOrd="0" presId="urn:microsoft.com/office/officeart/2005/8/layout/hList1"/>
    <dgm:cxn modelId="{052132E5-3068-4D69-A866-A2C4164259E0}" type="presParOf" srcId="{63161917-7FA4-4D0A-991B-3F270F36BC1E}" destId="{B4C3DE1E-E5CC-485B-9876-45495D377170}" srcOrd="1" destOrd="0" presId="urn:microsoft.com/office/officeart/2005/8/layout/hLis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CF8641-B463-4237-A1EA-E71424DC994C}"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s-MX"/>
        </a:p>
      </dgm:t>
    </dgm:pt>
    <dgm:pt modelId="{303C349C-B40A-4FA5-84BF-FA792835EADE}">
      <dgm:prSet phldrT="[Texto]" custT="1"/>
      <dgm:spPr/>
      <dgm:t>
        <a:bodyPr/>
        <a:lstStyle/>
        <a:p>
          <a:r>
            <a:rPr lang="es-MX" sz="4400" dirty="0"/>
            <a:t>Querétaro</a:t>
          </a:r>
        </a:p>
      </dgm:t>
    </dgm:pt>
    <dgm:pt modelId="{99EA3ED7-345D-4E47-9ECD-6BF1F85F77B2}" type="parTrans" cxnId="{CCDBDF83-DF91-4EAE-BE06-0DB403E33611}">
      <dgm:prSet/>
      <dgm:spPr/>
      <dgm:t>
        <a:bodyPr/>
        <a:lstStyle/>
        <a:p>
          <a:endParaRPr lang="es-MX" sz="1100"/>
        </a:p>
      </dgm:t>
    </dgm:pt>
    <dgm:pt modelId="{50A49384-DD48-4D14-BD05-D273439A653B}" type="sibTrans" cxnId="{CCDBDF83-DF91-4EAE-BE06-0DB403E33611}">
      <dgm:prSet/>
      <dgm:spPr/>
      <dgm:t>
        <a:bodyPr/>
        <a:lstStyle/>
        <a:p>
          <a:endParaRPr lang="es-MX" sz="1100"/>
        </a:p>
      </dgm:t>
    </dgm:pt>
    <dgm:pt modelId="{1811C640-E26B-4FEF-B6FB-F17D42B610D1}">
      <dgm:prSet phldrT="[Texto]" custT="1"/>
      <dgm:spPr/>
      <dgm:t>
        <a:bodyPr/>
        <a:lstStyle/>
        <a:p>
          <a:r>
            <a:rPr lang="es-MX" sz="2400" dirty="0"/>
            <a:t>Amealco</a:t>
          </a:r>
        </a:p>
      </dgm:t>
    </dgm:pt>
    <dgm:pt modelId="{660514D6-E794-4D55-B2D8-E97325CF2DFA}" type="parTrans" cxnId="{B502C0E0-7792-49FE-9AC5-C699E5337060}">
      <dgm:prSet custT="1"/>
      <dgm:spPr/>
      <dgm:t>
        <a:bodyPr/>
        <a:lstStyle/>
        <a:p>
          <a:endParaRPr lang="es-MX" sz="300"/>
        </a:p>
      </dgm:t>
    </dgm:pt>
    <dgm:pt modelId="{0733C5CB-583C-4868-BD2D-78C33D9969A8}" type="sibTrans" cxnId="{B502C0E0-7792-49FE-9AC5-C699E5337060}">
      <dgm:prSet/>
      <dgm:spPr/>
      <dgm:t>
        <a:bodyPr/>
        <a:lstStyle/>
        <a:p>
          <a:endParaRPr lang="es-MX" sz="1100"/>
        </a:p>
      </dgm:t>
    </dgm:pt>
    <dgm:pt modelId="{9EE34C2E-43EB-4CA9-84FC-1994C0327ACC}">
      <dgm:prSet phldrT="[Texto]" custT="1"/>
      <dgm:spPr/>
      <dgm:t>
        <a:bodyPr/>
        <a:lstStyle/>
        <a:p>
          <a:r>
            <a:rPr lang="es-MX" sz="2400" dirty="0"/>
            <a:t>Colón</a:t>
          </a:r>
        </a:p>
      </dgm:t>
    </dgm:pt>
    <dgm:pt modelId="{6DDBBC99-97F6-4165-BA3F-DA32E4D9313D}" type="parTrans" cxnId="{CCC000F1-68E3-44D1-88F6-10C7DA4C3182}">
      <dgm:prSet custT="1"/>
      <dgm:spPr/>
      <dgm:t>
        <a:bodyPr/>
        <a:lstStyle/>
        <a:p>
          <a:endParaRPr lang="es-MX" sz="100"/>
        </a:p>
      </dgm:t>
    </dgm:pt>
    <dgm:pt modelId="{EEFEF67B-29E8-48FC-A735-8D06D4D43037}" type="sibTrans" cxnId="{CCC000F1-68E3-44D1-88F6-10C7DA4C3182}">
      <dgm:prSet/>
      <dgm:spPr/>
      <dgm:t>
        <a:bodyPr/>
        <a:lstStyle/>
        <a:p>
          <a:endParaRPr lang="es-MX" sz="1100"/>
        </a:p>
      </dgm:t>
    </dgm:pt>
    <dgm:pt modelId="{BAECD2E7-3217-4141-8871-B795D0EFB053}">
      <dgm:prSet phldrT="[Texto]" custT="1"/>
      <dgm:spPr/>
      <dgm:t>
        <a:bodyPr/>
        <a:lstStyle/>
        <a:p>
          <a:r>
            <a:rPr lang="es-MX" sz="2400" dirty="0"/>
            <a:t>Tequisquiapan</a:t>
          </a:r>
        </a:p>
      </dgm:t>
    </dgm:pt>
    <dgm:pt modelId="{87F62D2C-B336-4189-85C0-ECE131C45FAD}" type="parTrans" cxnId="{97EA6C59-4BF7-4211-98D1-E9EC1E80A8B9}">
      <dgm:prSet custT="1"/>
      <dgm:spPr/>
      <dgm:t>
        <a:bodyPr/>
        <a:lstStyle/>
        <a:p>
          <a:endParaRPr lang="es-MX" sz="300"/>
        </a:p>
      </dgm:t>
    </dgm:pt>
    <dgm:pt modelId="{D231F4A3-5F40-4C0A-9220-956C32CB9F9C}" type="sibTrans" cxnId="{97EA6C59-4BF7-4211-98D1-E9EC1E80A8B9}">
      <dgm:prSet/>
      <dgm:spPr/>
      <dgm:t>
        <a:bodyPr/>
        <a:lstStyle/>
        <a:p>
          <a:endParaRPr lang="es-MX" sz="1100"/>
        </a:p>
      </dgm:t>
    </dgm:pt>
    <dgm:pt modelId="{A84DEEC5-D345-4A9F-A099-DDA2710DD4A6}">
      <dgm:prSet custT="1"/>
      <dgm:spPr/>
      <dgm:t>
        <a:bodyPr/>
        <a:lstStyle/>
        <a:p>
          <a:r>
            <a:rPr lang="es-MX" sz="2400" dirty="0"/>
            <a:t>Ezequiel Montes</a:t>
          </a:r>
        </a:p>
      </dgm:t>
    </dgm:pt>
    <dgm:pt modelId="{29A2C525-BA53-404D-AE70-C36E01A3F93A}" type="parTrans" cxnId="{C3CCDAB4-CC01-40D0-8D03-E4405D95B617}">
      <dgm:prSet custT="1"/>
      <dgm:spPr/>
      <dgm:t>
        <a:bodyPr/>
        <a:lstStyle/>
        <a:p>
          <a:endParaRPr lang="es-MX" sz="100"/>
        </a:p>
      </dgm:t>
    </dgm:pt>
    <dgm:pt modelId="{8473D4D7-D6C1-4909-8E86-5360035EE59B}" type="sibTrans" cxnId="{C3CCDAB4-CC01-40D0-8D03-E4405D95B617}">
      <dgm:prSet/>
      <dgm:spPr/>
      <dgm:t>
        <a:bodyPr/>
        <a:lstStyle/>
        <a:p>
          <a:endParaRPr lang="es-MX" sz="1100"/>
        </a:p>
      </dgm:t>
    </dgm:pt>
    <dgm:pt modelId="{A4D05EF6-4886-49A3-94A3-FDC2337516C7}" type="pres">
      <dgm:prSet presAssocID="{B7CF8641-B463-4237-A1EA-E71424DC994C}" presName="Name0" presStyleCnt="0">
        <dgm:presLayoutVars>
          <dgm:chPref val="1"/>
          <dgm:dir/>
          <dgm:animOne val="branch"/>
          <dgm:animLvl val="lvl"/>
          <dgm:resizeHandles val="exact"/>
        </dgm:presLayoutVars>
      </dgm:prSet>
      <dgm:spPr/>
    </dgm:pt>
    <dgm:pt modelId="{FD61FD5B-2033-4689-A82C-E99172AEF2B2}" type="pres">
      <dgm:prSet presAssocID="{303C349C-B40A-4FA5-84BF-FA792835EADE}" presName="root1" presStyleCnt="0"/>
      <dgm:spPr/>
    </dgm:pt>
    <dgm:pt modelId="{0EA26160-F802-460C-8FC9-65B3D0534FA0}" type="pres">
      <dgm:prSet presAssocID="{303C349C-B40A-4FA5-84BF-FA792835EADE}" presName="LevelOneTextNode" presStyleLbl="node0" presStyleIdx="0" presStyleCnt="1">
        <dgm:presLayoutVars>
          <dgm:chPref val="3"/>
        </dgm:presLayoutVars>
      </dgm:prSet>
      <dgm:spPr/>
    </dgm:pt>
    <dgm:pt modelId="{C0758B46-0C76-4F79-AB04-C5594F42D1F1}" type="pres">
      <dgm:prSet presAssocID="{303C349C-B40A-4FA5-84BF-FA792835EADE}" presName="level2hierChild" presStyleCnt="0"/>
      <dgm:spPr/>
    </dgm:pt>
    <dgm:pt modelId="{D6ED7623-FC80-4669-8B34-DA0E9D40895B}" type="pres">
      <dgm:prSet presAssocID="{660514D6-E794-4D55-B2D8-E97325CF2DFA}" presName="conn2-1" presStyleLbl="parChTrans1D2" presStyleIdx="0" presStyleCnt="4"/>
      <dgm:spPr/>
    </dgm:pt>
    <dgm:pt modelId="{7E373DF4-9706-4E49-AEA9-53E03E9E42E3}" type="pres">
      <dgm:prSet presAssocID="{660514D6-E794-4D55-B2D8-E97325CF2DFA}" presName="connTx" presStyleLbl="parChTrans1D2" presStyleIdx="0" presStyleCnt="4"/>
      <dgm:spPr/>
    </dgm:pt>
    <dgm:pt modelId="{AEA8737B-FB31-48B0-A610-05F4752886C9}" type="pres">
      <dgm:prSet presAssocID="{1811C640-E26B-4FEF-B6FB-F17D42B610D1}" presName="root2" presStyleCnt="0"/>
      <dgm:spPr/>
    </dgm:pt>
    <dgm:pt modelId="{2E0896C0-2049-47FE-AF8C-F0B731F67BF7}" type="pres">
      <dgm:prSet presAssocID="{1811C640-E26B-4FEF-B6FB-F17D42B610D1}" presName="LevelTwoTextNode" presStyleLbl="node2" presStyleIdx="0" presStyleCnt="4">
        <dgm:presLayoutVars>
          <dgm:chPref val="3"/>
        </dgm:presLayoutVars>
      </dgm:prSet>
      <dgm:spPr/>
    </dgm:pt>
    <dgm:pt modelId="{84441125-6A82-4FC4-9509-F6EFA49CF28D}" type="pres">
      <dgm:prSet presAssocID="{1811C640-E26B-4FEF-B6FB-F17D42B610D1}" presName="level3hierChild" presStyleCnt="0"/>
      <dgm:spPr/>
    </dgm:pt>
    <dgm:pt modelId="{8FC28F0A-CB1D-4C7B-9ABD-0853BEFCC01F}" type="pres">
      <dgm:prSet presAssocID="{6DDBBC99-97F6-4165-BA3F-DA32E4D9313D}" presName="conn2-1" presStyleLbl="parChTrans1D2" presStyleIdx="1" presStyleCnt="4"/>
      <dgm:spPr/>
    </dgm:pt>
    <dgm:pt modelId="{B952D739-CDAD-4FF8-B261-DE1166DC70D9}" type="pres">
      <dgm:prSet presAssocID="{6DDBBC99-97F6-4165-BA3F-DA32E4D9313D}" presName="connTx" presStyleLbl="parChTrans1D2" presStyleIdx="1" presStyleCnt="4"/>
      <dgm:spPr/>
    </dgm:pt>
    <dgm:pt modelId="{0BEEC0A2-C62C-4403-BA94-655F1780AE5A}" type="pres">
      <dgm:prSet presAssocID="{9EE34C2E-43EB-4CA9-84FC-1994C0327ACC}" presName="root2" presStyleCnt="0"/>
      <dgm:spPr/>
    </dgm:pt>
    <dgm:pt modelId="{0493334B-3DE5-4549-992F-6B6A941CD37D}" type="pres">
      <dgm:prSet presAssocID="{9EE34C2E-43EB-4CA9-84FC-1994C0327ACC}" presName="LevelTwoTextNode" presStyleLbl="node2" presStyleIdx="1" presStyleCnt="4">
        <dgm:presLayoutVars>
          <dgm:chPref val="3"/>
        </dgm:presLayoutVars>
      </dgm:prSet>
      <dgm:spPr/>
    </dgm:pt>
    <dgm:pt modelId="{EA9E30D9-BE04-4F47-AFA5-3842BCE70FC7}" type="pres">
      <dgm:prSet presAssocID="{9EE34C2E-43EB-4CA9-84FC-1994C0327ACC}" presName="level3hierChild" presStyleCnt="0"/>
      <dgm:spPr/>
    </dgm:pt>
    <dgm:pt modelId="{470746DC-D37F-4F32-93C3-1220A38AF475}" type="pres">
      <dgm:prSet presAssocID="{29A2C525-BA53-404D-AE70-C36E01A3F93A}" presName="conn2-1" presStyleLbl="parChTrans1D2" presStyleIdx="2" presStyleCnt="4"/>
      <dgm:spPr/>
    </dgm:pt>
    <dgm:pt modelId="{33950749-95A2-481B-8C97-ADEF0A318A98}" type="pres">
      <dgm:prSet presAssocID="{29A2C525-BA53-404D-AE70-C36E01A3F93A}" presName="connTx" presStyleLbl="parChTrans1D2" presStyleIdx="2" presStyleCnt="4"/>
      <dgm:spPr/>
    </dgm:pt>
    <dgm:pt modelId="{4A9E066B-513E-42F5-B3DA-F0EF4930336F}" type="pres">
      <dgm:prSet presAssocID="{A84DEEC5-D345-4A9F-A099-DDA2710DD4A6}" presName="root2" presStyleCnt="0"/>
      <dgm:spPr/>
    </dgm:pt>
    <dgm:pt modelId="{ACBD26CC-4254-4111-B259-39F4D8D7FAEC}" type="pres">
      <dgm:prSet presAssocID="{A84DEEC5-D345-4A9F-A099-DDA2710DD4A6}" presName="LevelTwoTextNode" presStyleLbl="node2" presStyleIdx="2" presStyleCnt="4">
        <dgm:presLayoutVars>
          <dgm:chPref val="3"/>
        </dgm:presLayoutVars>
      </dgm:prSet>
      <dgm:spPr/>
    </dgm:pt>
    <dgm:pt modelId="{54BBB628-7220-4502-9C06-64506300FA58}" type="pres">
      <dgm:prSet presAssocID="{A84DEEC5-D345-4A9F-A099-DDA2710DD4A6}" presName="level3hierChild" presStyleCnt="0"/>
      <dgm:spPr/>
    </dgm:pt>
    <dgm:pt modelId="{1104DDC0-7B9F-41D4-902A-EDFE358452CE}" type="pres">
      <dgm:prSet presAssocID="{87F62D2C-B336-4189-85C0-ECE131C45FAD}" presName="conn2-1" presStyleLbl="parChTrans1D2" presStyleIdx="3" presStyleCnt="4"/>
      <dgm:spPr/>
    </dgm:pt>
    <dgm:pt modelId="{BA690411-60F2-4768-864D-895E34BF311D}" type="pres">
      <dgm:prSet presAssocID="{87F62D2C-B336-4189-85C0-ECE131C45FAD}" presName="connTx" presStyleLbl="parChTrans1D2" presStyleIdx="3" presStyleCnt="4"/>
      <dgm:spPr/>
    </dgm:pt>
    <dgm:pt modelId="{6DF4DADF-7D9A-4C5D-81BA-790997761295}" type="pres">
      <dgm:prSet presAssocID="{BAECD2E7-3217-4141-8871-B795D0EFB053}" presName="root2" presStyleCnt="0"/>
      <dgm:spPr/>
    </dgm:pt>
    <dgm:pt modelId="{1889E6A7-0531-46C8-8E81-CB8704A67462}" type="pres">
      <dgm:prSet presAssocID="{BAECD2E7-3217-4141-8871-B795D0EFB053}" presName="LevelTwoTextNode" presStyleLbl="node2" presStyleIdx="3" presStyleCnt="4">
        <dgm:presLayoutVars>
          <dgm:chPref val="3"/>
        </dgm:presLayoutVars>
      </dgm:prSet>
      <dgm:spPr/>
    </dgm:pt>
    <dgm:pt modelId="{6D7A82EA-1727-4253-AE93-911F5DEBB6AB}" type="pres">
      <dgm:prSet presAssocID="{BAECD2E7-3217-4141-8871-B795D0EFB053}" presName="level3hierChild" presStyleCnt="0"/>
      <dgm:spPr/>
    </dgm:pt>
  </dgm:ptLst>
  <dgm:cxnLst>
    <dgm:cxn modelId="{3E28EB05-38F8-499B-9AAB-2CEEB6D50421}" type="presOf" srcId="{29A2C525-BA53-404D-AE70-C36E01A3F93A}" destId="{33950749-95A2-481B-8C97-ADEF0A318A98}" srcOrd="1" destOrd="0" presId="urn:microsoft.com/office/officeart/2008/layout/HorizontalMultiLevelHierarchy"/>
    <dgm:cxn modelId="{09A3B806-8DF1-43A7-9B36-FB554D58A2DD}" type="presOf" srcId="{BAECD2E7-3217-4141-8871-B795D0EFB053}" destId="{1889E6A7-0531-46C8-8E81-CB8704A67462}" srcOrd="0" destOrd="0" presId="urn:microsoft.com/office/officeart/2008/layout/HorizontalMultiLevelHierarchy"/>
    <dgm:cxn modelId="{B0525326-8C5D-47F2-A824-03AE83FF5308}" type="presOf" srcId="{303C349C-B40A-4FA5-84BF-FA792835EADE}" destId="{0EA26160-F802-460C-8FC9-65B3D0534FA0}" srcOrd="0" destOrd="0" presId="urn:microsoft.com/office/officeart/2008/layout/HorizontalMultiLevelHierarchy"/>
    <dgm:cxn modelId="{D030153F-001A-46D7-B626-1478C5C9D5B6}" type="presOf" srcId="{A84DEEC5-D345-4A9F-A099-DDA2710DD4A6}" destId="{ACBD26CC-4254-4111-B259-39F4D8D7FAEC}" srcOrd="0" destOrd="0" presId="urn:microsoft.com/office/officeart/2008/layout/HorizontalMultiLevelHierarchy"/>
    <dgm:cxn modelId="{2C887F5E-51CD-466B-9DA7-89DCF48461C8}" type="presOf" srcId="{6DDBBC99-97F6-4165-BA3F-DA32E4D9313D}" destId="{8FC28F0A-CB1D-4C7B-9ABD-0853BEFCC01F}" srcOrd="0" destOrd="0" presId="urn:microsoft.com/office/officeart/2008/layout/HorizontalMultiLevelHierarchy"/>
    <dgm:cxn modelId="{8FF00641-01E5-47FD-8232-7100E7E40B70}" type="presOf" srcId="{660514D6-E794-4D55-B2D8-E97325CF2DFA}" destId="{D6ED7623-FC80-4669-8B34-DA0E9D40895B}" srcOrd="0" destOrd="0" presId="urn:microsoft.com/office/officeart/2008/layout/HorizontalMultiLevelHierarchy"/>
    <dgm:cxn modelId="{9FB5EF46-3BAB-4DB1-8D01-A8DDEB9C6302}" type="presOf" srcId="{29A2C525-BA53-404D-AE70-C36E01A3F93A}" destId="{470746DC-D37F-4F32-93C3-1220A38AF475}" srcOrd="0" destOrd="0" presId="urn:microsoft.com/office/officeart/2008/layout/HorizontalMultiLevelHierarchy"/>
    <dgm:cxn modelId="{4E91F749-3308-43B4-9165-3B01CECFC965}" type="presOf" srcId="{660514D6-E794-4D55-B2D8-E97325CF2DFA}" destId="{7E373DF4-9706-4E49-AEA9-53E03E9E42E3}" srcOrd="1" destOrd="0" presId="urn:microsoft.com/office/officeart/2008/layout/HorizontalMultiLevelHierarchy"/>
    <dgm:cxn modelId="{A6C52C6D-450D-4417-90BB-6BB68F74C20E}" type="presOf" srcId="{9EE34C2E-43EB-4CA9-84FC-1994C0327ACC}" destId="{0493334B-3DE5-4549-992F-6B6A941CD37D}" srcOrd="0" destOrd="0" presId="urn:microsoft.com/office/officeart/2008/layout/HorizontalMultiLevelHierarchy"/>
    <dgm:cxn modelId="{86641575-6F2B-4A93-BF0D-36E15C467EA2}" type="presOf" srcId="{6DDBBC99-97F6-4165-BA3F-DA32E4D9313D}" destId="{B952D739-CDAD-4FF8-B261-DE1166DC70D9}" srcOrd="1" destOrd="0" presId="urn:microsoft.com/office/officeart/2008/layout/HorizontalMultiLevelHierarchy"/>
    <dgm:cxn modelId="{97EA6C59-4BF7-4211-98D1-E9EC1E80A8B9}" srcId="{303C349C-B40A-4FA5-84BF-FA792835EADE}" destId="{BAECD2E7-3217-4141-8871-B795D0EFB053}" srcOrd="3" destOrd="0" parTransId="{87F62D2C-B336-4189-85C0-ECE131C45FAD}" sibTransId="{D231F4A3-5F40-4C0A-9220-956C32CB9F9C}"/>
    <dgm:cxn modelId="{CCDBDF83-DF91-4EAE-BE06-0DB403E33611}" srcId="{B7CF8641-B463-4237-A1EA-E71424DC994C}" destId="{303C349C-B40A-4FA5-84BF-FA792835EADE}" srcOrd="0" destOrd="0" parTransId="{99EA3ED7-345D-4E47-9ECD-6BF1F85F77B2}" sibTransId="{50A49384-DD48-4D14-BD05-D273439A653B}"/>
    <dgm:cxn modelId="{009D3DAC-B676-4182-B9F7-444A86430187}" type="presOf" srcId="{B7CF8641-B463-4237-A1EA-E71424DC994C}" destId="{A4D05EF6-4886-49A3-94A3-FDC2337516C7}" srcOrd="0" destOrd="0" presId="urn:microsoft.com/office/officeart/2008/layout/HorizontalMultiLevelHierarchy"/>
    <dgm:cxn modelId="{EF4C70AD-64E8-4201-B55C-132FEE8F3774}" type="presOf" srcId="{1811C640-E26B-4FEF-B6FB-F17D42B610D1}" destId="{2E0896C0-2049-47FE-AF8C-F0B731F67BF7}" srcOrd="0" destOrd="0" presId="urn:microsoft.com/office/officeart/2008/layout/HorizontalMultiLevelHierarchy"/>
    <dgm:cxn modelId="{C3CCDAB4-CC01-40D0-8D03-E4405D95B617}" srcId="{303C349C-B40A-4FA5-84BF-FA792835EADE}" destId="{A84DEEC5-D345-4A9F-A099-DDA2710DD4A6}" srcOrd="2" destOrd="0" parTransId="{29A2C525-BA53-404D-AE70-C36E01A3F93A}" sibTransId="{8473D4D7-D6C1-4909-8E86-5360035EE59B}"/>
    <dgm:cxn modelId="{5FED27BB-7959-43F0-A07D-45388D1928E2}" type="presOf" srcId="{87F62D2C-B336-4189-85C0-ECE131C45FAD}" destId="{BA690411-60F2-4768-864D-895E34BF311D}" srcOrd="1" destOrd="0" presId="urn:microsoft.com/office/officeart/2008/layout/HorizontalMultiLevelHierarchy"/>
    <dgm:cxn modelId="{B502C0E0-7792-49FE-9AC5-C699E5337060}" srcId="{303C349C-B40A-4FA5-84BF-FA792835EADE}" destId="{1811C640-E26B-4FEF-B6FB-F17D42B610D1}" srcOrd="0" destOrd="0" parTransId="{660514D6-E794-4D55-B2D8-E97325CF2DFA}" sibTransId="{0733C5CB-583C-4868-BD2D-78C33D9969A8}"/>
    <dgm:cxn modelId="{CCC000F1-68E3-44D1-88F6-10C7DA4C3182}" srcId="{303C349C-B40A-4FA5-84BF-FA792835EADE}" destId="{9EE34C2E-43EB-4CA9-84FC-1994C0327ACC}" srcOrd="1" destOrd="0" parTransId="{6DDBBC99-97F6-4165-BA3F-DA32E4D9313D}" sibTransId="{EEFEF67B-29E8-48FC-A735-8D06D4D43037}"/>
    <dgm:cxn modelId="{881495F7-8119-41F7-A14B-50BD82EB322F}" type="presOf" srcId="{87F62D2C-B336-4189-85C0-ECE131C45FAD}" destId="{1104DDC0-7B9F-41D4-902A-EDFE358452CE}" srcOrd="0" destOrd="0" presId="urn:microsoft.com/office/officeart/2008/layout/HorizontalMultiLevelHierarchy"/>
    <dgm:cxn modelId="{A838E101-0233-4C74-95F0-D7F9D7E487D7}" type="presParOf" srcId="{A4D05EF6-4886-49A3-94A3-FDC2337516C7}" destId="{FD61FD5B-2033-4689-A82C-E99172AEF2B2}" srcOrd="0" destOrd="0" presId="urn:microsoft.com/office/officeart/2008/layout/HorizontalMultiLevelHierarchy"/>
    <dgm:cxn modelId="{EE1296CA-63E6-4D90-8F67-1FCBA919BB8C}" type="presParOf" srcId="{FD61FD5B-2033-4689-A82C-E99172AEF2B2}" destId="{0EA26160-F802-460C-8FC9-65B3D0534FA0}" srcOrd="0" destOrd="0" presId="urn:microsoft.com/office/officeart/2008/layout/HorizontalMultiLevelHierarchy"/>
    <dgm:cxn modelId="{D8CF31EC-0C44-4AAF-8DCD-86CA16587A72}" type="presParOf" srcId="{FD61FD5B-2033-4689-A82C-E99172AEF2B2}" destId="{C0758B46-0C76-4F79-AB04-C5594F42D1F1}" srcOrd="1" destOrd="0" presId="urn:microsoft.com/office/officeart/2008/layout/HorizontalMultiLevelHierarchy"/>
    <dgm:cxn modelId="{56130434-9CD9-44EC-A3A0-C9FC157AF096}" type="presParOf" srcId="{C0758B46-0C76-4F79-AB04-C5594F42D1F1}" destId="{D6ED7623-FC80-4669-8B34-DA0E9D40895B}" srcOrd="0" destOrd="0" presId="urn:microsoft.com/office/officeart/2008/layout/HorizontalMultiLevelHierarchy"/>
    <dgm:cxn modelId="{9C063BE1-37F8-4AED-B034-756B96DDD266}" type="presParOf" srcId="{D6ED7623-FC80-4669-8B34-DA0E9D40895B}" destId="{7E373DF4-9706-4E49-AEA9-53E03E9E42E3}" srcOrd="0" destOrd="0" presId="urn:microsoft.com/office/officeart/2008/layout/HorizontalMultiLevelHierarchy"/>
    <dgm:cxn modelId="{A62615B1-FAEF-40A2-9B36-CAC877FFE680}" type="presParOf" srcId="{C0758B46-0C76-4F79-AB04-C5594F42D1F1}" destId="{AEA8737B-FB31-48B0-A610-05F4752886C9}" srcOrd="1" destOrd="0" presId="urn:microsoft.com/office/officeart/2008/layout/HorizontalMultiLevelHierarchy"/>
    <dgm:cxn modelId="{C2715D6F-A5EF-4368-8475-3CC44E38DDC2}" type="presParOf" srcId="{AEA8737B-FB31-48B0-A610-05F4752886C9}" destId="{2E0896C0-2049-47FE-AF8C-F0B731F67BF7}" srcOrd="0" destOrd="0" presId="urn:microsoft.com/office/officeart/2008/layout/HorizontalMultiLevelHierarchy"/>
    <dgm:cxn modelId="{057DC145-1D17-4437-BB5A-2C9075AFF01A}" type="presParOf" srcId="{AEA8737B-FB31-48B0-A610-05F4752886C9}" destId="{84441125-6A82-4FC4-9509-F6EFA49CF28D}" srcOrd="1" destOrd="0" presId="urn:microsoft.com/office/officeart/2008/layout/HorizontalMultiLevelHierarchy"/>
    <dgm:cxn modelId="{A745C9E0-C65E-4468-933E-CC27B94BA886}" type="presParOf" srcId="{C0758B46-0C76-4F79-AB04-C5594F42D1F1}" destId="{8FC28F0A-CB1D-4C7B-9ABD-0853BEFCC01F}" srcOrd="2" destOrd="0" presId="urn:microsoft.com/office/officeart/2008/layout/HorizontalMultiLevelHierarchy"/>
    <dgm:cxn modelId="{44CBCFFA-0A50-467E-B76C-39AC3F078D00}" type="presParOf" srcId="{8FC28F0A-CB1D-4C7B-9ABD-0853BEFCC01F}" destId="{B952D739-CDAD-4FF8-B261-DE1166DC70D9}" srcOrd="0" destOrd="0" presId="urn:microsoft.com/office/officeart/2008/layout/HorizontalMultiLevelHierarchy"/>
    <dgm:cxn modelId="{874AC628-43F7-42AE-AAFD-7D42FC5F2BB9}" type="presParOf" srcId="{C0758B46-0C76-4F79-AB04-C5594F42D1F1}" destId="{0BEEC0A2-C62C-4403-BA94-655F1780AE5A}" srcOrd="3" destOrd="0" presId="urn:microsoft.com/office/officeart/2008/layout/HorizontalMultiLevelHierarchy"/>
    <dgm:cxn modelId="{88D81FE8-14ED-46A2-8C2F-448D0CD72017}" type="presParOf" srcId="{0BEEC0A2-C62C-4403-BA94-655F1780AE5A}" destId="{0493334B-3DE5-4549-992F-6B6A941CD37D}" srcOrd="0" destOrd="0" presId="urn:microsoft.com/office/officeart/2008/layout/HorizontalMultiLevelHierarchy"/>
    <dgm:cxn modelId="{5F37DEE4-2559-496A-BF90-8036D41714BE}" type="presParOf" srcId="{0BEEC0A2-C62C-4403-BA94-655F1780AE5A}" destId="{EA9E30D9-BE04-4F47-AFA5-3842BCE70FC7}" srcOrd="1" destOrd="0" presId="urn:microsoft.com/office/officeart/2008/layout/HorizontalMultiLevelHierarchy"/>
    <dgm:cxn modelId="{1E4448AA-60CD-4656-BAC4-0996B8120817}" type="presParOf" srcId="{C0758B46-0C76-4F79-AB04-C5594F42D1F1}" destId="{470746DC-D37F-4F32-93C3-1220A38AF475}" srcOrd="4" destOrd="0" presId="urn:microsoft.com/office/officeart/2008/layout/HorizontalMultiLevelHierarchy"/>
    <dgm:cxn modelId="{17B0C152-423F-48A7-9A05-E448D3E950FA}" type="presParOf" srcId="{470746DC-D37F-4F32-93C3-1220A38AF475}" destId="{33950749-95A2-481B-8C97-ADEF0A318A98}" srcOrd="0" destOrd="0" presId="urn:microsoft.com/office/officeart/2008/layout/HorizontalMultiLevelHierarchy"/>
    <dgm:cxn modelId="{3183B32C-C501-4365-AC4C-86B8932DEDD3}" type="presParOf" srcId="{C0758B46-0C76-4F79-AB04-C5594F42D1F1}" destId="{4A9E066B-513E-42F5-B3DA-F0EF4930336F}" srcOrd="5" destOrd="0" presId="urn:microsoft.com/office/officeart/2008/layout/HorizontalMultiLevelHierarchy"/>
    <dgm:cxn modelId="{230C4602-704A-4431-B703-230C8439647D}" type="presParOf" srcId="{4A9E066B-513E-42F5-B3DA-F0EF4930336F}" destId="{ACBD26CC-4254-4111-B259-39F4D8D7FAEC}" srcOrd="0" destOrd="0" presId="urn:microsoft.com/office/officeart/2008/layout/HorizontalMultiLevelHierarchy"/>
    <dgm:cxn modelId="{7BE1A820-48ED-48B4-A06A-5EE3A7591C48}" type="presParOf" srcId="{4A9E066B-513E-42F5-B3DA-F0EF4930336F}" destId="{54BBB628-7220-4502-9C06-64506300FA58}" srcOrd="1" destOrd="0" presId="urn:microsoft.com/office/officeart/2008/layout/HorizontalMultiLevelHierarchy"/>
    <dgm:cxn modelId="{C868F759-8E85-4D5B-9F78-3D52928AB58E}" type="presParOf" srcId="{C0758B46-0C76-4F79-AB04-C5594F42D1F1}" destId="{1104DDC0-7B9F-41D4-902A-EDFE358452CE}" srcOrd="6" destOrd="0" presId="urn:microsoft.com/office/officeart/2008/layout/HorizontalMultiLevelHierarchy"/>
    <dgm:cxn modelId="{FFE254CC-0669-4082-853A-3ABD7552F8FF}" type="presParOf" srcId="{1104DDC0-7B9F-41D4-902A-EDFE358452CE}" destId="{BA690411-60F2-4768-864D-895E34BF311D}" srcOrd="0" destOrd="0" presId="urn:microsoft.com/office/officeart/2008/layout/HorizontalMultiLevelHierarchy"/>
    <dgm:cxn modelId="{CD3340E7-B8C0-4D0C-9D79-52430BAECD87}" type="presParOf" srcId="{C0758B46-0C76-4F79-AB04-C5594F42D1F1}" destId="{6DF4DADF-7D9A-4C5D-81BA-790997761295}" srcOrd="7" destOrd="0" presId="urn:microsoft.com/office/officeart/2008/layout/HorizontalMultiLevelHierarchy"/>
    <dgm:cxn modelId="{65FABA1C-0711-40A8-8649-632E339AD642}" type="presParOf" srcId="{6DF4DADF-7D9A-4C5D-81BA-790997761295}" destId="{1889E6A7-0531-46C8-8E81-CB8704A67462}" srcOrd="0" destOrd="0" presId="urn:microsoft.com/office/officeart/2008/layout/HorizontalMultiLevelHierarchy"/>
    <dgm:cxn modelId="{BEEEE3B6-1330-4496-8944-6491CF8BA080}" type="presParOf" srcId="{6DF4DADF-7D9A-4C5D-81BA-790997761295}" destId="{6D7A82EA-1727-4253-AE93-911F5DEBB6AB}" srcOrd="1" destOrd="0" presId="urn:microsoft.com/office/officeart/2008/layout/HorizontalMultiLevelHierarchy"/>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ED6A7C5-1E22-4720-A2CE-CAB36C48556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s-MX"/>
        </a:p>
      </dgm:t>
    </dgm:pt>
    <dgm:pt modelId="{DCEA568D-91AA-493F-933F-6C22731C2C96}">
      <dgm:prSet phldrT="[Texto]"/>
      <dgm:spPr/>
      <dgm:t>
        <a:bodyPr/>
        <a:lstStyle/>
        <a:p>
          <a:r>
            <a:rPr lang="es-MX" dirty="0"/>
            <a:t>Técnicas</a:t>
          </a:r>
        </a:p>
      </dgm:t>
    </dgm:pt>
    <dgm:pt modelId="{A7C0958D-EA74-431E-A4CC-C42275E50611}" type="parTrans" cxnId="{CB12252B-4018-41F9-B57A-30D4318A5139}">
      <dgm:prSet/>
      <dgm:spPr/>
      <dgm:t>
        <a:bodyPr/>
        <a:lstStyle/>
        <a:p>
          <a:endParaRPr lang="es-MX"/>
        </a:p>
      </dgm:t>
    </dgm:pt>
    <dgm:pt modelId="{5A405DFF-55DF-4B82-BEF0-E4E585A1A8EF}" type="sibTrans" cxnId="{CB12252B-4018-41F9-B57A-30D4318A5139}">
      <dgm:prSet/>
      <dgm:spPr/>
      <dgm:t>
        <a:bodyPr/>
        <a:lstStyle/>
        <a:p>
          <a:endParaRPr lang="es-MX"/>
        </a:p>
      </dgm:t>
    </dgm:pt>
    <dgm:pt modelId="{96422D25-EC4D-4817-B669-637EB9F504C6}">
      <dgm:prSet phldrT="[Texto]"/>
      <dgm:spPr/>
      <dgm:t>
        <a:bodyPr/>
        <a:lstStyle/>
        <a:p>
          <a:r>
            <a:rPr lang="es-MX" dirty="0"/>
            <a:t>Entrevistas</a:t>
          </a:r>
        </a:p>
      </dgm:t>
    </dgm:pt>
    <dgm:pt modelId="{C37A36AE-3935-49C4-8170-371B8002BD45}" type="parTrans" cxnId="{7225A82B-5D37-4CBB-960C-BCA003B1850E}">
      <dgm:prSet/>
      <dgm:spPr/>
      <dgm:t>
        <a:bodyPr/>
        <a:lstStyle/>
        <a:p>
          <a:endParaRPr lang="es-MX"/>
        </a:p>
      </dgm:t>
    </dgm:pt>
    <dgm:pt modelId="{486916A2-D8F5-464D-88DD-B22AD9A65081}" type="sibTrans" cxnId="{7225A82B-5D37-4CBB-960C-BCA003B1850E}">
      <dgm:prSet/>
      <dgm:spPr/>
      <dgm:t>
        <a:bodyPr/>
        <a:lstStyle/>
        <a:p>
          <a:endParaRPr lang="es-MX"/>
        </a:p>
      </dgm:t>
    </dgm:pt>
    <dgm:pt modelId="{95F45728-ADFE-49EB-96D1-71B9029EC2D3}">
      <dgm:prSet phldrT="[Texto]"/>
      <dgm:spPr/>
      <dgm:t>
        <a:bodyPr/>
        <a:lstStyle/>
        <a:p>
          <a:r>
            <a:rPr lang="es-MX" dirty="0"/>
            <a:t>Cuestionario</a:t>
          </a:r>
        </a:p>
      </dgm:t>
    </dgm:pt>
    <dgm:pt modelId="{BC62E20B-A2C6-41A7-8795-0A665EFC7787}" type="parTrans" cxnId="{D087DB79-E25E-4F53-9F14-5A048FEB4411}">
      <dgm:prSet/>
      <dgm:spPr/>
      <dgm:t>
        <a:bodyPr/>
        <a:lstStyle/>
        <a:p>
          <a:endParaRPr lang="es-MX"/>
        </a:p>
      </dgm:t>
    </dgm:pt>
    <dgm:pt modelId="{1094AF60-A49E-4ACF-B9B5-F7E93EBE7C7C}" type="sibTrans" cxnId="{D087DB79-E25E-4F53-9F14-5A048FEB4411}">
      <dgm:prSet/>
      <dgm:spPr/>
      <dgm:t>
        <a:bodyPr/>
        <a:lstStyle/>
        <a:p>
          <a:endParaRPr lang="es-MX"/>
        </a:p>
      </dgm:t>
    </dgm:pt>
    <dgm:pt modelId="{11A8E47C-7304-47F8-9CE3-54101C1E6080}">
      <dgm:prSet phldrT="[Texto]"/>
      <dgm:spPr/>
      <dgm:t>
        <a:bodyPr/>
        <a:lstStyle/>
        <a:p>
          <a:r>
            <a:rPr lang="es-MX" dirty="0"/>
            <a:t>Observación participante y no participante</a:t>
          </a:r>
        </a:p>
      </dgm:t>
    </dgm:pt>
    <dgm:pt modelId="{35846F57-BCF1-4BB7-A167-84A37A691BBD}" type="parTrans" cxnId="{2ACCB4B8-B904-4C4B-982D-A4FB631B4F08}">
      <dgm:prSet/>
      <dgm:spPr/>
      <dgm:t>
        <a:bodyPr/>
        <a:lstStyle/>
        <a:p>
          <a:endParaRPr lang="es-MX"/>
        </a:p>
      </dgm:t>
    </dgm:pt>
    <dgm:pt modelId="{37FD187C-24BC-47E9-8A79-34F86CC02C68}" type="sibTrans" cxnId="{2ACCB4B8-B904-4C4B-982D-A4FB631B4F08}">
      <dgm:prSet/>
      <dgm:spPr/>
      <dgm:t>
        <a:bodyPr/>
        <a:lstStyle/>
        <a:p>
          <a:endParaRPr lang="es-MX"/>
        </a:p>
      </dgm:t>
    </dgm:pt>
    <dgm:pt modelId="{70839AA3-1B1B-495B-8F59-2FA475343E9B}">
      <dgm:prSet/>
      <dgm:spPr/>
      <dgm:t>
        <a:bodyPr/>
        <a:lstStyle/>
        <a:p>
          <a:r>
            <a:rPr lang="es-MX" dirty="0"/>
            <a:t>Bola de nieve</a:t>
          </a:r>
        </a:p>
      </dgm:t>
    </dgm:pt>
    <dgm:pt modelId="{6DB104D8-405A-4182-A072-13BEB0FBB7DE}" type="parTrans" cxnId="{23D6B7C9-5A73-4CF3-BF78-F038DEA3E452}">
      <dgm:prSet/>
      <dgm:spPr/>
      <dgm:t>
        <a:bodyPr/>
        <a:lstStyle/>
        <a:p>
          <a:endParaRPr lang="es-MX"/>
        </a:p>
      </dgm:t>
    </dgm:pt>
    <dgm:pt modelId="{C9817486-18CF-4CED-9179-6EB44D164E59}" type="sibTrans" cxnId="{23D6B7C9-5A73-4CF3-BF78-F038DEA3E452}">
      <dgm:prSet/>
      <dgm:spPr/>
      <dgm:t>
        <a:bodyPr/>
        <a:lstStyle/>
        <a:p>
          <a:endParaRPr lang="es-MX"/>
        </a:p>
      </dgm:t>
    </dgm:pt>
    <dgm:pt modelId="{E65E115A-620E-41F3-8992-D7651279068E}" type="pres">
      <dgm:prSet presAssocID="{7ED6A7C5-1E22-4720-A2CE-CAB36C485562}" presName="Name0" presStyleCnt="0">
        <dgm:presLayoutVars>
          <dgm:chPref val="1"/>
          <dgm:dir/>
          <dgm:animOne val="branch"/>
          <dgm:animLvl val="lvl"/>
          <dgm:resizeHandles val="exact"/>
        </dgm:presLayoutVars>
      </dgm:prSet>
      <dgm:spPr/>
    </dgm:pt>
    <dgm:pt modelId="{2B1281B0-C1FB-48A3-AA9D-BD862DE2AB7C}" type="pres">
      <dgm:prSet presAssocID="{DCEA568D-91AA-493F-933F-6C22731C2C96}" presName="root1" presStyleCnt="0"/>
      <dgm:spPr/>
    </dgm:pt>
    <dgm:pt modelId="{35EE8192-8137-4DC3-8215-4C255DB8EA5C}" type="pres">
      <dgm:prSet presAssocID="{DCEA568D-91AA-493F-933F-6C22731C2C96}" presName="LevelOneTextNode" presStyleLbl="node0" presStyleIdx="0" presStyleCnt="1" custLinFactNeighborX="0">
        <dgm:presLayoutVars>
          <dgm:chPref val="3"/>
        </dgm:presLayoutVars>
      </dgm:prSet>
      <dgm:spPr/>
    </dgm:pt>
    <dgm:pt modelId="{670BFA88-64E8-471F-A6C2-AEE8F9E859C0}" type="pres">
      <dgm:prSet presAssocID="{DCEA568D-91AA-493F-933F-6C22731C2C96}" presName="level2hierChild" presStyleCnt="0"/>
      <dgm:spPr/>
    </dgm:pt>
    <dgm:pt modelId="{E2D98E21-C14D-4204-A672-9DE27C388315}" type="pres">
      <dgm:prSet presAssocID="{C37A36AE-3935-49C4-8170-371B8002BD45}" presName="conn2-1" presStyleLbl="parChTrans1D2" presStyleIdx="0" presStyleCnt="4"/>
      <dgm:spPr/>
    </dgm:pt>
    <dgm:pt modelId="{A63605D4-3453-44E3-9923-86779B330565}" type="pres">
      <dgm:prSet presAssocID="{C37A36AE-3935-49C4-8170-371B8002BD45}" presName="connTx" presStyleLbl="parChTrans1D2" presStyleIdx="0" presStyleCnt="4"/>
      <dgm:spPr/>
    </dgm:pt>
    <dgm:pt modelId="{A8F74A5D-D111-4E76-AD27-C64ADFDFA611}" type="pres">
      <dgm:prSet presAssocID="{96422D25-EC4D-4817-B669-637EB9F504C6}" presName="root2" presStyleCnt="0"/>
      <dgm:spPr/>
    </dgm:pt>
    <dgm:pt modelId="{99B2574E-4581-4ECD-A103-7268D266E6C5}" type="pres">
      <dgm:prSet presAssocID="{96422D25-EC4D-4817-B669-637EB9F504C6}" presName="LevelTwoTextNode" presStyleLbl="node2" presStyleIdx="0" presStyleCnt="4">
        <dgm:presLayoutVars>
          <dgm:chPref val="3"/>
        </dgm:presLayoutVars>
      </dgm:prSet>
      <dgm:spPr/>
    </dgm:pt>
    <dgm:pt modelId="{112B94D5-175D-45CB-B718-0A6A5D6A0F02}" type="pres">
      <dgm:prSet presAssocID="{96422D25-EC4D-4817-B669-637EB9F504C6}" presName="level3hierChild" presStyleCnt="0"/>
      <dgm:spPr/>
    </dgm:pt>
    <dgm:pt modelId="{04286B5D-962C-489F-8358-6887BA502789}" type="pres">
      <dgm:prSet presAssocID="{BC62E20B-A2C6-41A7-8795-0A665EFC7787}" presName="conn2-1" presStyleLbl="parChTrans1D2" presStyleIdx="1" presStyleCnt="4"/>
      <dgm:spPr/>
    </dgm:pt>
    <dgm:pt modelId="{3F3291B4-CF93-4FEF-85E9-0428EA3819DD}" type="pres">
      <dgm:prSet presAssocID="{BC62E20B-A2C6-41A7-8795-0A665EFC7787}" presName="connTx" presStyleLbl="parChTrans1D2" presStyleIdx="1" presStyleCnt="4"/>
      <dgm:spPr/>
    </dgm:pt>
    <dgm:pt modelId="{AC666AEE-F2F2-4293-846E-D60AE5F10F1D}" type="pres">
      <dgm:prSet presAssocID="{95F45728-ADFE-49EB-96D1-71B9029EC2D3}" presName="root2" presStyleCnt="0"/>
      <dgm:spPr/>
    </dgm:pt>
    <dgm:pt modelId="{ED8FF87B-DBDE-464D-930D-EF11BEB165A5}" type="pres">
      <dgm:prSet presAssocID="{95F45728-ADFE-49EB-96D1-71B9029EC2D3}" presName="LevelTwoTextNode" presStyleLbl="node2" presStyleIdx="1" presStyleCnt="4">
        <dgm:presLayoutVars>
          <dgm:chPref val="3"/>
        </dgm:presLayoutVars>
      </dgm:prSet>
      <dgm:spPr/>
    </dgm:pt>
    <dgm:pt modelId="{5A0A685B-A1EC-40E7-9B66-B9B6F67F3715}" type="pres">
      <dgm:prSet presAssocID="{95F45728-ADFE-49EB-96D1-71B9029EC2D3}" presName="level3hierChild" presStyleCnt="0"/>
      <dgm:spPr/>
    </dgm:pt>
    <dgm:pt modelId="{F7A0E07F-5DD4-480F-8673-6FBB45C0EBE6}" type="pres">
      <dgm:prSet presAssocID="{35846F57-BCF1-4BB7-A167-84A37A691BBD}" presName="conn2-1" presStyleLbl="parChTrans1D2" presStyleIdx="2" presStyleCnt="4"/>
      <dgm:spPr/>
    </dgm:pt>
    <dgm:pt modelId="{91F3E9AD-E500-4E29-9294-326D6E3B2BDB}" type="pres">
      <dgm:prSet presAssocID="{35846F57-BCF1-4BB7-A167-84A37A691BBD}" presName="connTx" presStyleLbl="parChTrans1D2" presStyleIdx="2" presStyleCnt="4"/>
      <dgm:spPr/>
    </dgm:pt>
    <dgm:pt modelId="{DE5540D4-37A3-4F29-B564-27F5B7AC32F9}" type="pres">
      <dgm:prSet presAssocID="{11A8E47C-7304-47F8-9CE3-54101C1E6080}" presName="root2" presStyleCnt="0"/>
      <dgm:spPr/>
    </dgm:pt>
    <dgm:pt modelId="{FA65F8FC-1F37-47DE-BEC9-A8451CE9621A}" type="pres">
      <dgm:prSet presAssocID="{11A8E47C-7304-47F8-9CE3-54101C1E6080}" presName="LevelTwoTextNode" presStyleLbl="node2" presStyleIdx="2" presStyleCnt="4">
        <dgm:presLayoutVars>
          <dgm:chPref val="3"/>
        </dgm:presLayoutVars>
      </dgm:prSet>
      <dgm:spPr/>
    </dgm:pt>
    <dgm:pt modelId="{1AC37E62-646C-4D72-96D4-0AEE02C8CCBA}" type="pres">
      <dgm:prSet presAssocID="{11A8E47C-7304-47F8-9CE3-54101C1E6080}" presName="level3hierChild" presStyleCnt="0"/>
      <dgm:spPr/>
    </dgm:pt>
    <dgm:pt modelId="{9B0F80FC-C766-4633-8E9B-17DCCB8E6D5E}" type="pres">
      <dgm:prSet presAssocID="{6DB104D8-405A-4182-A072-13BEB0FBB7DE}" presName="conn2-1" presStyleLbl="parChTrans1D2" presStyleIdx="3" presStyleCnt="4"/>
      <dgm:spPr/>
    </dgm:pt>
    <dgm:pt modelId="{6ED7FDFD-B4B9-4290-A6E5-77F9F3DCFDF6}" type="pres">
      <dgm:prSet presAssocID="{6DB104D8-405A-4182-A072-13BEB0FBB7DE}" presName="connTx" presStyleLbl="parChTrans1D2" presStyleIdx="3" presStyleCnt="4"/>
      <dgm:spPr/>
    </dgm:pt>
    <dgm:pt modelId="{0F504CB8-C40E-4999-B99C-6C76E1D6F0FB}" type="pres">
      <dgm:prSet presAssocID="{70839AA3-1B1B-495B-8F59-2FA475343E9B}" presName="root2" presStyleCnt="0"/>
      <dgm:spPr/>
    </dgm:pt>
    <dgm:pt modelId="{58A43CFF-18B7-4C93-9EDF-2EC6D55A948B}" type="pres">
      <dgm:prSet presAssocID="{70839AA3-1B1B-495B-8F59-2FA475343E9B}" presName="LevelTwoTextNode" presStyleLbl="node2" presStyleIdx="3" presStyleCnt="4">
        <dgm:presLayoutVars>
          <dgm:chPref val="3"/>
        </dgm:presLayoutVars>
      </dgm:prSet>
      <dgm:spPr/>
    </dgm:pt>
    <dgm:pt modelId="{E3496E43-86C0-47BE-9E7D-7BDE1BA780DE}" type="pres">
      <dgm:prSet presAssocID="{70839AA3-1B1B-495B-8F59-2FA475343E9B}" presName="level3hierChild" presStyleCnt="0"/>
      <dgm:spPr/>
    </dgm:pt>
  </dgm:ptLst>
  <dgm:cxnLst>
    <dgm:cxn modelId="{08180E06-8ECD-430C-8B36-A681EB643A7C}" type="presOf" srcId="{35846F57-BCF1-4BB7-A167-84A37A691BBD}" destId="{91F3E9AD-E500-4E29-9294-326D6E3B2BDB}" srcOrd="1" destOrd="0" presId="urn:microsoft.com/office/officeart/2008/layout/HorizontalMultiLevelHierarchy"/>
    <dgm:cxn modelId="{EDE04F24-F715-4B69-B21B-A1A68CB478FE}" type="presOf" srcId="{6DB104D8-405A-4182-A072-13BEB0FBB7DE}" destId="{6ED7FDFD-B4B9-4290-A6E5-77F9F3DCFDF6}" srcOrd="1" destOrd="0" presId="urn:microsoft.com/office/officeart/2008/layout/HorizontalMultiLevelHierarchy"/>
    <dgm:cxn modelId="{CB12252B-4018-41F9-B57A-30D4318A5139}" srcId="{7ED6A7C5-1E22-4720-A2CE-CAB36C485562}" destId="{DCEA568D-91AA-493F-933F-6C22731C2C96}" srcOrd="0" destOrd="0" parTransId="{A7C0958D-EA74-431E-A4CC-C42275E50611}" sibTransId="{5A405DFF-55DF-4B82-BEF0-E4E585A1A8EF}"/>
    <dgm:cxn modelId="{7225A82B-5D37-4CBB-960C-BCA003B1850E}" srcId="{DCEA568D-91AA-493F-933F-6C22731C2C96}" destId="{96422D25-EC4D-4817-B669-637EB9F504C6}" srcOrd="0" destOrd="0" parTransId="{C37A36AE-3935-49C4-8170-371B8002BD45}" sibTransId="{486916A2-D8F5-464D-88DD-B22AD9A65081}"/>
    <dgm:cxn modelId="{D804065C-B7C3-4BB1-8004-915CB25AB028}" type="presOf" srcId="{96422D25-EC4D-4817-B669-637EB9F504C6}" destId="{99B2574E-4581-4ECD-A103-7268D266E6C5}" srcOrd="0" destOrd="0" presId="urn:microsoft.com/office/officeart/2008/layout/HorizontalMultiLevelHierarchy"/>
    <dgm:cxn modelId="{5CD60A63-FB18-4DE4-8E4A-01DFC73BADBA}" type="presOf" srcId="{70839AA3-1B1B-495B-8F59-2FA475343E9B}" destId="{58A43CFF-18B7-4C93-9EDF-2EC6D55A948B}" srcOrd="0" destOrd="0" presId="urn:microsoft.com/office/officeart/2008/layout/HorizontalMultiLevelHierarchy"/>
    <dgm:cxn modelId="{300B3B77-C563-4E25-B379-3D0151F41C05}" type="presOf" srcId="{11A8E47C-7304-47F8-9CE3-54101C1E6080}" destId="{FA65F8FC-1F37-47DE-BEC9-A8451CE9621A}" srcOrd="0" destOrd="0" presId="urn:microsoft.com/office/officeart/2008/layout/HorizontalMultiLevelHierarchy"/>
    <dgm:cxn modelId="{D087DB79-E25E-4F53-9F14-5A048FEB4411}" srcId="{DCEA568D-91AA-493F-933F-6C22731C2C96}" destId="{95F45728-ADFE-49EB-96D1-71B9029EC2D3}" srcOrd="1" destOrd="0" parTransId="{BC62E20B-A2C6-41A7-8795-0A665EFC7787}" sibTransId="{1094AF60-A49E-4ACF-B9B5-F7E93EBE7C7C}"/>
    <dgm:cxn modelId="{E19CA65A-45DF-40FB-9144-62872D2AA8CA}" type="presOf" srcId="{BC62E20B-A2C6-41A7-8795-0A665EFC7787}" destId="{3F3291B4-CF93-4FEF-85E9-0428EA3819DD}" srcOrd="1" destOrd="0" presId="urn:microsoft.com/office/officeart/2008/layout/HorizontalMultiLevelHierarchy"/>
    <dgm:cxn modelId="{D4598B90-22A3-4819-9D7D-3BAF5033365C}" type="presOf" srcId="{C37A36AE-3935-49C4-8170-371B8002BD45}" destId="{A63605D4-3453-44E3-9923-86779B330565}" srcOrd="1" destOrd="0" presId="urn:microsoft.com/office/officeart/2008/layout/HorizontalMultiLevelHierarchy"/>
    <dgm:cxn modelId="{E2E76293-80A1-490B-B8C8-2361BDC1BDC8}" type="presOf" srcId="{95F45728-ADFE-49EB-96D1-71B9029EC2D3}" destId="{ED8FF87B-DBDE-464D-930D-EF11BEB165A5}" srcOrd="0" destOrd="0" presId="urn:microsoft.com/office/officeart/2008/layout/HorizontalMultiLevelHierarchy"/>
    <dgm:cxn modelId="{9E8E8B9F-1EA2-4320-BEEE-9DD58DE281CB}" type="presOf" srcId="{6DB104D8-405A-4182-A072-13BEB0FBB7DE}" destId="{9B0F80FC-C766-4633-8E9B-17DCCB8E6D5E}" srcOrd="0" destOrd="0" presId="urn:microsoft.com/office/officeart/2008/layout/HorizontalMultiLevelHierarchy"/>
    <dgm:cxn modelId="{256EDBB3-03AB-49B4-BFF1-555F790B6843}" type="presOf" srcId="{BC62E20B-A2C6-41A7-8795-0A665EFC7787}" destId="{04286B5D-962C-489F-8358-6887BA502789}" srcOrd="0" destOrd="0" presId="urn:microsoft.com/office/officeart/2008/layout/HorizontalMultiLevelHierarchy"/>
    <dgm:cxn modelId="{2ACCB4B8-B904-4C4B-982D-A4FB631B4F08}" srcId="{DCEA568D-91AA-493F-933F-6C22731C2C96}" destId="{11A8E47C-7304-47F8-9CE3-54101C1E6080}" srcOrd="2" destOrd="0" parTransId="{35846F57-BCF1-4BB7-A167-84A37A691BBD}" sibTransId="{37FD187C-24BC-47E9-8A79-34F86CC02C68}"/>
    <dgm:cxn modelId="{FCEB1DBE-7F1F-4C4A-BF4F-9BC2CC03D7DC}" type="presOf" srcId="{C37A36AE-3935-49C4-8170-371B8002BD45}" destId="{E2D98E21-C14D-4204-A672-9DE27C388315}" srcOrd="0" destOrd="0" presId="urn:microsoft.com/office/officeart/2008/layout/HorizontalMultiLevelHierarchy"/>
    <dgm:cxn modelId="{23D6B7C9-5A73-4CF3-BF78-F038DEA3E452}" srcId="{DCEA568D-91AA-493F-933F-6C22731C2C96}" destId="{70839AA3-1B1B-495B-8F59-2FA475343E9B}" srcOrd="3" destOrd="0" parTransId="{6DB104D8-405A-4182-A072-13BEB0FBB7DE}" sibTransId="{C9817486-18CF-4CED-9179-6EB44D164E59}"/>
    <dgm:cxn modelId="{F14A2AD8-0E50-4AAB-8DB9-8175190D7528}" type="presOf" srcId="{7ED6A7C5-1E22-4720-A2CE-CAB36C485562}" destId="{E65E115A-620E-41F3-8992-D7651279068E}" srcOrd="0" destOrd="0" presId="urn:microsoft.com/office/officeart/2008/layout/HorizontalMultiLevelHierarchy"/>
    <dgm:cxn modelId="{B90A98DE-5BE9-4A68-8F2B-8215DEBE8F05}" type="presOf" srcId="{35846F57-BCF1-4BB7-A167-84A37A691BBD}" destId="{F7A0E07F-5DD4-480F-8673-6FBB45C0EBE6}" srcOrd="0" destOrd="0" presId="urn:microsoft.com/office/officeart/2008/layout/HorizontalMultiLevelHierarchy"/>
    <dgm:cxn modelId="{66E995E7-0545-4F35-8BC0-87020267A2D1}" type="presOf" srcId="{DCEA568D-91AA-493F-933F-6C22731C2C96}" destId="{35EE8192-8137-4DC3-8215-4C255DB8EA5C}" srcOrd="0" destOrd="0" presId="urn:microsoft.com/office/officeart/2008/layout/HorizontalMultiLevelHierarchy"/>
    <dgm:cxn modelId="{450680BC-E313-4583-8010-38F739B3EC98}" type="presParOf" srcId="{E65E115A-620E-41F3-8992-D7651279068E}" destId="{2B1281B0-C1FB-48A3-AA9D-BD862DE2AB7C}" srcOrd="0" destOrd="0" presId="urn:microsoft.com/office/officeart/2008/layout/HorizontalMultiLevelHierarchy"/>
    <dgm:cxn modelId="{74F11367-7B0E-4ACE-8769-300214FC1716}" type="presParOf" srcId="{2B1281B0-C1FB-48A3-AA9D-BD862DE2AB7C}" destId="{35EE8192-8137-4DC3-8215-4C255DB8EA5C}" srcOrd="0" destOrd="0" presId="urn:microsoft.com/office/officeart/2008/layout/HorizontalMultiLevelHierarchy"/>
    <dgm:cxn modelId="{A6283CBF-7E0E-4D25-8E12-071ABED074C0}" type="presParOf" srcId="{2B1281B0-C1FB-48A3-AA9D-BD862DE2AB7C}" destId="{670BFA88-64E8-471F-A6C2-AEE8F9E859C0}" srcOrd="1" destOrd="0" presId="urn:microsoft.com/office/officeart/2008/layout/HorizontalMultiLevelHierarchy"/>
    <dgm:cxn modelId="{3EDC4F85-F17F-4835-87F7-C578E963FCCF}" type="presParOf" srcId="{670BFA88-64E8-471F-A6C2-AEE8F9E859C0}" destId="{E2D98E21-C14D-4204-A672-9DE27C388315}" srcOrd="0" destOrd="0" presId="urn:microsoft.com/office/officeart/2008/layout/HorizontalMultiLevelHierarchy"/>
    <dgm:cxn modelId="{9357A783-0450-4CE1-8032-451C9B710122}" type="presParOf" srcId="{E2D98E21-C14D-4204-A672-9DE27C388315}" destId="{A63605D4-3453-44E3-9923-86779B330565}" srcOrd="0" destOrd="0" presId="urn:microsoft.com/office/officeart/2008/layout/HorizontalMultiLevelHierarchy"/>
    <dgm:cxn modelId="{884B22CB-687A-4A00-8FF1-64213EE6A093}" type="presParOf" srcId="{670BFA88-64E8-471F-A6C2-AEE8F9E859C0}" destId="{A8F74A5D-D111-4E76-AD27-C64ADFDFA611}" srcOrd="1" destOrd="0" presId="urn:microsoft.com/office/officeart/2008/layout/HorizontalMultiLevelHierarchy"/>
    <dgm:cxn modelId="{0328D0A7-3CAE-4BAC-92D8-B38ACA831201}" type="presParOf" srcId="{A8F74A5D-D111-4E76-AD27-C64ADFDFA611}" destId="{99B2574E-4581-4ECD-A103-7268D266E6C5}" srcOrd="0" destOrd="0" presId="urn:microsoft.com/office/officeart/2008/layout/HorizontalMultiLevelHierarchy"/>
    <dgm:cxn modelId="{6B7E3C31-67EF-4359-B657-436B3562E24C}" type="presParOf" srcId="{A8F74A5D-D111-4E76-AD27-C64ADFDFA611}" destId="{112B94D5-175D-45CB-B718-0A6A5D6A0F02}" srcOrd="1" destOrd="0" presId="urn:microsoft.com/office/officeart/2008/layout/HorizontalMultiLevelHierarchy"/>
    <dgm:cxn modelId="{C8C2C608-650A-4BC0-990C-0603666BA740}" type="presParOf" srcId="{670BFA88-64E8-471F-A6C2-AEE8F9E859C0}" destId="{04286B5D-962C-489F-8358-6887BA502789}" srcOrd="2" destOrd="0" presId="urn:microsoft.com/office/officeart/2008/layout/HorizontalMultiLevelHierarchy"/>
    <dgm:cxn modelId="{A74F349B-1F5C-4127-9A32-8101068EEDC5}" type="presParOf" srcId="{04286B5D-962C-489F-8358-6887BA502789}" destId="{3F3291B4-CF93-4FEF-85E9-0428EA3819DD}" srcOrd="0" destOrd="0" presId="urn:microsoft.com/office/officeart/2008/layout/HorizontalMultiLevelHierarchy"/>
    <dgm:cxn modelId="{E795DFD5-5C8D-4F74-B7A0-6253D8283B9D}" type="presParOf" srcId="{670BFA88-64E8-471F-A6C2-AEE8F9E859C0}" destId="{AC666AEE-F2F2-4293-846E-D60AE5F10F1D}" srcOrd="3" destOrd="0" presId="urn:microsoft.com/office/officeart/2008/layout/HorizontalMultiLevelHierarchy"/>
    <dgm:cxn modelId="{E3F05FF2-018D-4AF0-8B46-158DA2FDA406}" type="presParOf" srcId="{AC666AEE-F2F2-4293-846E-D60AE5F10F1D}" destId="{ED8FF87B-DBDE-464D-930D-EF11BEB165A5}" srcOrd="0" destOrd="0" presId="urn:microsoft.com/office/officeart/2008/layout/HorizontalMultiLevelHierarchy"/>
    <dgm:cxn modelId="{F4D0F92C-D2F2-49FC-8EB5-2717F216FB66}" type="presParOf" srcId="{AC666AEE-F2F2-4293-846E-D60AE5F10F1D}" destId="{5A0A685B-A1EC-40E7-9B66-B9B6F67F3715}" srcOrd="1" destOrd="0" presId="urn:microsoft.com/office/officeart/2008/layout/HorizontalMultiLevelHierarchy"/>
    <dgm:cxn modelId="{50A010C0-ACA6-4A7A-ADBA-88D5D1AAC8AB}" type="presParOf" srcId="{670BFA88-64E8-471F-A6C2-AEE8F9E859C0}" destId="{F7A0E07F-5DD4-480F-8673-6FBB45C0EBE6}" srcOrd="4" destOrd="0" presId="urn:microsoft.com/office/officeart/2008/layout/HorizontalMultiLevelHierarchy"/>
    <dgm:cxn modelId="{9A2BE41C-65D3-4A97-B396-FAB603FBC47A}" type="presParOf" srcId="{F7A0E07F-5DD4-480F-8673-6FBB45C0EBE6}" destId="{91F3E9AD-E500-4E29-9294-326D6E3B2BDB}" srcOrd="0" destOrd="0" presId="urn:microsoft.com/office/officeart/2008/layout/HorizontalMultiLevelHierarchy"/>
    <dgm:cxn modelId="{423D5F09-26CB-4256-8FF4-18FF3AEE10B9}" type="presParOf" srcId="{670BFA88-64E8-471F-A6C2-AEE8F9E859C0}" destId="{DE5540D4-37A3-4F29-B564-27F5B7AC32F9}" srcOrd="5" destOrd="0" presId="urn:microsoft.com/office/officeart/2008/layout/HorizontalMultiLevelHierarchy"/>
    <dgm:cxn modelId="{0FF6C853-BEF4-481B-944D-993FA395A042}" type="presParOf" srcId="{DE5540D4-37A3-4F29-B564-27F5B7AC32F9}" destId="{FA65F8FC-1F37-47DE-BEC9-A8451CE9621A}" srcOrd="0" destOrd="0" presId="urn:microsoft.com/office/officeart/2008/layout/HorizontalMultiLevelHierarchy"/>
    <dgm:cxn modelId="{27133206-A117-4A7F-B35C-379E36C8CF9A}" type="presParOf" srcId="{DE5540D4-37A3-4F29-B564-27F5B7AC32F9}" destId="{1AC37E62-646C-4D72-96D4-0AEE02C8CCBA}" srcOrd="1" destOrd="0" presId="urn:microsoft.com/office/officeart/2008/layout/HorizontalMultiLevelHierarchy"/>
    <dgm:cxn modelId="{4951BA21-D93D-41AD-A223-CD7A4C5383CB}" type="presParOf" srcId="{670BFA88-64E8-471F-A6C2-AEE8F9E859C0}" destId="{9B0F80FC-C766-4633-8E9B-17DCCB8E6D5E}" srcOrd="6" destOrd="0" presId="urn:microsoft.com/office/officeart/2008/layout/HorizontalMultiLevelHierarchy"/>
    <dgm:cxn modelId="{F4D516A0-99E5-4F35-AD76-CCB68207F80F}" type="presParOf" srcId="{9B0F80FC-C766-4633-8E9B-17DCCB8E6D5E}" destId="{6ED7FDFD-B4B9-4290-A6E5-77F9F3DCFDF6}" srcOrd="0" destOrd="0" presId="urn:microsoft.com/office/officeart/2008/layout/HorizontalMultiLevelHierarchy"/>
    <dgm:cxn modelId="{9716F0E5-59E6-4D5E-9F12-62E849C1348D}" type="presParOf" srcId="{670BFA88-64E8-471F-A6C2-AEE8F9E859C0}" destId="{0F504CB8-C40E-4999-B99C-6C76E1D6F0FB}" srcOrd="7" destOrd="0" presId="urn:microsoft.com/office/officeart/2008/layout/HorizontalMultiLevelHierarchy"/>
    <dgm:cxn modelId="{061B674E-E2A8-4687-8B5A-2815ECC0FFC4}" type="presParOf" srcId="{0F504CB8-C40E-4999-B99C-6C76E1D6F0FB}" destId="{58A43CFF-18B7-4C93-9EDF-2EC6D55A948B}" srcOrd="0" destOrd="0" presId="urn:microsoft.com/office/officeart/2008/layout/HorizontalMultiLevelHierarchy"/>
    <dgm:cxn modelId="{4136EF14-C41F-4414-8D5A-CE5258B4D3BE}" type="presParOf" srcId="{0F504CB8-C40E-4999-B99C-6C76E1D6F0FB}" destId="{E3496E43-86C0-47BE-9E7D-7BDE1BA780DE}" srcOrd="1" destOrd="0" presId="urn:microsoft.com/office/officeart/2008/layout/HorizontalMultiLevelHierarchy"/>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484086-BCEB-45A9-87DD-58578CF19C74}">
      <dsp:nvSpPr>
        <dsp:cNvPr id="0" name=""/>
        <dsp:cNvSpPr/>
      </dsp:nvSpPr>
      <dsp:spPr>
        <a:xfrm>
          <a:off x="-3701207" y="-568628"/>
          <a:ext cx="4411843" cy="4411843"/>
        </a:xfrm>
        <a:prstGeom prst="blockArc">
          <a:avLst>
            <a:gd name="adj1" fmla="val 18900000"/>
            <a:gd name="adj2" fmla="val 2700000"/>
            <a:gd name="adj3" fmla="val 49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72F205-E6D1-458E-9990-0EA0A1970D2F}">
      <dsp:nvSpPr>
        <dsp:cNvPr id="0" name=""/>
        <dsp:cNvSpPr/>
      </dsp:nvSpPr>
      <dsp:spPr>
        <a:xfrm>
          <a:off x="266074" y="172439"/>
          <a:ext cx="6142315" cy="3447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644" tIns="45720" rIns="45720" bIns="45720" numCol="1" spcCol="1270" anchor="ctr" anchorCtr="0">
          <a:noAutofit/>
        </a:bodyPr>
        <a:lstStyle/>
        <a:p>
          <a:pPr marL="0" lvl="0" indent="0" algn="l" defTabSz="800100">
            <a:lnSpc>
              <a:spcPct val="90000"/>
            </a:lnSpc>
            <a:spcBef>
              <a:spcPct val="0"/>
            </a:spcBef>
            <a:spcAft>
              <a:spcPct val="35000"/>
            </a:spcAft>
            <a:buNone/>
          </a:pPr>
          <a:r>
            <a:rPr lang="es-MX" sz="1800" kern="1200" dirty="0"/>
            <a:t>Objetivo (general y específicos)</a:t>
          </a:r>
        </a:p>
      </dsp:txBody>
      <dsp:txXfrm>
        <a:off x="266074" y="172439"/>
        <a:ext cx="6142315" cy="344748"/>
      </dsp:txXfrm>
    </dsp:sp>
    <dsp:sp modelId="{12584568-642F-46A7-89AE-63822A863698}">
      <dsp:nvSpPr>
        <dsp:cNvPr id="0" name=""/>
        <dsp:cNvSpPr/>
      </dsp:nvSpPr>
      <dsp:spPr>
        <a:xfrm>
          <a:off x="50607" y="129346"/>
          <a:ext cx="430935" cy="43093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C3DBEF-3AC9-476B-AE77-FCDF87493F28}">
      <dsp:nvSpPr>
        <dsp:cNvPr id="0" name=""/>
        <dsp:cNvSpPr/>
      </dsp:nvSpPr>
      <dsp:spPr>
        <a:xfrm>
          <a:off x="549653" y="689496"/>
          <a:ext cx="5858736" cy="3447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644" tIns="45720" rIns="45720" bIns="45720" numCol="1" spcCol="1270" anchor="ctr" anchorCtr="0">
          <a:noAutofit/>
        </a:bodyPr>
        <a:lstStyle/>
        <a:p>
          <a:pPr marL="0" lvl="0" indent="0" algn="l" defTabSz="800100">
            <a:lnSpc>
              <a:spcPct val="90000"/>
            </a:lnSpc>
            <a:spcBef>
              <a:spcPct val="0"/>
            </a:spcBef>
            <a:spcAft>
              <a:spcPct val="35000"/>
            </a:spcAft>
            <a:buNone/>
          </a:pPr>
          <a:r>
            <a:rPr lang="es-MX" sz="1800" kern="1200" dirty="0"/>
            <a:t>Justificación</a:t>
          </a:r>
        </a:p>
      </dsp:txBody>
      <dsp:txXfrm>
        <a:off x="549653" y="689496"/>
        <a:ext cx="5858736" cy="344748"/>
      </dsp:txXfrm>
    </dsp:sp>
    <dsp:sp modelId="{9B1F0340-BA6C-4A27-9D8C-B181B2569960}">
      <dsp:nvSpPr>
        <dsp:cNvPr id="0" name=""/>
        <dsp:cNvSpPr/>
      </dsp:nvSpPr>
      <dsp:spPr>
        <a:xfrm>
          <a:off x="334186" y="646403"/>
          <a:ext cx="430935" cy="43093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AE57EAD-BFEC-4C1A-BCB8-EBA914D994AB}">
      <dsp:nvSpPr>
        <dsp:cNvPr id="0" name=""/>
        <dsp:cNvSpPr/>
      </dsp:nvSpPr>
      <dsp:spPr>
        <a:xfrm>
          <a:off x="679327" y="1206553"/>
          <a:ext cx="5729062" cy="3447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644" tIns="45720" rIns="45720" bIns="45720" numCol="1" spcCol="1270" anchor="ctr" anchorCtr="0">
          <a:noAutofit/>
        </a:bodyPr>
        <a:lstStyle/>
        <a:p>
          <a:pPr marL="0" lvl="0" indent="0" algn="l" defTabSz="800100">
            <a:lnSpc>
              <a:spcPct val="90000"/>
            </a:lnSpc>
            <a:spcBef>
              <a:spcPct val="0"/>
            </a:spcBef>
            <a:spcAft>
              <a:spcPct val="35000"/>
            </a:spcAft>
            <a:buNone/>
          </a:pPr>
          <a:r>
            <a:rPr lang="es-MX" sz="1800" kern="1200" dirty="0"/>
            <a:t>Antecedentes</a:t>
          </a:r>
        </a:p>
      </dsp:txBody>
      <dsp:txXfrm>
        <a:off x="679327" y="1206553"/>
        <a:ext cx="5729062" cy="344748"/>
      </dsp:txXfrm>
    </dsp:sp>
    <dsp:sp modelId="{5DDAE705-3397-427D-B4BF-42AD245DF633}">
      <dsp:nvSpPr>
        <dsp:cNvPr id="0" name=""/>
        <dsp:cNvSpPr/>
      </dsp:nvSpPr>
      <dsp:spPr>
        <a:xfrm>
          <a:off x="463859" y="1163460"/>
          <a:ext cx="430935" cy="43093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233D939-FDC2-468C-8702-44B4D22A2DDE}">
      <dsp:nvSpPr>
        <dsp:cNvPr id="0" name=""/>
        <dsp:cNvSpPr/>
      </dsp:nvSpPr>
      <dsp:spPr>
        <a:xfrm>
          <a:off x="679327" y="1723283"/>
          <a:ext cx="5729062" cy="3447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644" tIns="45720" rIns="45720" bIns="45720" numCol="1" spcCol="1270" anchor="ctr" anchorCtr="0">
          <a:noAutofit/>
        </a:bodyPr>
        <a:lstStyle/>
        <a:p>
          <a:pPr marL="0" lvl="0" indent="0" algn="l" defTabSz="800100">
            <a:lnSpc>
              <a:spcPct val="90000"/>
            </a:lnSpc>
            <a:spcBef>
              <a:spcPct val="0"/>
            </a:spcBef>
            <a:spcAft>
              <a:spcPct val="35000"/>
            </a:spcAft>
            <a:buNone/>
          </a:pPr>
          <a:r>
            <a:rPr lang="es-MX" sz="1800" kern="1200"/>
            <a:t>Metodología</a:t>
          </a:r>
        </a:p>
      </dsp:txBody>
      <dsp:txXfrm>
        <a:off x="679327" y="1723283"/>
        <a:ext cx="5729062" cy="344748"/>
      </dsp:txXfrm>
    </dsp:sp>
    <dsp:sp modelId="{009C5E8C-0F5C-4096-8E0A-356EE33792EA}">
      <dsp:nvSpPr>
        <dsp:cNvPr id="0" name=""/>
        <dsp:cNvSpPr/>
      </dsp:nvSpPr>
      <dsp:spPr>
        <a:xfrm>
          <a:off x="463859" y="1680190"/>
          <a:ext cx="430935" cy="43093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94D571A-37A5-4711-BC13-1CBDF6EA6F8E}">
      <dsp:nvSpPr>
        <dsp:cNvPr id="0" name=""/>
        <dsp:cNvSpPr/>
      </dsp:nvSpPr>
      <dsp:spPr>
        <a:xfrm>
          <a:off x="549653" y="2240340"/>
          <a:ext cx="5858736" cy="3447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644" tIns="45720" rIns="45720" bIns="45720" numCol="1" spcCol="1270" anchor="ctr" anchorCtr="0">
          <a:noAutofit/>
        </a:bodyPr>
        <a:lstStyle/>
        <a:p>
          <a:pPr marL="0" lvl="0" indent="0" algn="l" defTabSz="800100">
            <a:lnSpc>
              <a:spcPct val="90000"/>
            </a:lnSpc>
            <a:spcBef>
              <a:spcPct val="0"/>
            </a:spcBef>
            <a:spcAft>
              <a:spcPct val="35000"/>
            </a:spcAft>
            <a:buNone/>
          </a:pPr>
          <a:r>
            <a:rPr lang="es-MX" sz="1800" kern="1200" dirty="0"/>
            <a:t>Resultados esperados</a:t>
          </a:r>
        </a:p>
      </dsp:txBody>
      <dsp:txXfrm>
        <a:off x="549653" y="2240340"/>
        <a:ext cx="5858736" cy="344748"/>
      </dsp:txXfrm>
    </dsp:sp>
    <dsp:sp modelId="{DEA33647-1F26-463D-A5B6-5EB8C4E66EC8}">
      <dsp:nvSpPr>
        <dsp:cNvPr id="0" name=""/>
        <dsp:cNvSpPr/>
      </dsp:nvSpPr>
      <dsp:spPr>
        <a:xfrm>
          <a:off x="334186" y="2197247"/>
          <a:ext cx="430935" cy="43093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71854D-8433-496D-821D-3B48F9F68409}">
      <dsp:nvSpPr>
        <dsp:cNvPr id="0" name=""/>
        <dsp:cNvSpPr/>
      </dsp:nvSpPr>
      <dsp:spPr>
        <a:xfrm>
          <a:off x="266074" y="2757397"/>
          <a:ext cx="6142315" cy="3447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644" tIns="45720" rIns="45720" bIns="45720" numCol="1" spcCol="1270" anchor="ctr" anchorCtr="0">
          <a:noAutofit/>
        </a:bodyPr>
        <a:lstStyle/>
        <a:p>
          <a:pPr marL="0" lvl="0" indent="0" algn="l" defTabSz="800100">
            <a:lnSpc>
              <a:spcPct val="90000"/>
            </a:lnSpc>
            <a:spcBef>
              <a:spcPct val="0"/>
            </a:spcBef>
            <a:spcAft>
              <a:spcPct val="35000"/>
            </a:spcAft>
            <a:buNone/>
          </a:pPr>
          <a:r>
            <a:rPr lang="es-MX" sz="1800" kern="1200" dirty="0"/>
            <a:t>Resultados</a:t>
          </a:r>
        </a:p>
      </dsp:txBody>
      <dsp:txXfrm>
        <a:off x="266074" y="2757397"/>
        <a:ext cx="6142315" cy="344748"/>
      </dsp:txXfrm>
    </dsp:sp>
    <dsp:sp modelId="{247AFFA0-372C-43C4-A174-B949E027B740}">
      <dsp:nvSpPr>
        <dsp:cNvPr id="0" name=""/>
        <dsp:cNvSpPr/>
      </dsp:nvSpPr>
      <dsp:spPr>
        <a:xfrm>
          <a:off x="50607" y="2714304"/>
          <a:ext cx="430935" cy="43093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55478-7EF6-472E-A0AD-69523E545329}">
      <dsp:nvSpPr>
        <dsp:cNvPr id="0" name=""/>
        <dsp:cNvSpPr/>
      </dsp:nvSpPr>
      <dsp:spPr>
        <a:xfrm>
          <a:off x="2720" y="10506"/>
          <a:ext cx="2652076" cy="97469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s-MX" sz="1600" kern="1200" dirty="0"/>
            <a:t>Innovación social</a:t>
          </a:r>
        </a:p>
        <a:p>
          <a:pPr marL="0" lvl="0" indent="0" algn="ctr" defTabSz="711200">
            <a:lnSpc>
              <a:spcPct val="90000"/>
            </a:lnSpc>
            <a:spcBef>
              <a:spcPct val="0"/>
            </a:spcBef>
            <a:spcAft>
              <a:spcPct val="35000"/>
            </a:spcAft>
            <a:buNone/>
          </a:pPr>
          <a:r>
            <a:rPr lang="es-MX" sz="1600" kern="1200" dirty="0" err="1"/>
            <a:t>Tracey</a:t>
          </a:r>
          <a:r>
            <a:rPr lang="es-MX" sz="1600" kern="1200" dirty="0"/>
            <a:t> &amp; </a:t>
          </a:r>
          <a:r>
            <a:rPr lang="es-MX" sz="1600" kern="1200" dirty="0" err="1"/>
            <a:t>Stott</a:t>
          </a:r>
          <a:r>
            <a:rPr lang="es-MX" sz="1600" kern="1200" dirty="0"/>
            <a:t> (2017)</a:t>
          </a:r>
        </a:p>
      </dsp:txBody>
      <dsp:txXfrm>
        <a:off x="2720" y="10506"/>
        <a:ext cx="2652076" cy="974693"/>
      </dsp:txXfrm>
    </dsp:sp>
    <dsp:sp modelId="{F73D357B-635B-4A6E-9F69-B93CB8842CB7}">
      <dsp:nvSpPr>
        <dsp:cNvPr id="0" name=""/>
        <dsp:cNvSpPr/>
      </dsp:nvSpPr>
      <dsp:spPr>
        <a:xfrm>
          <a:off x="2720" y="985199"/>
          <a:ext cx="2652076" cy="36124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ctr" defTabSz="711200">
            <a:lnSpc>
              <a:spcPct val="90000"/>
            </a:lnSpc>
            <a:spcBef>
              <a:spcPct val="0"/>
            </a:spcBef>
            <a:spcAft>
              <a:spcPct val="15000"/>
            </a:spcAft>
            <a:buChar char="•"/>
          </a:pPr>
          <a:r>
            <a:rPr lang="es-MX" sz="1600" kern="1200" dirty="0"/>
            <a:t>No solo es resolver problemas sociales.</a:t>
          </a:r>
        </a:p>
        <a:p>
          <a:pPr marL="171450" lvl="1" indent="-171450" algn="ctr" defTabSz="711200">
            <a:lnSpc>
              <a:spcPct val="90000"/>
            </a:lnSpc>
            <a:spcBef>
              <a:spcPct val="0"/>
            </a:spcBef>
            <a:spcAft>
              <a:spcPct val="15000"/>
            </a:spcAft>
            <a:buChar char="•"/>
          </a:pPr>
          <a:r>
            <a:rPr lang="es-MX" sz="1600" kern="1200" dirty="0"/>
            <a:t>Compuesta por tres procesos centrales: emprendimiento social, </a:t>
          </a:r>
          <a:r>
            <a:rPr lang="es-MX" sz="1600" kern="1200" dirty="0" err="1"/>
            <a:t>intraempredimiento</a:t>
          </a:r>
          <a:r>
            <a:rPr lang="es-MX" sz="1600" kern="1200" dirty="0"/>
            <a:t> social y el </a:t>
          </a:r>
          <a:r>
            <a:rPr lang="es-MX" sz="1600" kern="1200" dirty="0" err="1"/>
            <a:t>extraemprendimiento</a:t>
          </a:r>
          <a:r>
            <a:rPr lang="es-MX" sz="1600" kern="1200" dirty="0"/>
            <a:t> social. </a:t>
          </a:r>
        </a:p>
      </dsp:txBody>
      <dsp:txXfrm>
        <a:off x="2720" y="985199"/>
        <a:ext cx="2652076" cy="3612420"/>
      </dsp:txXfrm>
    </dsp:sp>
    <dsp:sp modelId="{F83F1FDE-F03A-4D08-AD84-D58B558FFB69}">
      <dsp:nvSpPr>
        <dsp:cNvPr id="0" name=""/>
        <dsp:cNvSpPr/>
      </dsp:nvSpPr>
      <dsp:spPr>
        <a:xfrm>
          <a:off x="3026087" y="10506"/>
          <a:ext cx="2652076" cy="97469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s-MX" sz="1600" kern="1200" dirty="0"/>
            <a:t>Innovación social</a:t>
          </a:r>
        </a:p>
        <a:p>
          <a:pPr marL="0" lvl="0" indent="0" algn="ctr" defTabSz="711200">
            <a:lnSpc>
              <a:spcPct val="90000"/>
            </a:lnSpc>
            <a:spcBef>
              <a:spcPct val="0"/>
            </a:spcBef>
            <a:spcAft>
              <a:spcPct val="35000"/>
            </a:spcAft>
            <a:buNone/>
          </a:pPr>
          <a:r>
            <a:rPr lang="es-MX" sz="1600" kern="1200" dirty="0" err="1"/>
            <a:t>Howaldt</a:t>
          </a:r>
          <a:r>
            <a:rPr lang="es-MX" sz="1600" kern="1200" dirty="0"/>
            <a:t> &amp; Schwarz (2010)</a:t>
          </a:r>
        </a:p>
      </dsp:txBody>
      <dsp:txXfrm>
        <a:off x="3026087" y="10506"/>
        <a:ext cx="2652076" cy="974693"/>
      </dsp:txXfrm>
    </dsp:sp>
    <dsp:sp modelId="{8424AEC8-31AE-4B53-BC1F-AABB62E1DAAE}">
      <dsp:nvSpPr>
        <dsp:cNvPr id="0" name=""/>
        <dsp:cNvSpPr/>
      </dsp:nvSpPr>
      <dsp:spPr>
        <a:xfrm>
          <a:off x="3026087" y="985199"/>
          <a:ext cx="2652076" cy="36124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ctr" defTabSz="711200">
            <a:lnSpc>
              <a:spcPct val="90000"/>
            </a:lnSpc>
            <a:spcBef>
              <a:spcPct val="0"/>
            </a:spcBef>
            <a:spcAft>
              <a:spcPct val="15000"/>
            </a:spcAft>
            <a:buChar char="•"/>
          </a:pPr>
          <a:r>
            <a:rPr lang="es-MX" sz="1600" kern="1200" dirty="0"/>
            <a:t>Nuevas soluciones empresariales (modelos, procesos, productos, etc.) a desafíos y necesidades sociales. </a:t>
          </a:r>
        </a:p>
        <a:p>
          <a:pPr marL="171450" lvl="1" indent="-171450" algn="ctr" defTabSz="711200">
            <a:lnSpc>
              <a:spcPct val="90000"/>
            </a:lnSpc>
            <a:spcBef>
              <a:spcPct val="0"/>
            </a:spcBef>
            <a:spcAft>
              <a:spcPct val="15000"/>
            </a:spcAft>
            <a:buChar char="•"/>
          </a:pPr>
          <a:r>
            <a:rPr lang="es-MX" sz="1600" kern="1200" dirty="0"/>
            <a:t>Se refiere a nuevas prácticas que afectan las estructuras sociales y el bienestar general de la población; o a la satisfacción de las necesidades humanas a través de nuevas relaciones sociales y procesos de empoderamiento.</a:t>
          </a:r>
        </a:p>
      </dsp:txBody>
      <dsp:txXfrm>
        <a:off x="3026087" y="985199"/>
        <a:ext cx="2652076" cy="3612420"/>
      </dsp:txXfrm>
    </dsp:sp>
    <dsp:sp modelId="{15A3D7EA-CFCA-4B72-91D6-47D0A514C7D2}">
      <dsp:nvSpPr>
        <dsp:cNvPr id="0" name=""/>
        <dsp:cNvSpPr/>
      </dsp:nvSpPr>
      <dsp:spPr>
        <a:xfrm>
          <a:off x="6049455" y="10506"/>
          <a:ext cx="2652076" cy="97469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s-MX" sz="1600" kern="1200" dirty="0"/>
            <a:t>Co-creación</a:t>
          </a:r>
        </a:p>
        <a:p>
          <a:pPr marL="0" lvl="0" indent="0" algn="ctr" defTabSz="711200">
            <a:lnSpc>
              <a:spcPct val="90000"/>
            </a:lnSpc>
            <a:spcBef>
              <a:spcPct val="0"/>
            </a:spcBef>
            <a:spcAft>
              <a:spcPct val="35000"/>
            </a:spcAft>
            <a:buNone/>
          </a:pPr>
          <a:r>
            <a:rPr lang="es-MX" sz="1600" kern="1200" dirty="0"/>
            <a:t>(Real &amp; </a:t>
          </a:r>
          <a:r>
            <a:rPr lang="es-MX" sz="1600" kern="1200" dirty="0" err="1"/>
            <a:t>Schmittinger</a:t>
          </a:r>
          <a:r>
            <a:rPr lang="es-MX" sz="1600" kern="1200" dirty="0"/>
            <a:t>, 2021)</a:t>
          </a:r>
        </a:p>
        <a:p>
          <a:pPr marL="0" lvl="0" indent="0" algn="ctr" defTabSz="711200">
            <a:lnSpc>
              <a:spcPct val="90000"/>
            </a:lnSpc>
            <a:spcBef>
              <a:spcPct val="0"/>
            </a:spcBef>
            <a:spcAft>
              <a:spcPct val="35000"/>
            </a:spcAft>
            <a:buNone/>
          </a:pPr>
          <a:endParaRPr lang="es-MX" sz="1600" kern="1200" dirty="0"/>
        </a:p>
      </dsp:txBody>
      <dsp:txXfrm>
        <a:off x="6049455" y="10506"/>
        <a:ext cx="2652076" cy="974693"/>
      </dsp:txXfrm>
    </dsp:sp>
    <dsp:sp modelId="{B4C3DE1E-E5CC-485B-9876-45495D377170}">
      <dsp:nvSpPr>
        <dsp:cNvPr id="0" name=""/>
        <dsp:cNvSpPr/>
      </dsp:nvSpPr>
      <dsp:spPr>
        <a:xfrm>
          <a:off x="6049455" y="985199"/>
          <a:ext cx="2652076" cy="36124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ctr" defTabSz="711200">
            <a:lnSpc>
              <a:spcPct val="90000"/>
            </a:lnSpc>
            <a:spcBef>
              <a:spcPct val="0"/>
            </a:spcBef>
            <a:spcAft>
              <a:spcPct val="15000"/>
            </a:spcAft>
            <a:buChar char="•"/>
          </a:pPr>
          <a:r>
            <a:rPr lang="es-MX" sz="1600" kern="1200" dirty="0"/>
            <a:t>Proceso no lineal que involucra múltiples actores y </a:t>
          </a:r>
          <a:r>
            <a:rPr lang="es-MX" sz="1600" i="1" kern="1200" dirty="0" err="1"/>
            <a:t>stakeholders</a:t>
          </a:r>
          <a:r>
            <a:rPr lang="es-MX" sz="1600" kern="1200" dirty="0"/>
            <a:t> en la ideación, implementación y evaluación. </a:t>
          </a:r>
        </a:p>
      </dsp:txBody>
      <dsp:txXfrm>
        <a:off x="6049455" y="985199"/>
        <a:ext cx="2652076" cy="36124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04DDC0-7B9F-41D4-902A-EDFE358452CE}">
      <dsp:nvSpPr>
        <dsp:cNvPr id="0" name=""/>
        <dsp:cNvSpPr/>
      </dsp:nvSpPr>
      <dsp:spPr>
        <a:xfrm>
          <a:off x="1963508" y="2054501"/>
          <a:ext cx="512146" cy="1463831"/>
        </a:xfrm>
        <a:custGeom>
          <a:avLst/>
          <a:gdLst/>
          <a:ahLst/>
          <a:cxnLst/>
          <a:rect l="0" t="0" r="0" b="0"/>
          <a:pathLst>
            <a:path>
              <a:moveTo>
                <a:pt x="0" y="0"/>
              </a:moveTo>
              <a:lnTo>
                <a:pt x="256073" y="0"/>
              </a:lnTo>
              <a:lnTo>
                <a:pt x="256073" y="1463831"/>
              </a:lnTo>
              <a:lnTo>
                <a:pt x="512146" y="14638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s-MX" sz="300" kern="1200"/>
        </a:p>
      </dsp:txBody>
      <dsp:txXfrm>
        <a:off x="2180810" y="2747646"/>
        <a:ext cx="77541" cy="77541"/>
      </dsp:txXfrm>
    </dsp:sp>
    <dsp:sp modelId="{470746DC-D37F-4F32-93C3-1220A38AF475}">
      <dsp:nvSpPr>
        <dsp:cNvPr id="0" name=""/>
        <dsp:cNvSpPr/>
      </dsp:nvSpPr>
      <dsp:spPr>
        <a:xfrm>
          <a:off x="1963508" y="2054501"/>
          <a:ext cx="512146" cy="487943"/>
        </a:xfrm>
        <a:custGeom>
          <a:avLst/>
          <a:gdLst/>
          <a:ahLst/>
          <a:cxnLst/>
          <a:rect l="0" t="0" r="0" b="0"/>
          <a:pathLst>
            <a:path>
              <a:moveTo>
                <a:pt x="0" y="0"/>
              </a:moveTo>
              <a:lnTo>
                <a:pt x="256073" y="0"/>
              </a:lnTo>
              <a:lnTo>
                <a:pt x="256073" y="487943"/>
              </a:lnTo>
              <a:lnTo>
                <a:pt x="512146" y="4879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
            <a:lnSpc>
              <a:spcPct val="90000"/>
            </a:lnSpc>
            <a:spcBef>
              <a:spcPct val="0"/>
            </a:spcBef>
            <a:spcAft>
              <a:spcPct val="35000"/>
            </a:spcAft>
            <a:buNone/>
          </a:pPr>
          <a:endParaRPr lang="es-MX" sz="100" kern="1200"/>
        </a:p>
      </dsp:txBody>
      <dsp:txXfrm>
        <a:off x="2201897" y="2280788"/>
        <a:ext cx="35368" cy="35368"/>
      </dsp:txXfrm>
    </dsp:sp>
    <dsp:sp modelId="{8FC28F0A-CB1D-4C7B-9ABD-0853BEFCC01F}">
      <dsp:nvSpPr>
        <dsp:cNvPr id="0" name=""/>
        <dsp:cNvSpPr/>
      </dsp:nvSpPr>
      <dsp:spPr>
        <a:xfrm>
          <a:off x="1963508" y="1566557"/>
          <a:ext cx="512146" cy="487943"/>
        </a:xfrm>
        <a:custGeom>
          <a:avLst/>
          <a:gdLst/>
          <a:ahLst/>
          <a:cxnLst/>
          <a:rect l="0" t="0" r="0" b="0"/>
          <a:pathLst>
            <a:path>
              <a:moveTo>
                <a:pt x="0" y="487943"/>
              </a:moveTo>
              <a:lnTo>
                <a:pt x="256073" y="487943"/>
              </a:lnTo>
              <a:lnTo>
                <a:pt x="256073" y="0"/>
              </a:lnTo>
              <a:lnTo>
                <a:pt x="51214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
            <a:lnSpc>
              <a:spcPct val="90000"/>
            </a:lnSpc>
            <a:spcBef>
              <a:spcPct val="0"/>
            </a:spcBef>
            <a:spcAft>
              <a:spcPct val="35000"/>
            </a:spcAft>
            <a:buNone/>
          </a:pPr>
          <a:endParaRPr lang="es-MX" sz="100" kern="1200"/>
        </a:p>
      </dsp:txBody>
      <dsp:txXfrm>
        <a:off x="2201897" y="1792844"/>
        <a:ext cx="35368" cy="35368"/>
      </dsp:txXfrm>
    </dsp:sp>
    <dsp:sp modelId="{D6ED7623-FC80-4669-8B34-DA0E9D40895B}">
      <dsp:nvSpPr>
        <dsp:cNvPr id="0" name=""/>
        <dsp:cNvSpPr/>
      </dsp:nvSpPr>
      <dsp:spPr>
        <a:xfrm>
          <a:off x="1963508" y="590669"/>
          <a:ext cx="512146" cy="1463831"/>
        </a:xfrm>
        <a:custGeom>
          <a:avLst/>
          <a:gdLst/>
          <a:ahLst/>
          <a:cxnLst/>
          <a:rect l="0" t="0" r="0" b="0"/>
          <a:pathLst>
            <a:path>
              <a:moveTo>
                <a:pt x="0" y="1463831"/>
              </a:moveTo>
              <a:lnTo>
                <a:pt x="256073" y="1463831"/>
              </a:lnTo>
              <a:lnTo>
                <a:pt x="256073" y="0"/>
              </a:lnTo>
              <a:lnTo>
                <a:pt x="51214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s-MX" sz="300" kern="1200"/>
        </a:p>
      </dsp:txBody>
      <dsp:txXfrm>
        <a:off x="2180810" y="1283814"/>
        <a:ext cx="77541" cy="77541"/>
      </dsp:txXfrm>
    </dsp:sp>
    <dsp:sp modelId="{0EA26160-F802-460C-8FC9-65B3D0534FA0}">
      <dsp:nvSpPr>
        <dsp:cNvPr id="0" name=""/>
        <dsp:cNvSpPr/>
      </dsp:nvSpPr>
      <dsp:spPr>
        <a:xfrm rot="16200000">
          <a:off x="-481347" y="1664145"/>
          <a:ext cx="4109002" cy="7807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es-MX" sz="4400" kern="1200" dirty="0"/>
            <a:t>Querétaro</a:t>
          </a:r>
        </a:p>
      </dsp:txBody>
      <dsp:txXfrm>
        <a:off x="-481347" y="1664145"/>
        <a:ext cx="4109002" cy="780710"/>
      </dsp:txXfrm>
    </dsp:sp>
    <dsp:sp modelId="{2E0896C0-2049-47FE-AF8C-F0B731F67BF7}">
      <dsp:nvSpPr>
        <dsp:cNvPr id="0" name=""/>
        <dsp:cNvSpPr/>
      </dsp:nvSpPr>
      <dsp:spPr>
        <a:xfrm>
          <a:off x="2475654" y="200313"/>
          <a:ext cx="2560730" cy="7807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kern="1200" dirty="0"/>
            <a:t>Amealco</a:t>
          </a:r>
        </a:p>
      </dsp:txBody>
      <dsp:txXfrm>
        <a:off x="2475654" y="200313"/>
        <a:ext cx="2560730" cy="780710"/>
      </dsp:txXfrm>
    </dsp:sp>
    <dsp:sp modelId="{0493334B-3DE5-4549-992F-6B6A941CD37D}">
      <dsp:nvSpPr>
        <dsp:cNvPr id="0" name=""/>
        <dsp:cNvSpPr/>
      </dsp:nvSpPr>
      <dsp:spPr>
        <a:xfrm>
          <a:off x="2475654" y="1176201"/>
          <a:ext cx="2560730" cy="7807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kern="1200" dirty="0"/>
            <a:t>Colón</a:t>
          </a:r>
        </a:p>
      </dsp:txBody>
      <dsp:txXfrm>
        <a:off x="2475654" y="1176201"/>
        <a:ext cx="2560730" cy="780710"/>
      </dsp:txXfrm>
    </dsp:sp>
    <dsp:sp modelId="{ACBD26CC-4254-4111-B259-39F4D8D7FAEC}">
      <dsp:nvSpPr>
        <dsp:cNvPr id="0" name=""/>
        <dsp:cNvSpPr/>
      </dsp:nvSpPr>
      <dsp:spPr>
        <a:xfrm>
          <a:off x="2475654" y="2152089"/>
          <a:ext cx="2560730" cy="7807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kern="1200" dirty="0"/>
            <a:t>Ezequiel Montes</a:t>
          </a:r>
        </a:p>
      </dsp:txBody>
      <dsp:txXfrm>
        <a:off x="2475654" y="2152089"/>
        <a:ext cx="2560730" cy="780710"/>
      </dsp:txXfrm>
    </dsp:sp>
    <dsp:sp modelId="{1889E6A7-0531-46C8-8E81-CB8704A67462}">
      <dsp:nvSpPr>
        <dsp:cNvPr id="0" name=""/>
        <dsp:cNvSpPr/>
      </dsp:nvSpPr>
      <dsp:spPr>
        <a:xfrm>
          <a:off x="2475654" y="3127977"/>
          <a:ext cx="2560730" cy="7807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s-MX" sz="2400" kern="1200" dirty="0"/>
            <a:t>Tequisquiapan</a:t>
          </a:r>
        </a:p>
      </dsp:txBody>
      <dsp:txXfrm>
        <a:off x="2475654" y="3127977"/>
        <a:ext cx="2560730" cy="7807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0F80FC-C766-4633-8E9B-17DCCB8E6D5E}">
      <dsp:nvSpPr>
        <dsp:cNvPr id="0" name=""/>
        <dsp:cNvSpPr/>
      </dsp:nvSpPr>
      <dsp:spPr>
        <a:xfrm>
          <a:off x="3861958" y="2301953"/>
          <a:ext cx="573830" cy="1640141"/>
        </a:xfrm>
        <a:custGeom>
          <a:avLst/>
          <a:gdLst/>
          <a:ahLst/>
          <a:cxnLst/>
          <a:rect l="0" t="0" r="0" b="0"/>
          <a:pathLst>
            <a:path>
              <a:moveTo>
                <a:pt x="0" y="0"/>
              </a:moveTo>
              <a:lnTo>
                <a:pt x="286915" y="0"/>
              </a:lnTo>
              <a:lnTo>
                <a:pt x="286915" y="1640141"/>
              </a:lnTo>
              <a:lnTo>
                <a:pt x="573830" y="16401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MX" sz="600" kern="1200"/>
        </a:p>
      </dsp:txBody>
      <dsp:txXfrm>
        <a:off x="4105432" y="3078583"/>
        <a:ext cx="86881" cy="86881"/>
      </dsp:txXfrm>
    </dsp:sp>
    <dsp:sp modelId="{F7A0E07F-5DD4-480F-8673-6FBB45C0EBE6}">
      <dsp:nvSpPr>
        <dsp:cNvPr id="0" name=""/>
        <dsp:cNvSpPr/>
      </dsp:nvSpPr>
      <dsp:spPr>
        <a:xfrm>
          <a:off x="3861958" y="2301953"/>
          <a:ext cx="573830" cy="546713"/>
        </a:xfrm>
        <a:custGeom>
          <a:avLst/>
          <a:gdLst/>
          <a:ahLst/>
          <a:cxnLst/>
          <a:rect l="0" t="0" r="0" b="0"/>
          <a:pathLst>
            <a:path>
              <a:moveTo>
                <a:pt x="0" y="0"/>
              </a:moveTo>
              <a:lnTo>
                <a:pt x="286915" y="0"/>
              </a:lnTo>
              <a:lnTo>
                <a:pt x="286915" y="546713"/>
              </a:lnTo>
              <a:lnTo>
                <a:pt x="573830" y="54671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4129059" y="2555495"/>
        <a:ext cx="39628" cy="39628"/>
      </dsp:txXfrm>
    </dsp:sp>
    <dsp:sp modelId="{04286B5D-962C-489F-8358-6887BA502789}">
      <dsp:nvSpPr>
        <dsp:cNvPr id="0" name=""/>
        <dsp:cNvSpPr/>
      </dsp:nvSpPr>
      <dsp:spPr>
        <a:xfrm>
          <a:off x="3861958" y="1755239"/>
          <a:ext cx="573830" cy="546713"/>
        </a:xfrm>
        <a:custGeom>
          <a:avLst/>
          <a:gdLst/>
          <a:ahLst/>
          <a:cxnLst/>
          <a:rect l="0" t="0" r="0" b="0"/>
          <a:pathLst>
            <a:path>
              <a:moveTo>
                <a:pt x="0" y="546713"/>
              </a:moveTo>
              <a:lnTo>
                <a:pt x="286915" y="546713"/>
              </a:lnTo>
              <a:lnTo>
                <a:pt x="286915" y="0"/>
              </a:lnTo>
              <a:lnTo>
                <a:pt x="57383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4129059" y="2008781"/>
        <a:ext cx="39628" cy="39628"/>
      </dsp:txXfrm>
    </dsp:sp>
    <dsp:sp modelId="{E2D98E21-C14D-4204-A672-9DE27C388315}">
      <dsp:nvSpPr>
        <dsp:cNvPr id="0" name=""/>
        <dsp:cNvSpPr/>
      </dsp:nvSpPr>
      <dsp:spPr>
        <a:xfrm>
          <a:off x="3861958" y="661811"/>
          <a:ext cx="573830" cy="1640141"/>
        </a:xfrm>
        <a:custGeom>
          <a:avLst/>
          <a:gdLst/>
          <a:ahLst/>
          <a:cxnLst/>
          <a:rect l="0" t="0" r="0" b="0"/>
          <a:pathLst>
            <a:path>
              <a:moveTo>
                <a:pt x="0" y="1640141"/>
              </a:moveTo>
              <a:lnTo>
                <a:pt x="286915" y="1640141"/>
              </a:lnTo>
              <a:lnTo>
                <a:pt x="286915" y="0"/>
              </a:lnTo>
              <a:lnTo>
                <a:pt x="57383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MX" sz="600" kern="1200"/>
        </a:p>
      </dsp:txBody>
      <dsp:txXfrm>
        <a:off x="4105432" y="1438441"/>
        <a:ext cx="86881" cy="86881"/>
      </dsp:txXfrm>
    </dsp:sp>
    <dsp:sp modelId="{35EE8192-8137-4DC3-8215-4C255DB8EA5C}">
      <dsp:nvSpPr>
        <dsp:cNvPr id="0" name=""/>
        <dsp:cNvSpPr/>
      </dsp:nvSpPr>
      <dsp:spPr>
        <a:xfrm rot="16200000">
          <a:off x="1122633" y="1864581"/>
          <a:ext cx="4603906" cy="8747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marL="0" lvl="0" indent="0" algn="ctr" defTabSz="2533650">
            <a:lnSpc>
              <a:spcPct val="90000"/>
            </a:lnSpc>
            <a:spcBef>
              <a:spcPct val="0"/>
            </a:spcBef>
            <a:spcAft>
              <a:spcPct val="35000"/>
            </a:spcAft>
            <a:buNone/>
          </a:pPr>
          <a:r>
            <a:rPr lang="es-MX" sz="5700" kern="1200" dirty="0"/>
            <a:t>Técnicas</a:t>
          </a:r>
        </a:p>
      </dsp:txBody>
      <dsp:txXfrm>
        <a:off x="1122633" y="1864581"/>
        <a:ext cx="4603906" cy="874742"/>
      </dsp:txXfrm>
    </dsp:sp>
    <dsp:sp modelId="{99B2574E-4581-4ECD-A103-7268D266E6C5}">
      <dsp:nvSpPr>
        <dsp:cNvPr id="0" name=""/>
        <dsp:cNvSpPr/>
      </dsp:nvSpPr>
      <dsp:spPr>
        <a:xfrm>
          <a:off x="4435788" y="224440"/>
          <a:ext cx="2869154" cy="8747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MX" sz="2100" kern="1200" dirty="0"/>
            <a:t>Entrevistas</a:t>
          </a:r>
        </a:p>
      </dsp:txBody>
      <dsp:txXfrm>
        <a:off x="4435788" y="224440"/>
        <a:ext cx="2869154" cy="874742"/>
      </dsp:txXfrm>
    </dsp:sp>
    <dsp:sp modelId="{ED8FF87B-DBDE-464D-930D-EF11BEB165A5}">
      <dsp:nvSpPr>
        <dsp:cNvPr id="0" name=""/>
        <dsp:cNvSpPr/>
      </dsp:nvSpPr>
      <dsp:spPr>
        <a:xfrm>
          <a:off x="4435788" y="1317868"/>
          <a:ext cx="2869154" cy="8747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MX" sz="2100" kern="1200" dirty="0"/>
            <a:t>Cuestionario</a:t>
          </a:r>
        </a:p>
      </dsp:txBody>
      <dsp:txXfrm>
        <a:off x="4435788" y="1317868"/>
        <a:ext cx="2869154" cy="874742"/>
      </dsp:txXfrm>
    </dsp:sp>
    <dsp:sp modelId="{FA65F8FC-1F37-47DE-BEC9-A8451CE9621A}">
      <dsp:nvSpPr>
        <dsp:cNvPr id="0" name=""/>
        <dsp:cNvSpPr/>
      </dsp:nvSpPr>
      <dsp:spPr>
        <a:xfrm>
          <a:off x="4435788" y="2411295"/>
          <a:ext cx="2869154" cy="8747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MX" sz="2100" kern="1200" dirty="0"/>
            <a:t>Observación participante y no participante</a:t>
          </a:r>
        </a:p>
      </dsp:txBody>
      <dsp:txXfrm>
        <a:off x="4435788" y="2411295"/>
        <a:ext cx="2869154" cy="874742"/>
      </dsp:txXfrm>
    </dsp:sp>
    <dsp:sp modelId="{58A43CFF-18B7-4C93-9EDF-2EC6D55A948B}">
      <dsp:nvSpPr>
        <dsp:cNvPr id="0" name=""/>
        <dsp:cNvSpPr/>
      </dsp:nvSpPr>
      <dsp:spPr>
        <a:xfrm>
          <a:off x="4435788" y="3504723"/>
          <a:ext cx="2869154" cy="8747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s-MX" sz="2100" kern="1200" dirty="0"/>
            <a:t>Bola de nieve</a:t>
          </a:r>
        </a:p>
      </dsp:txBody>
      <dsp:txXfrm>
        <a:off x="4435788" y="3504723"/>
        <a:ext cx="2869154" cy="874742"/>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BE3F8E-B64D-354F-8760-F963BA0DAF8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BEC0DF-F923-C843-B3C4-2AF9228084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6F1C0DF7-FC57-914C-8DCC-BB65DEEDC653}"/>
              </a:ext>
            </a:extLst>
          </p:cNvPr>
          <p:cNvSpPr>
            <a:spLocks noGrp="1"/>
          </p:cNvSpPr>
          <p:nvPr>
            <p:ph type="dt" sz="half" idx="10"/>
          </p:nvPr>
        </p:nvSpPr>
        <p:spPr/>
        <p:txBody>
          <a:bodyPr/>
          <a:lstStyle/>
          <a:p>
            <a:fld id="{E55EF622-0C42-F146-9702-1A81A6D276A8}" type="datetimeFigureOut">
              <a:rPr lang="es-MX" smtClean="0"/>
              <a:t>29/05/2023</a:t>
            </a:fld>
            <a:endParaRPr lang="es-MX"/>
          </a:p>
        </p:txBody>
      </p:sp>
      <p:sp>
        <p:nvSpPr>
          <p:cNvPr id="5" name="Marcador de pie de página 4">
            <a:extLst>
              <a:ext uri="{FF2B5EF4-FFF2-40B4-BE49-F238E27FC236}">
                <a16:creationId xmlns:a16="http://schemas.microsoft.com/office/drawing/2014/main" id="{8BED087F-78F3-F344-AA22-5BFFDE2155C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727E845-DE3A-5643-BBD5-D781F6974C54}"/>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471525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79371C-0A2D-FC41-BC3F-2A9716852FB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E025B02-0CA5-C148-87E2-E960CF95A9CD}"/>
              </a:ext>
            </a:extLst>
          </p:cNvPr>
          <p:cNvSpPr>
            <a:spLocks noGrp="1"/>
          </p:cNvSpPr>
          <p:nvPr>
            <p:ph type="body" orient="vert" idx="1"/>
          </p:nvPr>
        </p:nvSpPr>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1BFF75C-BB54-2D49-A806-9061C6F91DE9}"/>
              </a:ext>
            </a:extLst>
          </p:cNvPr>
          <p:cNvSpPr>
            <a:spLocks noGrp="1"/>
          </p:cNvSpPr>
          <p:nvPr>
            <p:ph type="dt" sz="half" idx="10"/>
          </p:nvPr>
        </p:nvSpPr>
        <p:spPr/>
        <p:txBody>
          <a:bodyPr/>
          <a:lstStyle/>
          <a:p>
            <a:fld id="{E55EF622-0C42-F146-9702-1A81A6D276A8}" type="datetimeFigureOut">
              <a:rPr lang="es-MX" smtClean="0"/>
              <a:t>29/05/2023</a:t>
            </a:fld>
            <a:endParaRPr lang="es-MX"/>
          </a:p>
        </p:txBody>
      </p:sp>
      <p:sp>
        <p:nvSpPr>
          <p:cNvPr id="5" name="Marcador de pie de página 4">
            <a:extLst>
              <a:ext uri="{FF2B5EF4-FFF2-40B4-BE49-F238E27FC236}">
                <a16:creationId xmlns:a16="http://schemas.microsoft.com/office/drawing/2014/main" id="{BD24F091-74D0-5C40-8D83-97F7EAD7911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983D353-7565-444E-ABAC-9E577EBD3D4D}"/>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428837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E0522FD-F958-1249-A15F-3D58241F34B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3FBA2CE-DF9A-C54D-9701-ADF278AFE32D}"/>
              </a:ext>
            </a:extLst>
          </p:cNvPr>
          <p:cNvSpPr>
            <a:spLocks noGrp="1"/>
          </p:cNvSpPr>
          <p:nvPr>
            <p:ph type="body" orient="vert" idx="1"/>
          </p:nvPr>
        </p:nvSpPr>
        <p:spPr>
          <a:xfrm>
            <a:off x="838200" y="365125"/>
            <a:ext cx="7734300" cy="5811838"/>
          </a:xfrm>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C077ADB-F064-3B48-A37D-C86442E9FBAD}"/>
              </a:ext>
            </a:extLst>
          </p:cNvPr>
          <p:cNvSpPr>
            <a:spLocks noGrp="1"/>
          </p:cNvSpPr>
          <p:nvPr>
            <p:ph type="dt" sz="half" idx="10"/>
          </p:nvPr>
        </p:nvSpPr>
        <p:spPr/>
        <p:txBody>
          <a:bodyPr/>
          <a:lstStyle/>
          <a:p>
            <a:fld id="{E55EF622-0C42-F146-9702-1A81A6D276A8}" type="datetimeFigureOut">
              <a:rPr lang="es-MX" smtClean="0"/>
              <a:t>29/05/2023</a:t>
            </a:fld>
            <a:endParaRPr lang="es-MX"/>
          </a:p>
        </p:txBody>
      </p:sp>
      <p:sp>
        <p:nvSpPr>
          <p:cNvPr id="5" name="Marcador de pie de página 4">
            <a:extLst>
              <a:ext uri="{FF2B5EF4-FFF2-40B4-BE49-F238E27FC236}">
                <a16:creationId xmlns:a16="http://schemas.microsoft.com/office/drawing/2014/main" id="{F3E276E8-4100-A64A-B0C2-058891BC1F0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2F28F17-20ED-0646-AEFA-430ED8F21C84}"/>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2586733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976538-C34E-E34A-BEA6-3C734E3876D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FDA24A8-BE88-8949-B33F-C9EC279E9EE5}"/>
              </a:ext>
            </a:extLst>
          </p:cNvPr>
          <p:cNvSpPr>
            <a:spLocks noGrp="1"/>
          </p:cNvSpPr>
          <p:nvPr>
            <p:ph idx="1"/>
          </p:nvPr>
        </p:nvSpPr>
        <p:spPr/>
        <p:txBody>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20D6BB1-2B99-C94F-BC5E-4C007C860518}"/>
              </a:ext>
            </a:extLst>
          </p:cNvPr>
          <p:cNvSpPr>
            <a:spLocks noGrp="1"/>
          </p:cNvSpPr>
          <p:nvPr>
            <p:ph type="dt" sz="half" idx="10"/>
          </p:nvPr>
        </p:nvSpPr>
        <p:spPr/>
        <p:txBody>
          <a:bodyPr/>
          <a:lstStyle/>
          <a:p>
            <a:fld id="{E55EF622-0C42-F146-9702-1A81A6D276A8}" type="datetimeFigureOut">
              <a:rPr lang="es-MX" smtClean="0"/>
              <a:t>29/05/2023</a:t>
            </a:fld>
            <a:endParaRPr lang="es-MX"/>
          </a:p>
        </p:txBody>
      </p:sp>
      <p:sp>
        <p:nvSpPr>
          <p:cNvPr id="5" name="Marcador de pie de página 4">
            <a:extLst>
              <a:ext uri="{FF2B5EF4-FFF2-40B4-BE49-F238E27FC236}">
                <a16:creationId xmlns:a16="http://schemas.microsoft.com/office/drawing/2014/main" id="{2B18B3B9-CCB7-8641-AD03-CAB9507B718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FC62F79-496C-6641-984F-FBEAC0D22E77}"/>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472988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A6065C-2B49-5841-ADC1-7B8ED9D75D8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C41F125-CC6F-EB45-AA8D-781E84D410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DD2602F2-90F7-DA4A-B173-C80208187D6C}"/>
              </a:ext>
            </a:extLst>
          </p:cNvPr>
          <p:cNvSpPr>
            <a:spLocks noGrp="1"/>
          </p:cNvSpPr>
          <p:nvPr>
            <p:ph type="dt" sz="half" idx="10"/>
          </p:nvPr>
        </p:nvSpPr>
        <p:spPr/>
        <p:txBody>
          <a:bodyPr/>
          <a:lstStyle/>
          <a:p>
            <a:fld id="{E55EF622-0C42-F146-9702-1A81A6D276A8}" type="datetimeFigureOut">
              <a:rPr lang="es-MX" smtClean="0"/>
              <a:t>29/05/2023</a:t>
            </a:fld>
            <a:endParaRPr lang="es-MX"/>
          </a:p>
        </p:txBody>
      </p:sp>
      <p:sp>
        <p:nvSpPr>
          <p:cNvPr id="5" name="Marcador de pie de página 4">
            <a:extLst>
              <a:ext uri="{FF2B5EF4-FFF2-40B4-BE49-F238E27FC236}">
                <a16:creationId xmlns:a16="http://schemas.microsoft.com/office/drawing/2014/main" id="{25F659BB-A32A-2044-A224-6BAE96D62F3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B31E6B2-6ADD-5944-B249-9F57498F858E}"/>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08363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6B47E5-36CB-0748-A1F3-C33AB323331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3105170-3ABF-0545-9B6D-3A4F836ADC47}"/>
              </a:ext>
            </a:extLst>
          </p:cNvPr>
          <p:cNvSpPr>
            <a:spLocks noGrp="1"/>
          </p:cNvSpPr>
          <p:nvPr>
            <p:ph sz="half" idx="1"/>
          </p:nvPr>
        </p:nvSpPr>
        <p:spPr>
          <a:xfrm>
            <a:off x="838200" y="1825625"/>
            <a:ext cx="5181600" cy="4351338"/>
          </a:xfrm>
        </p:spPr>
        <p:txBody>
          <a:body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id="{5B3B8B19-D3D7-7748-8E3F-48DD703EA3D7}"/>
              </a:ext>
            </a:extLst>
          </p:cNvPr>
          <p:cNvSpPr>
            <a:spLocks noGrp="1"/>
          </p:cNvSpPr>
          <p:nvPr>
            <p:ph sz="half" idx="2"/>
          </p:nvPr>
        </p:nvSpPr>
        <p:spPr>
          <a:xfrm>
            <a:off x="6172200" y="1825625"/>
            <a:ext cx="5181600" cy="4351338"/>
          </a:xfrm>
        </p:spPr>
        <p:txBody>
          <a:body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9215E4C3-94BB-A74E-B8A2-591023FB3375}"/>
              </a:ext>
            </a:extLst>
          </p:cNvPr>
          <p:cNvSpPr>
            <a:spLocks noGrp="1"/>
          </p:cNvSpPr>
          <p:nvPr>
            <p:ph type="dt" sz="half" idx="10"/>
          </p:nvPr>
        </p:nvSpPr>
        <p:spPr/>
        <p:txBody>
          <a:bodyPr/>
          <a:lstStyle/>
          <a:p>
            <a:fld id="{E55EF622-0C42-F146-9702-1A81A6D276A8}" type="datetimeFigureOut">
              <a:rPr lang="es-MX" smtClean="0"/>
              <a:t>29/05/2023</a:t>
            </a:fld>
            <a:endParaRPr lang="es-MX"/>
          </a:p>
        </p:txBody>
      </p:sp>
      <p:sp>
        <p:nvSpPr>
          <p:cNvPr id="6" name="Marcador de pie de página 5">
            <a:extLst>
              <a:ext uri="{FF2B5EF4-FFF2-40B4-BE49-F238E27FC236}">
                <a16:creationId xmlns:a16="http://schemas.microsoft.com/office/drawing/2014/main" id="{BEB7F58A-D6BF-5945-BCC8-5BCCE26C9AD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F4BD9D9-2642-9649-8D0B-A1D63323DC0B}"/>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94514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5DC8CF-B1E9-994B-9076-B7620E0984C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EB7945F-BBF4-6243-8826-A2EADB1A5D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id="{6702A1BE-F833-4E46-9668-F158C9FF5EF5}"/>
              </a:ext>
            </a:extLst>
          </p:cNvPr>
          <p:cNvSpPr>
            <a:spLocks noGrp="1"/>
          </p:cNvSpPr>
          <p:nvPr>
            <p:ph sz="half" idx="2"/>
          </p:nvPr>
        </p:nvSpPr>
        <p:spPr>
          <a:xfrm>
            <a:off x="839788" y="2505075"/>
            <a:ext cx="5157787" cy="3684588"/>
          </a:xfrm>
        </p:spPr>
        <p:txBody>
          <a:bodyPr/>
          <a:lstStyle/>
          <a:p>
            <a:r>
              <a:rPr lang="es-ES"/>
              <a:t>Editar los estilos de texto del patrón
Segundo nivel
Tercer nivel
Cuarto nivel
Quinto nivel</a:t>
            </a:r>
            <a:endParaRPr lang="es-MX"/>
          </a:p>
        </p:txBody>
      </p:sp>
      <p:sp>
        <p:nvSpPr>
          <p:cNvPr id="5" name="Marcador de texto 4">
            <a:extLst>
              <a:ext uri="{FF2B5EF4-FFF2-40B4-BE49-F238E27FC236}">
                <a16:creationId xmlns:a16="http://schemas.microsoft.com/office/drawing/2014/main" id="{7995B65E-8D70-6341-B26D-8C2AE08BF2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6" name="Marcador de contenido 5">
            <a:extLst>
              <a:ext uri="{FF2B5EF4-FFF2-40B4-BE49-F238E27FC236}">
                <a16:creationId xmlns:a16="http://schemas.microsoft.com/office/drawing/2014/main" id="{A0FD4145-D036-0A4B-BF8C-6C8AD0CD76D3}"/>
              </a:ext>
            </a:extLst>
          </p:cNvPr>
          <p:cNvSpPr>
            <a:spLocks noGrp="1"/>
          </p:cNvSpPr>
          <p:nvPr>
            <p:ph sz="quarter" idx="4"/>
          </p:nvPr>
        </p:nvSpPr>
        <p:spPr>
          <a:xfrm>
            <a:off x="6172200" y="2505075"/>
            <a:ext cx="5183188" cy="3684588"/>
          </a:xfrm>
        </p:spPr>
        <p:txBody>
          <a:bodyPr/>
          <a:lstStyle/>
          <a:p>
            <a:r>
              <a:rPr lang="es-ES"/>
              <a:t>Editar los estilos de texto del patrón
Segundo nivel
Tercer nivel
Cuarto nivel
Quinto nivel</a:t>
            </a:r>
            <a:endParaRPr lang="es-MX"/>
          </a:p>
        </p:txBody>
      </p:sp>
      <p:sp>
        <p:nvSpPr>
          <p:cNvPr id="7" name="Marcador de fecha 6">
            <a:extLst>
              <a:ext uri="{FF2B5EF4-FFF2-40B4-BE49-F238E27FC236}">
                <a16:creationId xmlns:a16="http://schemas.microsoft.com/office/drawing/2014/main" id="{5968AD44-D7C4-A743-B2D8-05350A1C5915}"/>
              </a:ext>
            </a:extLst>
          </p:cNvPr>
          <p:cNvSpPr>
            <a:spLocks noGrp="1"/>
          </p:cNvSpPr>
          <p:nvPr>
            <p:ph type="dt" sz="half" idx="10"/>
          </p:nvPr>
        </p:nvSpPr>
        <p:spPr/>
        <p:txBody>
          <a:bodyPr/>
          <a:lstStyle/>
          <a:p>
            <a:fld id="{E55EF622-0C42-F146-9702-1A81A6D276A8}" type="datetimeFigureOut">
              <a:rPr lang="es-MX" smtClean="0"/>
              <a:t>29/05/2023</a:t>
            </a:fld>
            <a:endParaRPr lang="es-MX"/>
          </a:p>
        </p:txBody>
      </p:sp>
      <p:sp>
        <p:nvSpPr>
          <p:cNvPr id="8" name="Marcador de pie de página 7">
            <a:extLst>
              <a:ext uri="{FF2B5EF4-FFF2-40B4-BE49-F238E27FC236}">
                <a16:creationId xmlns:a16="http://schemas.microsoft.com/office/drawing/2014/main" id="{919B0355-B6E8-4446-8540-AED3F77072C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ADA5C0A-4623-0943-B6BB-280650ABE189}"/>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76747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F76DC1-79B9-9640-8BBA-EFD560D361E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61E8593-9CA9-2B4E-B0AC-031D2F4C2085}"/>
              </a:ext>
            </a:extLst>
          </p:cNvPr>
          <p:cNvSpPr>
            <a:spLocks noGrp="1"/>
          </p:cNvSpPr>
          <p:nvPr>
            <p:ph type="dt" sz="half" idx="10"/>
          </p:nvPr>
        </p:nvSpPr>
        <p:spPr/>
        <p:txBody>
          <a:bodyPr/>
          <a:lstStyle/>
          <a:p>
            <a:fld id="{E55EF622-0C42-F146-9702-1A81A6D276A8}" type="datetimeFigureOut">
              <a:rPr lang="es-MX" smtClean="0"/>
              <a:t>29/05/2023</a:t>
            </a:fld>
            <a:endParaRPr lang="es-MX"/>
          </a:p>
        </p:txBody>
      </p:sp>
      <p:sp>
        <p:nvSpPr>
          <p:cNvPr id="4" name="Marcador de pie de página 3">
            <a:extLst>
              <a:ext uri="{FF2B5EF4-FFF2-40B4-BE49-F238E27FC236}">
                <a16:creationId xmlns:a16="http://schemas.microsoft.com/office/drawing/2014/main" id="{EAD2B79E-3403-9D45-9A15-8ADAE3D86D7F}"/>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D3646AC9-1951-7948-A44F-F799A6B35E2B}"/>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8774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2DA5A6A-137F-0B48-8C69-ECE4E2C4EAB9}"/>
              </a:ext>
            </a:extLst>
          </p:cNvPr>
          <p:cNvSpPr>
            <a:spLocks noGrp="1"/>
          </p:cNvSpPr>
          <p:nvPr>
            <p:ph type="dt" sz="half" idx="10"/>
          </p:nvPr>
        </p:nvSpPr>
        <p:spPr/>
        <p:txBody>
          <a:bodyPr/>
          <a:lstStyle/>
          <a:p>
            <a:fld id="{E55EF622-0C42-F146-9702-1A81A6D276A8}" type="datetimeFigureOut">
              <a:rPr lang="es-MX" smtClean="0"/>
              <a:t>29/05/2023</a:t>
            </a:fld>
            <a:endParaRPr lang="es-MX"/>
          </a:p>
        </p:txBody>
      </p:sp>
      <p:sp>
        <p:nvSpPr>
          <p:cNvPr id="3" name="Marcador de pie de página 2">
            <a:extLst>
              <a:ext uri="{FF2B5EF4-FFF2-40B4-BE49-F238E27FC236}">
                <a16:creationId xmlns:a16="http://schemas.microsoft.com/office/drawing/2014/main" id="{4DA162D5-77DC-3B40-8A18-2A1BAD82F255}"/>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F9DEF420-D368-804E-8CC4-3B0082D98E36}"/>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947070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E4E4B2-94E9-6B45-82CB-D187F0124EC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05E26CB-E6C6-484D-9632-3E6542973E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endParaRPr lang="es-MX"/>
          </a:p>
        </p:txBody>
      </p:sp>
      <p:sp>
        <p:nvSpPr>
          <p:cNvPr id="4" name="Marcador de texto 3">
            <a:extLst>
              <a:ext uri="{FF2B5EF4-FFF2-40B4-BE49-F238E27FC236}">
                <a16:creationId xmlns:a16="http://schemas.microsoft.com/office/drawing/2014/main" id="{6565E088-52C4-6F44-9CC8-5828ACF45F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F43BB6C0-8EFA-4345-9CE4-739FC282FE8E}"/>
              </a:ext>
            </a:extLst>
          </p:cNvPr>
          <p:cNvSpPr>
            <a:spLocks noGrp="1"/>
          </p:cNvSpPr>
          <p:nvPr>
            <p:ph type="dt" sz="half" idx="10"/>
          </p:nvPr>
        </p:nvSpPr>
        <p:spPr/>
        <p:txBody>
          <a:bodyPr/>
          <a:lstStyle/>
          <a:p>
            <a:fld id="{E55EF622-0C42-F146-9702-1A81A6D276A8}" type="datetimeFigureOut">
              <a:rPr lang="es-MX" smtClean="0"/>
              <a:t>29/05/2023</a:t>
            </a:fld>
            <a:endParaRPr lang="es-MX"/>
          </a:p>
        </p:txBody>
      </p:sp>
      <p:sp>
        <p:nvSpPr>
          <p:cNvPr id="6" name="Marcador de pie de página 5">
            <a:extLst>
              <a:ext uri="{FF2B5EF4-FFF2-40B4-BE49-F238E27FC236}">
                <a16:creationId xmlns:a16="http://schemas.microsoft.com/office/drawing/2014/main" id="{6F930AC1-E5D4-234D-9072-62DA61F2791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7D3BA5F-A0F4-864F-BE18-9564FF8D0360}"/>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036661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14FC52-D32C-B44D-BB5D-9D836FFF76F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7B426BE-E3EA-304F-A841-9B1734C43A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9E8E9A57-5918-6046-980E-A0D85C82B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5E63B259-7060-3940-9422-D4CE618A1BCE}"/>
              </a:ext>
            </a:extLst>
          </p:cNvPr>
          <p:cNvSpPr>
            <a:spLocks noGrp="1"/>
          </p:cNvSpPr>
          <p:nvPr>
            <p:ph type="dt" sz="half" idx="10"/>
          </p:nvPr>
        </p:nvSpPr>
        <p:spPr/>
        <p:txBody>
          <a:bodyPr/>
          <a:lstStyle/>
          <a:p>
            <a:fld id="{E55EF622-0C42-F146-9702-1A81A6D276A8}" type="datetimeFigureOut">
              <a:rPr lang="es-MX" smtClean="0"/>
              <a:t>29/05/2023</a:t>
            </a:fld>
            <a:endParaRPr lang="es-MX"/>
          </a:p>
        </p:txBody>
      </p:sp>
      <p:sp>
        <p:nvSpPr>
          <p:cNvPr id="6" name="Marcador de pie de página 5">
            <a:extLst>
              <a:ext uri="{FF2B5EF4-FFF2-40B4-BE49-F238E27FC236}">
                <a16:creationId xmlns:a16="http://schemas.microsoft.com/office/drawing/2014/main" id="{751705E8-E4DC-5A46-8CD4-EB8D5B00163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9FBD902-C969-E246-82E6-5A9F269B8387}"/>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650335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00011B3-7F0E-4243-99A6-06C2425B40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FD8F3BE-C11C-8D47-B84D-A80341867C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32235E94-BC77-C74A-A205-D4D5CFCB09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EF622-0C42-F146-9702-1A81A6D276A8}" type="datetimeFigureOut">
              <a:rPr lang="es-MX" smtClean="0"/>
              <a:t>29/05/2023</a:t>
            </a:fld>
            <a:endParaRPr lang="es-MX"/>
          </a:p>
        </p:txBody>
      </p:sp>
      <p:sp>
        <p:nvSpPr>
          <p:cNvPr id="5" name="Marcador de pie de página 4">
            <a:extLst>
              <a:ext uri="{FF2B5EF4-FFF2-40B4-BE49-F238E27FC236}">
                <a16:creationId xmlns:a16="http://schemas.microsoft.com/office/drawing/2014/main" id="{1308FE7F-5DF1-4C4C-9045-5946C08A93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276DA39-72F3-3D45-9B01-68DCA18D19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FA426-29AE-B94E-98D6-D93EE2BA709C}" type="slidenum">
              <a:rPr lang="es-MX" smtClean="0"/>
              <a:t>‹Nº›</a:t>
            </a:fld>
            <a:endParaRPr lang="es-MX"/>
          </a:p>
        </p:txBody>
      </p:sp>
    </p:spTree>
    <p:extLst>
      <p:ext uri="{BB962C8B-B14F-4D97-AF65-F5344CB8AC3E}">
        <p14:creationId xmlns:p14="http://schemas.microsoft.com/office/powerpoint/2010/main" val="1286824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8" Type="http://schemas.openxmlformats.org/officeDocument/2006/relationships/image" Target="../media/image12.png"/><Relationship Id="rId13" Type="http://schemas.microsoft.com/office/2007/relationships/diagramDrawing" Target="../diagrams/drawing2.xml"/><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diagramColors" Target="../diagrams/colors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diagramQuickStyle" Target="../diagrams/quickStyle2.xml"/><Relationship Id="rId5" Type="http://schemas.openxmlformats.org/officeDocument/2006/relationships/image" Target="../media/image9.jpeg"/><Relationship Id="rId10" Type="http://schemas.openxmlformats.org/officeDocument/2006/relationships/diagramLayout" Target="../diagrams/layout2.xml"/><Relationship Id="rId4" Type="http://schemas.openxmlformats.org/officeDocument/2006/relationships/image" Target="../media/image8.png"/><Relationship Id="rId9"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 Id="rId9" Type="http://schemas.openxmlformats.org/officeDocument/2006/relationships/image" Target="../media/image14.png"/></Relationships>
</file>

<file path=ppt/slides/_rels/slide12.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diagramColors" Target="../diagrams/colors3.xml"/><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diagramQuickStyle" Target="../diagrams/quickStyle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diagramLayout" Target="../diagrams/layout3.xml"/><Relationship Id="rId5" Type="http://schemas.openxmlformats.org/officeDocument/2006/relationships/image" Target="../media/image9.jpeg"/><Relationship Id="rId10" Type="http://schemas.openxmlformats.org/officeDocument/2006/relationships/diagramData" Target="../diagrams/data3.xml"/><Relationship Id="rId4" Type="http://schemas.openxmlformats.org/officeDocument/2006/relationships/image" Target="../media/image8.png"/><Relationship Id="rId9" Type="http://schemas.openxmlformats.org/officeDocument/2006/relationships/image" Target="../media/image15.png"/><Relationship Id="rId14" Type="http://schemas.microsoft.com/office/2007/relationships/diagramDrawing" Target="../diagrams/drawing3.xml"/></Relationships>
</file>

<file path=ppt/slides/_rels/slide13.xml.rels><?xml version="1.0" encoding="UTF-8" standalone="yes"?>
<Relationships xmlns="http://schemas.openxmlformats.org/package/2006/relationships"><Relationship Id="rId8" Type="http://schemas.openxmlformats.org/officeDocument/2006/relationships/image" Target="../media/image12.png"/><Relationship Id="rId13" Type="http://schemas.microsoft.com/office/2007/relationships/diagramDrawing" Target="../diagrams/drawing4.xml"/><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diagramColors" Target="../diagrams/colors4.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diagramQuickStyle" Target="../diagrams/quickStyle4.xml"/><Relationship Id="rId5" Type="http://schemas.openxmlformats.org/officeDocument/2006/relationships/image" Target="../media/image9.jpeg"/><Relationship Id="rId10" Type="http://schemas.openxmlformats.org/officeDocument/2006/relationships/diagramLayout" Target="../diagrams/layout4.xml"/><Relationship Id="rId4" Type="http://schemas.openxmlformats.org/officeDocument/2006/relationships/image" Target="../media/image8.png"/><Relationship Id="rId9" Type="http://schemas.openxmlformats.org/officeDocument/2006/relationships/diagramData" Target="../diagrams/data4.xml"/></Relationships>
</file>

<file path=ppt/slides/_rels/slide1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 Id="rId9" Type="http://schemas.openxmlformats.org/officeDocument/2006/relationships/image" Target="../media/image13.jpeg"/></Relationships>
</file>

<file path=ppt/slides/_rels/slide1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13" Type="http://schemas.microsoft.com/office/2007/relationships/diagramDrawing" Target="../diagrams/drawing1.xml"/><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diagramQuickStyle" Target="../diagrams/quickStyle1.xml"/><Relationship Id="rId5" Type="http://schemas.openxmlformats.org/officeDocument/2006/relationships/image" Target="../media/image9.jpeg"/><Relationship Id="rId10" Type="http://schemas.openxmlformats.org/officeDocument/2006/relationships/diagramLayout" Target="../diagrams/layout1.xml"/><Relationship Id="rId4" Type="http://schemas.openxmlformats.org/officeDocument/2006/relationships/image" Target="../media/image8.png"/><Relationship Id="rId9" Type="http://schemas.openxmlformats.org/officeDocument/2006/relationships/diagramData" Target="../diagrams/data1.xml"/><Relationship Id="rId14" Type="http://schemas.openxmlformats.org/officeDocument/2006/relationships/image" Target="../media/image13.jpe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a:extLst>
              <a:ext uri="{FF2B5EF4-FFF2-40B4-BE49-F238E27FC236}">
                <a16:creationId xmlns:a16="http://schemas.microsoft.com/office/drawing/2014/main" id="{7623C73B-AB66-4855-A367-A0084E209E89}"/>
              </a:ext>
            </a:extLst>
          </p:cNvPr>
          <p:cNvGrpSpPr/>
          <p:nvPr/>
        </p:nvGrpSpPr>
        <p:grpSpPr>
          <a:xfrm>
            <a:off x="67012" y="10780"/>
            <a:ext cx="12122584" cy="1212330"/>
            <a:chOff x="69416" y="-4617"/>
            <a:chExt cx="12122584" cy="1212330"/>
          </a:xfrm>
        </p:grpSpPr>
        <p:pic>
          <p:nvPicPr>
            <p:cNvPr id="29" name="Imagen 28">
              <a:extLst>
                <a:ext uri="{FF2B5EF4-FFF2-40B4-BE49-F238E27FC236}">
                  <a16:creationId xmlns:a16="http://schemas.microsoft.com/office/drawing/2014/main" id="{B807ADC7-FE8F-4D14-9587-6D358FF51C14}"/>
                </a:ext>
              </a:extLst>
            </p:cNvPr>
            <p:cNvPicPr>
              <a:picLocks noChangeAspect="1"/>
            </p:cNvPicPr>
            <p:nvPr/>
          </p:nvPicPr>
          <p:blipFill>
            <a:blip r:embed="rId2"/>
            <a:stretch>
              <a:fillRect/>
            </a:stretch>
          </p:blipFill>
          <p:spPr>
            <a:xfrm>
              <a:off x="69416" y="-4617"/>
              <a:ext cx="6506483" cy="1181265"/>
            </a:xfrm>
            <a:prstGeom prst="rect">
              <a:avLst/>
            </a:prstGeom>
          </p:spPr>
        </p:pic>
        <p:sp>
          <p:nvSpPr>
            <p:cNvPr id="30" name="Rectángulo 29">
              <a:extLst>
                <a:ext uri="{FF2B5EF4-FFF2-40B4-BE49-F238E27FC236}">
                  <a16:creationId xmlns:a16="http://schemas.microsoft.com/office/drawing/2014/main" id="{BB8C7402-4146-4985-B8D3-95D2C4DAE6F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1" name="CuadroTexto 30">
              <a:extLst>
                <a:ext uri="{FF2B5EF4-FFF2-40B4-BE49-F238E27FC236}">
                  <a16:creationId xmlns:a16="http://schemas.microsoft.com/office/drawing/2014/main" id="{15A164E3-6F1E-4413-9190-C8763D24396C}"/>
                </a:ext>
              </a:extLst>
            </p:cNvPr>
            <p:cNvSpPr txBox="1"/>
            <p:nvPr/>
          </p:nvSpPr>
          <p:spPr>
            <a:xfrm>
              <a:off x="4398172" y="850095"/>
              <a:ext cx="5952836" cy="307777"/>
            </a:xfrm>
            <a:prstGeom prst="rect">
              <a:avLst/>
            </a:prstGeom>
            <a:noFill/>
          </p:spPr>
          <p:txBody>
            <a:bodyPr wrap="square" rtlCol="0">
              <a:spAutoFit/>
            </a:bodyPr>
            <a:lstStyle/>
            <a:p>
              <a:r>
                <a:rPr lang="es-MX" sz="1400" b="1" dirty="0">
                  <a:solidFill>
                    <a:schemeClr val="bg1"/>
                  </a:solidFill>
                </a:rPr>
                <a:t>Facultad de Contabilidad y Administración</a:t>
              </a:r>
            </a:p>
          </p:txBody>
        </p:sp>
        <p:sp>
          <p:nvSpPr>
            <p:cNvPr id="32" name="CuadroTexto 31">
              <a:extLst>
                <a:ext uri="{FF2B5EF4-FFF2-40B4-BE49-F238E27FC236}">
                  <a16:creationId xmlns:a16="http://schemas.microsoft.com/office/drawing/2014/main" id="{C8776B3B-C568-454C-823A-5268238C91C8}"/>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a:extLst>
              <a:ext uri="{FF2B5EF4-FFF2-40B4-BE49-F238E27FC236}">
                <a16:creationId xmlns:a16="http://schemas.microsoft.com/office/drawing/2014/main" id="{5D4DC33A-47BD-0948-B93B-EB53944B523D}"/>
              </a:ext>
            </a:extLst>
          </p:cNvPr>
          <p:cNvSpPr txBox="1"/>
          <p:nvPr/>
        </p:nvSpPr>
        <p:spPr>
          <a:xfrm>
            <a:off x="0" y="2106472"/>
            <a:ext cx="12192000" cy="2585323"/>
          </a:xfrm>
          <a:prstGeom prst="rect">
            <a:avLst/>
          </a:prstGeom>
          <a:noFill/>
        </p:spPr>
        <p:txBody>
          <a:bodyPr wrap="square" rtlCol="0">
            <a:spAutoFit/>
          </a:bodyPr>
          <a:lstStyle/>
          <a:p>
            <a:pPr algn="ctr"/>
            <a:r>
              <a:rPr lang="es-MX" sz="5400" b="1" dirty="0"/>
              <a:t>Co-creación e innovación para el rescate de memorias y patrimonio cultural: resignificación del sector artesanal </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0" y="4902200"/>
            <a:ext cx="12192000" cy="461665"/>
          </a:xfrm>
          <a:prstGeom prst="rect">
            <a:avLst/>
          </a:prstGeom>
          <a:noFill/>
        </p:spPr>
        <p:txBody>
          <a:bodyPr wrap="square" rtlCol="0">
            <a:spAutoFit/>
          </a:bodyPr>
          <a:lstStyle/>
          <a:p>
            <a:pPr algn="ctr"/>
            <a:r>
              <a:rPr lang="es-MX" sz="2400" b="1" i="1" dirty="0"/>
              <a:t>Rebeca Mejía Vázquez</a:t>
            </a:r>
          </a:p>
        </p:txBody>
      </p:sp>
      <p:sp>
        <p:nvSpPr>
          <p:cNvPr id="16" name="CuadroTexto 15">
            <a:extLst>
              <a:ext uri="{FF2B5EF4-FFF2-40B4-BE49-F238E27FC236}">
                <a16:creationId xmlns:a16="http://schemas.microsoft.com/office/drawing/2014/main" id="{99E41E08-BEB2-954D-8483-03B9ED33950B}"/>
              </a:ext>
            </a:extLst>
          </p:cNvPr>
          <p:cNvSpPr txBox="1"/>
          <p:nvPr/>
        </p:nvSpPr>
        <p:spPr>
          <a:xfrm>
            <a:off x="0" y="5623068"/>
            <a:ext cx="12192000" cy="707886"/>
          </a:xfrm>
          <a:prstGeom prst="rect">
            <a:avLst/>
          </a:prstGeom>
          <a:noFill/>
        </p:spPr>
        <p:txBody>
          <a:bodyPr wrap="square" rtlCol="0">
            <a:spAutoFit/>
          </a:bodyPr>
          <a:lstStyle/>
          <a:p>
            <a:pPr algn="ctr"/>
            <a:r>
              <a:rPr lang="es-MX" sz="2000" b="1" i="1" dirty="0"/>
              <a:t>DIRECTORA DE TESIS</a:t>
            </a:r>
          </a:p>
          <a:p>
            <a:pPr algn="ctr"/>
            <a:r>
              <a:rPr lang="es-MX" sz="2000" b="1" i="1" dirty="0"/>
              <a:t>Dra. Carla P. Bermúdez Peña</a:t>
            </a:r>
          </a:p>
        </p:txBody>
      </p:sp>
      <p:sp>
        <p:nvSpPr>
          <p:cNvPr id="19" name="Rectángulo 18">
            <a:extLst>
              <a:ext uri="{FF2B5EF4-FFF2-40B4-BE49-F238E27FC236}">
                <a16:creationId xmlns:a16="http://schemas.microsoft.com/office/drawing/2014/main" id="{805BD777-C596-0D4B-96C4-B5997BF8ED4F}"/>
              </a:ext>
            </a:extLst>
          </p:cNvPr>
          <p:cNvSpPr/>
          <p:nvPr/>
        </p:nvSpPr>
        <p:spPr>
          <a:xfrm>
            <a:off x="10617200" y="0"/>
            <a:ext cx="1574800" cy="1179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Área de video si lo graban en ZOOM</a:t>
            </a:r>
          </a:p>
          <a:p>
            <a:pPr algn="ctr"/>
            <a:r>
              <a:rPr lang="es-MX" sz="1400" dirty="0"/>
              <a:t>(quita este recuadro)</a:t>
            </a:r>
          </a:p>
        </p:txBody>
      </p:sp>
      <p:sp>
        <p:nvSpPr>
          <p:cNvPr id="22" name="CuadroTexto 21">
            <a:extLst>
              <a:ext uri="{FF2B5EF4-FFF2-40B4-BE49-F238E27FC236}">
                <a16:creationId xmlns:a16="http://schemas.microsoft.com/office/drawing/2014/main" id="{82B0A80C-4814-5F4A-917E-C0DA8F15FE37}"/>
              </a:ext>
            </a:extLst>
          </p:cNvPr>
          <p:cNvSpPr txBox="1"/>
          <p:nvPr/>
        </p:nvSpPr>
        <p:spPr>
          <a:xfrm>
            <a:off x="103278" y="1629439"/>
            <a:ext cx="12192000" cy="461665"/>
          </a:xfrm>
          <a:prstGeom prst="rect">
            <a:avLst/>
          </a:prstGeom>
          <a:noFill/>
        </p:spPr>
        <p:txBody>
          <a:bodyPr wrap="square" rtlCol="0">
            <a:spAutoFit/>
          </a:bodyPr>
          <a:lstStyle/>
          <a:p>
            <a:pPr algn="ctr"/>
            <a:r>
              <a:rPr lang="es-MX" sz="2400" b="1" i="1" dirty="0"/>
              <a:t>Doctorado</a:t>
            </a:r>
          </a:p>
        </p:txBody>
      </p:sp>
      <p:pic>
        <p:nvPicPr>
          <p:cNvPr id="2" name="Imagen 1">
            <a:extLst>
              <a:ext uri="{FF2B5EF4-FFF2-40B4-BE49-F238E27FC236}">
                <a16:creationId xmlns:a16="http://schemas.microsoft.com/office/drawing/2014/main" id="{17FAA79F-0C23-F8CD-05A5-EA3A35B7CF5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62478" y="93008"/>
            <a:ext cx="1743710" cy="486410"/>
          </a:xfrm>
          <a:prstGeom prst="rect">
            <a:avLst/>
          </a:prstGeom>
          <a:noFill/>
          <a:ln>
            <a:noFill/>
          </a:ln>
        </p:spPr>
      </p:pic>
      <p:pic>
        <p:nvPicPr>
          <p:cNvPr id="3" name="Imagen 2">
            <a:extLst>
              <a:ext uri="{FF2B5EF4-FFF2-40B4-BE49-F238E27FC236}">
                <a16:creationId xmlns:a16="http://schemas.microsoft.com/office/drawing/2014/main" id="{CB619E04-CF6F-03D3-A268-DB185CF84E7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733553" y="93008"/>
            <a:ext cx="628650" cy="807720"/>
          </a:xfrm>
          <a:prstGeom prst="rect">
            <a:avLst/>
          </a:prstGeom>
          <a:noFill/>
          <a:ln>
            <a:noFill/>
          </a:ln>
        </p:spPr>
      </p:pic>
      <p:pic>
        <p:nvPicPr>
          <p:cNvPr id="4" name="Imagen 3">
            <a:extLst>
              <a:ext uri="{FF2B5EF4-FFF2-40B4-BE49-F238E27FC236}">
                <a16:creationId xmlns:a16="http://schemas.microsoft.com/office/drawing/2014/main" id="{21D2C9B1-A77A-8BE6-24CC-9B3F3881304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28653" y="83483"/>
            <a:ext cx="633095" cy="831850"/>
          </a:xfrm>
          <a:prstGeom prst="rect">
            <a:avLst/>
          </a:prstGeom>
          <a:noFill/>
          <a:ln>
            <a:noFill/>
          </a:ln>
        </p:spPr>
      </p:pic>
      <p:grpSp>
        <p:nvGrpSpPr>
          <p:cNvPr id="5" name="Grupo 4">
            <a:extLst>
              <a:ext uri="{FF2B5EF4-FFF2-40B4-BE49-F238E27FC236}">
                <a16:creationId xmlns:a16="http://schemas.microsoft.com/office/drawing/2014/main" id="{DB81D0A1-AA50-0316-DA75-A7CD4931B945}"/>
              </a:ext>
            </a:extLst>
          </p:cNvPr>
          <p:cNvGrpSpPr/>
          <p:nvPr/>
        </p:nvGrpSpPr>
        <p:grpSpPr>
          <a:xfrm>
            <a:off x="10042288" y="5656249"/>
            <a:ext cx="2050415" cy="680085"/>
            <a:chOff x="0" y="0"/>
            <a:chExt cx="2050415" cy="680085"/>
          </a:xfrm>
        </p:grpSpPr>
        <p:pic>
          <p:nvPicPr>
            <p:cNvPr id="7" name="image2.png">
              <a:extLst>
                <a:ext uri="{FF2B5EF4-FFF2-40B4-BE49-F238E27FC236}">
                  <a16:creationId xmlns:a16="http://schemas.microsoft.com/office/drawing/2014/main" id="{C75A5D2B-C4A6-373B-9A22-DE509169B111}"/>
                </a:ext>
              </a:extLst>
            </p:cNvPr>
            <p:cNvPicPr>
              <a:picLocks noChangeAspect="1"/>
            </p:cNvPicPr>
            <p:nvPr/>
          </p:nvPicPr>
          <p:blipFill>
            <a:blip r:embed="rId6" cstate="print"/>
            <a:stretch>
              <a:fillRect/>
            </a:stretch>
          </p:blipFill>
          <p:spPr>
            <a:xfrm>
              <a:off x="0" y="0"/>
              <a:ext cx="857885" cy="680085"/>
            </a:xfrm>
            <a:prstGeom prst="rect">
              <a:avLst/>
            </a:prstGeom>
          </p:spPr>
        </p:pic>
        <p:pic>
          <p:nvPicPr>
            <p:cNvPr id="8" name="image1.png">
              <a:extLst>
                <a:ext uri="{FF2B5EF4-FFF2-40B4-BE49-F238E27FC236}">
                  <a16:creationId xmlns:a16="http://schemas.microsoft.com/office/drawing/2014/main" id="{D1AD173C-C7EC-E179-2622-F2C9DA8D8F9C}"/>
                </a:ext>
              </a:extLst>
            </p:cNvPr>
            <p:cNvPicPr>
              <a:picLocks noChangeAspect="1"/>
            </p:cNvPicPr>
            <p:nvPr/>
          </p:nvPicPr>
          <p:blipFill>
            <a:blip r:embed="rId7" cstate="print"/>
            <a:stretch>
              <a:fillRect/>
            </a:stretch>
          </p:blipFill>
          <p:spPr>
            <a:xfrm>
              <a:off x="1074420" y="289560"/>
              <a:ext cx="975995" cy="336550"/>
            </a:xfrm>
            <a:prstGeom prst="rect">
              <a:avLst/>
            </a:prstGeom>
          </p:spPr>
        </p:pic>
      </p:grpSp>
    </p:spTree>
    <p:extLst>
      <p:ext uri="{BB962C8B-B14F-4D97-AF65-F5344CB8AC3E}">
        <p14:creationId xmlns:p14="http://schemas.microsoft.com/office/powerpoint/2010/main" val="595546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graphicFrame>
        <p:nvGraphicFramePr>
          <p:cNvPr id="2" name="Diagrama 1">
            <a:extLst>
              <a:ext uri="{FF2B5EF4-FFF2-40B4-BE49-F238E27FC236}">
                <a16:creationId xmlns:a16="http://schemas.microsoft.com/office/drawing/2014/main" id="{BCB910F8-3F16-440C-B86E-3922728C9768}"/>
              </a:ext>
            </a:extLst>
          </p:cNvPr>
          <p:cNvGraphicFramePr/>
          <p:nvPr>
            <p:extLst>
              <p:ext uri="{D42A27DB-BD31-4B8C-83A1-F6EECF244321}">
                <p14:modId xmlns:p14="http://schemas.microsoft.com/office/powerpoint/2010/main" val="259150083"/>
              </p:ext>
            </p:extLst>
          </p:nvPr>
        </p:nvGraphicFramePr>
        <p:xfrm>
          <a:off x="1130881" y="1647022"/>
          <a:ext cx="8704252" cy="460812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3" name="Título 5">
            <a:extLst>
              <a:ext uri="{FF2B5EF4-FFF2-40B4-BE49-F238E27FC236}">
                <a16:creationId xmlns:a16="http://schemas.microsoft.com/office/drawing/2014/main" id="{6532489D-F585-C986-1A21-A0B39265360C}"/>
              </a:ext>
            </a:extLst>
          </p:cNvPr>
          <p:cNvSpPr txBox="1">
            <a:spLocks/>
          </p:cNvSpPr>
          <p:nvPr/>
        </p:nvSpPr>
        <p:spPr>
          <a:xfrm>
            <a:off x="537768" y="1232041"/>
            <a:ext cx="3029519" cy="371047"/>
          </a:xfrm>
          <a:prstGeom prst="rect">
            <a:avLst/>
          </a:prstGeom>
          <a:no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fontScale="70000" lnSpcReduction="20000"/>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MX" sz="3200" b="1" dirty="0"/>
              <a:t>Marco teórico</a:t>
            </a:r>
          </a:p>
        </p:txBody>
      </p:sp>
      <p:sp>
        <p:nvSpPr>
          <p:cNvPr id="8" name="CuadroTexto 7">
            <a:extLst>
              <a:ext uri="{FF2B5EF4-FFF2-40B4-BE49-F238E27FC236}">
                <a16:creationId xmlns:a16="http://schemas.microsoft.com/office/drawing/2014/main" id="{E0D1E03A-72B8-58C2-AD07-7A261BC5B361}"/>
              </a:ext>
            </a:extLst>
          </p:cNvPr>
          <p:cNvSpPr txBox="1"/>
          <p:nvPr/>
        </p:nvSpPr>
        <p:spPr>
          <a:xfrm>
            <a:off x="1157795" y="6125795"/>
            <a:ext cx="5845511" cy="369332"/>
          </a:xfrm>
          <a:prstGeom prst="rect">
            <a:avLst/>
          </a:prstGeom>
          <a:noFill/>
        </p:spPr>
        <p:txBody>
          <a:bodyPr wrap="none" rtlCol="0">
            <a:spAutoFit/>
          </a:bodyPr>
          <a:lstStyle/>
          <a:p>
            <a:r>
              <a:rPr lang="es-MX" dirty="0"/>
              <a:t>Innovación social como proceso (Rodríguez y Alvarado, 2008)</a:t>
            </a:r>
          </a:p>
        </p:txBody>
      </p:sp>
    </p:spTree>
    <p:extLst>
      <p:ext uri="{BB962C8B-B14F-4D97-AF65-F5344CB8AC3E}">
        <p14:creationId xmlns:p14="http://schemas.microsoft.com/office/powerpoint/2010/main" val="3055973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pic>
        <p:nvPicPr>
          <p:cNvPr id="2" name="Imagen 1">
            <a:extLst>
              <a:ext uri="{FF2B5EF4-FFF2-40B4-BE49-F238E27FC236}">
                <a16:creationId xmlns:a16="http://schemas.microsoft.com/office/drawing/2014/main" id="{FAF02CB2-0445-1677-A825-1983168AC606}"/>
              </a:ext>
            </a:extLst>
          </p:cNvPr>
          <p:cNvPicPr>
            <a:picLocks noChangeAspect="1"/>
          </p:cNvPicPr>
          <p:nvPr/>
        </p:nvPicPr>
        <p:blipFill>
          <a:blip r:embed="rId9"/>
          <a:stretch>
            <a:fillRect/>
          </a:stretch>
        </p:blipFill>
        <p:spPr>
          <a:xfrm>
            <a:off x="1505592" y="1243123"/>
            <a:ext cx="8920987" cy="4964723"/>
          </a:xfrm>
          <a:prstGeom prst="rect">
            <a:avLst/>
          </a:prstGeom>
        </p:spPr>
      </p:pic>
    </p:spTree>
    <p:extLst>
      <p:ext uri="{BB962C8B-B14F-4D97-AF65-F5344CB8AC3E}">
        <p14:creationId xmlns:p14="http://schemas.microsoft.com/office/powerpoint/2010/main" val="33246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pic>
        <p:nvPicPr>
          <p:cNvPr id="2" name="Imagen 1">
            <a:extLst>
              <a:ext uri="{FF2B5EF4-FFF2-40B4-BE49-F238E27FC236}">
                <a16:creationId xmlns:a16="http://schemas.microsoft.com/office/drawing/2014/main" id="{79C317EF-9278-4206-0C15-45B3010C2F16}"/>
              </a:ext>
            </a:extLst>
          </p:cNvPr>
          <p:cNvPicPr>
            <a:picLocks noChangeAspect="1"/>
          </p:cNvPicPr>
          <p:nvPr/>
        </p:nvPicPr>
        <p:blipFill>
          <a:blip r:embed="rId9"/>
          <a:stretch>
            <a:fillRect/>
          </a:stretch>
        </p:blipFill>
        <p:spPr>
          <a:xfrm>
            <a:off x="1100884" y="2189492"/>
            <a:ext cx="4090988" cy="3872802"/>
          </a:xfrm>
          <a:prstGeom prst="rect">
            <a:avLst/>
          </a:prstGeom>
        </p:spPr>
      </p:pic>
      <p:sp>
        <p:nvSpPr>
          <p:cNvPr id="3" name="CuadroTexto 2">
            <a:extLst>
              <a:ext uri="{FF2B5EF4-FFF2-40B4-BE49-F238E27FC236}">
                <a16:creationId xmlns:a16="http://schemas.microsoft.com/office/drawing/2014/main" id="{E80CFC89-B68E-0269-9C53-C2F8817D8FD3}"/>
              </a:ext>
            </a:extLst>
          </p:cNvPr>
          <p:cNvSpPr txBox="1"/>
          <p:nvPr/>
        </p:nvSpPr>
        <p:spPr>
          <a:xfrm>
            <a:off x="854202" y="1467188"/>
            <a:ext cx="3474554"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2000" b="1" dirty="0"/>
              <a:t>Metodología</a:t>
            </a:r>
          </a:p>
        </p:txBody>
      </p:sp>
      <p:graphicFrame>
        <p:nvGraphicFramePr>
          <p:cNvPr id="4" name="Diagrama 3">
            <a:extLst>
              <a:ext uri="{FF2B5EF4-FFF2-40B4-BE49-F238E27FC236}">
                <a16:creationId xmlns:a16="http://schemas.microsoft.com/office/drawing/2014/main" id="{E6E9A071-CC5A-1531-A7FF-8DA1CEB81898}"/>
              </a:ext>
            </a:extLst>
          </p:cNvPr>
          <p:cNvGraphicFramePr/>
          <p:nvPr>
            <p:extLst>
              <p:ext uri="{D42A27DB-BD31-4B8C-83A1-F6EECF244321}">
                <p14:modId xmlns:p14="http://schemas.microsoft.com/office/powerpoint/2010/main" val="84767109"/>
              </p:ext>
            </p:extLst>
          </p:nvPr>
        </p:nvGraphicFramePr>
        <p:xfrm>
          <a:off x="5624504" y="1675694"/>
          <a:ext cx="6219183" cy="4109002"/>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1033405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
        <p:nvSpPr>
          <p:cNvPr id="2" name="Título 1">
            <a:extLst>
              <a:ext uri="{FF2B5EF4-FFF2-40B4-BE49-F238E27FC236}">
                <a16:creationId xmlns:a16="http://schemas.microsoft.com/office/drawing/2014/main" id="{B8E5712C-1A6F-FBE8-BFC8-942AF00F11EA}"/>
              </a:ext>
            </a:extLst>
          </p:cNvPr>
          <p:cNvSpPr txBox="1">
            <a:spLocks/>
          </p:cNvSpPr>
          <p:nvPr/>
        </p:nvSpPr>
        <p:spPr>
          <a:xfrm>
            <a:off x="727023" y="1587816"/>
            <a:ext cx="3266661" cy="44406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s-MX" sz="2800" dirty="0"/>
              <a:t>Metodología</a:t>
            </a:r>
          </a:p>
        </p:txBody>
      </p:sp>
      <p:graphicFrame>
        <p:nvGraphicFramePr>
          <p:cNvPr id="3" name="Marcador de contenido 3">
            <a:extLst>
              <a:ext uri="{FF2B5EF4-FFF2-40B4-BE49-F238E27FC236}">
                <a16:creationId xmlns:a16="http://schemas.microsoft.com/office/drawing/2014/main" id="{993825E8-777F-309E-7D97-3963D37DA0C8}"/>
              </a:ext>
            </a:extLst>
          </p:cNvPr>
          <p:cNvGraphicFramePr>
            <a:graphicFrameLocks/>
          </p:cNvGraphicFramePr>
          <p:nvPr>
            <p:extLst>
              <p:ext uri="{D42A27DB-BD31-4B8C-83A1-F6EECF244321}">
                <p14:modId xmlns:p14="http://schemas.microsoft.com/office/powerpoint/2010/main" val="640852317"/>
              </p:ext>
            </p:extLst>
          </p:nvPr>
        </p:nvGraphicFramePr>
        <p:xfrm>
          <a:off x="2239618" y="1535596"/>
          <a:ext cx="10292159" cy="460390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4" name="Elipse 3">
            <a:extLst>
              <a:ext uri="{FF2B5EF4-FFF2-40B4-BE49-F238E27FC236}">
                <a16:creationId xmlns:a16="http://schemas.microsoft.com/office/drawing/2014/main" id="{366A8191-544D-533A-91DC-69337CBFD4AE}"/>
              </a:ext>
            </a:extLst>
          </p:cNvPr>
          <p:cNvSpPr/>
          <p:nvPr/>
        </p:nvSpPr>
        <p:spPr>
          <a:xfrm>
            <a:off x="1199321" y="3429000"/>
            <a:ext cx="841513" cy="8497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a:t>1</a:t>
            </a:r>
            <a:endParaRPr lang="es-MX" sz="1600" dirty="0"/>
          </a:p>
        </p:txBody>
      </p:sp>
      <p:sp>
        <p:nvSpPr>
          <p:cNvPr id="7" name="Elipse 6">
            <a:extLst>
              <a:ext uri="{FF2B5EF4-FFF2-40B4-BE49-F238E27FC236}">
                <a16:creationId xmlns:a16="http://schemas.microsoft.com/office/drawing/2014/main" id="{2E28A557-7262-59BC-0853-E91C92B78455}"/>
              </a:ext>
            </a:extLst>
          </p:cNvPr>
          <p:cNvSpPr/>
          <p:nvPr/>
        </p:nvSpPr>
        <p:spPr>
          <a:xfrm>
            <a:off x="1199321" y="4853609"/>
            <a:ext cx="841513" cy="8497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a:t>2</a:t>
            </a:r>
            <a:endParaRPr lang="es-MX" sz="1600" dirty="0"/>
          </a:p>
        </p:txBody>
      </p:sp>
      <p:sp>
        <p:nvSpPr>
          <p:cNvPr id="8" name="CuadroTexto 7">
            <a:extLst>
              <a:ext uri="{FF2B5EF4-FFF2-40B4-BE49-F238E27FC236}">
                <a16:creationId xmlns:a16="http://schemas.microsoft.com/office/drawing/2014/main" id="{17768CFF-0E12-E765-DBA4-A077EC6EB510}"/>
              </a:ext>
            </a:extLst>
          </p:cNvPr>
          <p:cNvSpPr txBox="1"/>
          <p:nvPr/>
        </p:nvSpPr>
        <p:spPr>
          <a:xfrm>
            <a:off x="2239618" y="3669232"/>
            <a:ext cx="2736134" cy="400110"/>
          </a:xfrm>
          <a:prstGeom prst="rect">
            <a:avLst/>
          </a:prstGeom>
          <a:noFill/>
        </p:spPr>
        <p:txBody>
          <a:bodyPr wrap="none" rtlCol="0">
            <a:spAutoFit/>
          </a:bodyPr>
          <a:lstStyle/>
          <a:p>
            <a:r>
              <a:rPr lang="es-MX" sz="2000" dirty="0"/>
              <a:t>Revisión de la literatura</a:t>
            </a:r>
          </a:p>
        </p:txBody>
      </p:sp>
      <p:sp>
        <p:nvSpPr>
          <p:cNvPr id="9" name="CuadroTexto 8">
            <a:extLst>
              <a:ext uri="{FF2B5EF4-FFF2-40B4-BE49-F238E27FC236}">
                <a16:creationId xmlns:a16="http://schemas.microsoft.com/office/drawing/2014/main" id="{5DBA4D0D-697B-2643-7296-B1811BBE168C}"/>
              </a:ext>
            </a:extLst>
          </p:cNvPr>
          <p:cNvSpPr txBox="1"/>
          <p:nvPr/>
        </p:nvSpPr>
        <p:spPr>
          <a:xfrm>
            <a:off x="2166728" y="5078452"/>
            <a:ext cx="633507" cy="400110"/>
          </a:xfrm>
          <a:prstGeom prst="rect">
            <a:avLst/>
          </a:prstGeom>
          <a:noFill/>
        </p:spPr>
        <p:txBody>
          <a:bodyPr wrap="none" rtlCol="0">
            <a:spAutoFit/>
          </a:bodyPr>
          <a:lstStyle/>
          <a:p>
            <a:r>
              <a:rPr lang="es-MX" sz="2000" dirty="0"/>
              <a:t>QCA</a:t>
            </a:r>
          </a:p>
        </p:txBody>
      </p:sp>
    </p:spTree>
    <p:extLst>
      <p:ext uri="{BB962C8B-B14F-4D97-AF65-F5344CB8AC3E}">
        <p14:creationId xmlns:p14="http://schemas.microsoft.com/office/powerpoint/2010/main" val="2348139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pic>
        <p:nvPicPr>
          <p:cNvPr id="6" name="Picture 2" descr="Iberartesanías: impulsando y protegiendo el sector artesano en Iberoamérica  - SEGIB">
            <a:extLst>
              <a:ext uri="{FF2B5EF4-FFF2-40B4-BE49-F238E27FC236}">
                <a16:creationId xmlns:a16="http://schemas.microsoft.com/office/drawing/2014/main" id="{67E33938-8A3A-E362-F622-2F3EE48741AB}"/>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4253" r="48580" b="-1"/>
          <a:stretch/>
        </p:blipFill>
        <p:spPr bwMode="auto">
          <a:xfrm>
            <a:off x="845765" y="1335245"/>
            <a:ext cx="3482991" cy="4914029"/>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0DF8900F-AF7F-F294-FA94-F92D53CA8ADE}"/>
              </a:ext>
            </a:extLst>
          </p:cNvPr>
          <p:cNvSpPr txBox="1">
            <a:spLocks/>
          </p:cNvSpPr>
          <p:nvPr/>
        </p:nvSpPr>
        <p:spPr>
          <a:xfrm>
            <a:off x="5550195" y="2531463"/>
            <a:ext cx="4051677" cy="2130478"/>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s-MX" sz="6600" dirty="0"/>
              <a:t>Resultados esperados</a:t>
            </a:r>
          </a:p>
        </p:txBody>
      </p:sp>
    </p:spTree>
    <p:extLst>
      <p:ext uri="{BB962C8B-B14F-4D97-AF65-F5344CB8AC3E}">
        <p14:creationId xmlns:p14="http://schemas.microsoft.com/office/powerpoint/2010/main" val="3803787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
        <p:nvSpPr>
          <p:cNvPr id="2" name="Título 1">
            <a:extLst>
              <a:ext uri="{FF2B5EF4-FFF2-40B4-BE49-F238E27FC236}">
                <a16:creationId xmlns:a16="http://schemas.microsoft.com/office/drawing/2014/main" id="{F392FB6D-742E-6517-C0D2-73D8F0D452C3}"/>
              </a:ext>
            </a:extLst>
          </p:cNvPr>
          <p:cNvSpPr txBox="1">
            <a:spLocks/>
          </p:cNvSpPr>
          <p:nvPr/>
        </p:nvSpPr>
        <p:spPr>
          <a:xfrm>
            <a:off x="1390478" y="2452817"/>
            <a:ext cx="9601200" cy="846438"/>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a:t>GRACIAS POR SU ATENCIÓN</a:t>
            </a:r>
            <a:endParaRPr lang="es-MX" dirty="0"/>
          </a:p>
        </p:txBody>
      </p:sp>
    </p:spTree>
    <p:extLst>
      <p:ext uri="{BB962C8B-B14F-4D97-AF65-F5344CB8AC3E}">
        <p14:creationId xmlns:p14="http://schemas.microsoft.com/office/powerpoint/2010/main" val="3192630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
        <p:nvSpPr>
          <p:cNvPr id="2" name="Título 1">
            <a:extLst>
              <a:ext uri="{FF2B5EF4-FFF2-40B4-BE49-F238E27FC236}">
                <a16:creationId xmlns:a16="http://schemas.microsoft.com/office/drawing/2014/main" id="{003214CE-0BA6-399E-5D5E-922EA32EEEEC}"/>
              </a:ext>
            </a:extLst>
          </p:cNvPr>
          <p:cNvSpPr txBox="1">
            <a:spLocks/>
          </p:cNvSpPr>
          <p:nvPr/>
        </p:nvSpPr>
        <p:spPr>
          <a:xfrm>
            <a:off x="-2670930" y="115922"/>
            <a:ext cx="9601200" cy="14859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2400" dirty="0"/>
              <a:t>Fuentes de consulta</a:t>
            </a:r>
          </a:p>
        </p:txBody>
      </p:sp>
      <p:sp>
        <p:nvSpPr>
          <p:cNvPr id="3" name="Marcador de contenido 2">
            <a:extLst>
              <a:ext uri="{FF2B5EF4-FFF2-40B4-BE49-F238E27FC236}">
                <a16:creationId xmlns:a16="http://schemas.microsoft.com/office/drawing/2014/main" id="{3E572471-AAAC-E2C4-B28B-DBECD52CFC02}"/>
              </a:ext>
            </a:extLst>
          </p:cNvPr>
          <p:cNvSpPr txBox="1">
            <a:spLocks/>
          </p:cNvSpPr>
          <p:nvPr/>
        </p:nvSpPr>
        <p:spPr>
          <a:xfrm>
            <a:off x="687157" y="1571335"/>
            <a:ext cx="10943489" cy="4995794"/>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449580" algn="just">
              <a:lnSpc>
                <a:spcPct val="120000"/>
              </a:lnSpc>
              <a:spcBef>
                <a:spcPts val="1200"/>
              </a:spcBef>
            </a:pPr>
            <a:r>
              <a:rPr lang="es-MX" sz="1000" dirty="0"/>
              <a:t>Abeledo, R., </a:t>
            </a:r>
            <a:r>
              <a:rPr lang="es-MX" sz="1000" dirty="0" err="1"/>
              <a:t>Coli</a:t>
            </a:r>
            <a:r>
              <a:rPr lang="es-MX" sz="1000" dirty="0"/>
              <a:t>, </a:t>
            </a:r>
            <a:r>
              <a:rPr lang="es-MX" sz="1000" dirty="0" err="1"/>
              <a:t>V.y</a:t>
            </a:r>
            <a:r>
              <a:rPr lang="es-MX" sz="1000" dirty="0"/>
              <a:t> </a:t>
            </a:r>
            <a:r>
              <a:rPr lang="es-MX" sz="1000" dirty="0" err="1"/>
              <a:t>Koster</a:t>
            </a:r>
            <a:r>
              <a:rPr lang="es-MX" sz="1000" dirty="0"/>
              <a:t>, P. R. (2016). La cultura como factor de innovación socioeconómica en el medio rural: el caso del clúster de artesanía artística de La </a:t>
            </a:r>
            <a:r>
              <a:rPr lang="es-MX" sz="1000" dirty="0" err="1"/>
              <a:t>Cittá</a:t>
            </a:r>
            <a:r>
              <a:rPr lang="es-MX" sz="1000" dirty="0"/>
              <a:t> Europea del </a:t>
            </a:r>
            <a:r>
              <a:rPr lang="es-MX" sz="1000" dirty="0" err="1"/>
              <a:t>mestiere</a:t>
            </a:r>
            <a:r>
              <a:rPr lang="es-MX" sz="1000" dirty="0"/>
              <a:t> </a:t>
            </a:r>
            <a:r>
              <a:rPr lang="es-MX" sz="1000" dirty="0" err="1"/>
              <a:t>d´Arte</a:t>
            </a:r>
            <a:r>
              <a:rPr lang="es-MX" sz="1000" dirty="0"/>
              <a:t> (CITEMA). Ager. Revista de Estudios sobre Despoblación y Desarrollo Rural. (20), 73-103.</a:t>
            </a:r>
          </a:p>
          <a:p>
            <a:pPr indent="-449580" algn="just">
              <a:lnSpc>
                <a:spcPct val="120000"/>
              </a:lnSpc>
              <a:spcBef>
                <a:spcPts val="1200"/>
              </a:spcBef>
            </a:pPr>
            <a:r>
              <a:rPr lang="es-MX" sz="1000" dirty="0"/>
              <a:t>Alonso, R., Romero, J.A., y Cárdenas, X.P. (2018). Diagnóstico del proceso de producción artesanal de la mujer </a:t>
            </a:r>
            <a:r>
              <a:rPr lang="es-MX" sz="1000" dirty="0" err="1"/>
              <a:t>ñañho</a:t>
            </a:r>
            <a:r>
              <a:rPr lang="es-MX" sz="1000" dirty="0"/>
              <a:t> en Querétaro, México.  Revista Ciencia Interculturalidad, 22 (1). </a:t>
            </a:r>
          </a:p>
          <a:p>
            <a:pPr indent="-449580" algn="just">
              <a:lnSpc>
                <a:spcPct val="120000"/>
              </a:lnSpc>
              <a:spcBef>
                <a:spcPts val="1200"/>
              </a:spcBef>
            </a:pPr>
            <a:r>
              <a:rPr lang="es-MX" sz="1000" dirty="0"/>
              <a:t>Barkin, Fuente y Rosas (2009). Tradición e innovación. Aportaciones campesinas en la orientación de la innovación tecnológica para forjar sustentabilidad. Trayectorias, 11 (29), 39-54</a:t>
            </a:r>
          </a:p>
          <a:p>
            <a:pPr indent="-449580" algn="just">
              <a:lnSpc>
                <a:spcPct val="120000"/>
              </a:lnSpc>
              <a:spcBef>
                <a:spcPts val="1200"/>
              </a:spcBef>
            </a:pPr>
            <a:r>
              <a:rPr lang="es-MX" sz="1000" dirty="0"/>
              <a:t>Bloch, C. (2007). </a:t>
            </a:r>
            <a:r>
              <a:rPr lang="es-MX" sz="1000" dirty="0" err="1"/>
              <a:t>Assesing</a:t>
            </a:r>
            <a:r>
              <a:rPr lang="es-MX" sz="1000" dirty="0"/>
              <a:t> </a:t>
            </a:r>
            <a:r>
              <a:rPr lang="es-MX" sz="1000" dirty="0" err="1"/>
              <a:t>recent</a:t>
            </a:r>
            <a:r>
              <a:rPr lang="es-MX" sz="1000" dirty="0"/>
              <a:t> </a:t>
            </a:r>
            <a:r>
              <a:rPr lang="es-MX" sz="1000" dirty="0" err="1"/>
              <a:t>developments</a:t>
            </a:r>
            <a:r>
              <a:rPr lang="es-MX" sz="1000" dirty="0"/>
              <a:t> in </a:t>
            </a:r>
            <a:r>
              <a:rPr lang="es-MX" sz="1000" dirty="0" err="1"/>
              <a:t>innovation</a:t>
            </a:r>
            <a:r>
              <a:rPr lang="es-MX" sz="1000" dirty="0"/>
              <a:t> </a:t>
            </a:r>
            <a:r>
              <a:rPr lang="es-MX" sz="1000" dirty="0" err="1"/>
              <a:t>measurement</a:t>
            </a:r>
            <a:r>
              <a:rPr lang="es-MX" sz="1000" dirty="0"/>
              <a:t>: </a:t>
            </a:r>
            <a:r>
              <a:rPr lang="es-MX" sz="1000" dirty="0" err="1"/>
              <a:t>the</a:t>
            </a:r>
            <a:r>
              <a:rPr lang="es-MX" sz="1000" dirty="0"/>
              <a:t> </a:t>
            </a:r>
            <a:r>
              <a:rPr lang="es-MX" sz="1000" dirty="0" err="1"/>
              <a:t>third</a:t>
            </a:r>
            <a:r>
              <a:rPr lang="es-MX" sz="1000" dirty="0"/>
              <a:t> </a:t>
            </a:r>
            <a:r>
              <a:rPr lang="es-MX" sz="1000" dirty="0" err="1"/>
              <a:t>edition</a:t>
            </a:r>
            <a:r>
              <a:rPr lang="es-MX" sz="1000" dirty="0"/>
              <a:t> </a:t>
            </a:r>
            <a:r>
              <a:rPr lang="es-MX" sz="1000" dirty="0" err="1"/>
              <a:t>of</a:t>
            </a:r>
            <a:r>
              <a:rPr lang="es-MX" sz="1000" dirty="0"/>
              <a:t> </a:t>
            </a:r>
            <a:r>
              <a:rPr lang="es-MX" sz="1000" dirty="0" err="1"/>
              <a:t>the</a:t>
            </a:r>
            <a:r>
              <a:rPr lang="es-MX" sz="1000" dirty="0"/>
              <a:t> Oslo Manual. </a:t>
            </a:r>
            <a:r>
              <a:rPr lang="es-MX" sz="1000" dirty="0" err="1"/>
              <a:t>Science</a:t>
            </a:r>
            <a:r>
              <a:rPr lang="es-MX" sz="1000" dirty="0"/>
              <a:t> and </a:t>
            </a:r>
            <a:r>
              <a:rPr lang="es-MX" sz="1000" dirty="0" err="1"/>
              <a:t>Public</a:t>
            </a:r>
            <a:r>
              <a:rPr lang="es-MX" sz="1000" dirty="0"/>
              <a:t> </a:t>
            </a:r>
            <a:r>
              <a:rPr lang="es-MX" sz="1000" dirty="0" err="1"/>
              <a:t>Policy</a:t>
            </a:r>
            <a:r>
              <a:rPr lang="es-MX" sz="1000" dirty="0"/>
              <a:t>, 34 (1), 23-34.</a:t>
            </a:r>
          </a:p>
          <a:p>
            <a:pPr indent="-449580" algn="just">
              <a:lnSpc>
                <a:spcPct val="120000"/>
              </a:lnSpc>
              <a:spcBef>
                <a:spcPts val="1200"/>
              </a:spcBef>
            </a:pPr>
            <a:r>
              <a:rPr lang="es-MX" sz="1000" dirty="0" err="1"/>
              <a:t>Cazáres</a:t>
            </a:r>
            <a:r>
              <a:rPr lang="es-MX" sz="1000" dirty="0"/>
              <a:t>, I.V. y Álvarez, L.E. (2019). Impacto socioeconómico generado por la creación de la marca en las muñecas artesanales de Amealco de Bonfil (Querétaro, México). En J.A. Márquez y J. Llamas (directores). Hélices y anclas para el desarrollo local: Diputación Provisional de Huelva. </a:t>
            </a:r>
          </a:p>
          <a:p>
            <a:pPr indent="-449580" algn="just">
              <a:lnSpc>
                <a:spcPct val="120000"/>
              </a:lnSpc>
              <a:spcBef>
                <a:spcPts val="1200"/>
              </a:spcBef>
            </a:pPr>
            <a:r>
              <a:rPr lang="es-MX" sz="1000" dirty="0"/>
              <a:t>Chacón, M. C. y Gaona, C. (2021). Estrategia para la innovación en el proceso de comercialización de artesanías de barro del municipio de Ráquira. In </a:t>
            </a:r>
            <a:r>
              <a:rPr lang="es-MX" sz="1000" dirty="0" err="1"/>
              <a:t>Vestigium</a:t>
            </a:r>
            <a:r>
              <a:rPr lang="es-MX" sz="1000" dirty="0"/>
              <a:t> </a:t>
            </a:r>
            <a:r>
              <a:rPr lang="es-MX" sz="1000" dirty="0" err="1"/>
              <a:t>Ire</a:t>
            </a:r>
            <a:r>
              <a:rPr lang="es-MX" sz="1000" dirty="0"/>
              <a:t>, 14 (2). 81-105.</a:t>
            </a:r>
          </a:p>
          <a:p>
            <a:pPr indent="-449580" algn="just">
              <a:lnSpc>
                <a:spcPct val="120000"/>
              </a:lnSpc>
              <a:spcBef>
                <a:spcPts val="1200"/>
              </a:spcBef>
            </a:pPr>
            <a:r>
              <a:rPr lang="es-MX" sz="1000" dirty="0"/>
              <a:t>Cohen, W.M. &amp; </a:t>
            </a:r>
            <a:r>
              <a:rPr lang="es-MX" sz="1000" dirty="0" err="1"/>
              <a:t>Levinthal</a:t>
            </a:r>
            <a:r>
              <a:rPr lang="es-MX" sz="1000" dirty="0"/>
              <a:t>, D.A. (1990). </a:t>
            </a:r>
            <a:r>
              <a:rPr lang="es-MX" sz="1000" dirty="0" err="1"/>
              <a:t>Absorptive</a:t>
            </a:r>
            <a:r>
              <a:rPr lang="es-MX" sz="1000" dirty="0"/>
              <a:t> </a:t>
            </a:r>
            <a:r>
              <a:rPr lang="es-MX" sz="1000" dirty="0" err="1"/>
              <a:t>Capacity</a:t>
            </a:r>
            <a:r>
              <a:rPr lang="es-MX" sz="1000" dirty="0"/>
              <a:t>: a new </a:t>
            </a:r>
            <a:r>
              <a:rPr lang="es-MX" sz="1000" dirty="0" err="1"/>
              <a:t>perspective</a:t>
            </a:r>
            <a:r>
              <a:rPr lang="es-MX" sz="1000" dirty="0"/>
              <a:t> </a:t>
            </a:r>
            <a:r>
              <a:rPr lang="es-MX" sz="1000" dirty="0" err="1"/>
              <a:t>on</a:t>
            </a:r>
            <a:r>
              <a:rPr lang="es-MX" sz="1000" dirty="0"/>
              <a:t> </a:t>
            </a:r>
            <a:r>
              <a:rPr lang="es-MX" sz="1000" dirty="0" err="1"/>
              <a:t>learning</a:t>
            </a:r>
            <a:r>
              <a:rPr lang="es-MX" sz="1000" dirty="0"/>
              <a:t> and </a:t>
            </a:r>
            <a:r>
              <a:rPr lang="es-MX" sz="1000" dirty="0" err="1"/>
              <a:t>innovation</a:t>
            </a:r>
            <a:r>
              <a:rPr lang="es-MX" sz="1000" dirty="0"/>
              <a:t>. Administrative </a:t>
            </a:r>
            <a:r>
              <a:rPr lang="es-MX" sz="1000" dirty="0" err="1"/>
              <a:t>Science</a:t>
            </a:r>
            <a:r>
              <a:rPr lang="es-MX" sz="1000" dirty="0"/>
              <a:t> </a:t>
            </a:r>
            <a:r>
              <a:rPr lang="es-MX" sz="1000" dirty="0" err="1"/>
              <a:t>Quarterly</a:t>
            </a:r>
            <a:r>
              <a:rPr lang="es-MX" sz="1000" dirty="0"/>
              <a:t>, 35 (1), 128-152.</a:t>
            </a:r>
          </a:p>
          <a:p>
            <a:pPr indent="-449580" algn="just">
              <a:lnSpc>
                <a:spcPct val="120000"/>
              </a:lnSpc>
              <a:spcBef>
                <a:spcPts val="1200"/>
              </a:spcBef>
            </a:pPr>
            <a:r>
              <a:rPr lang="es-MX" sz="1000" dirty="0"/>
              <a:t>Correa, L.A. y González, R. (2017). Efecto de los factores de innovación en el desempeño económico de los talleres artesanales de la zona metropolitana de Zacatecas. Investigación y Ciencia, 14 (70), 63-68.</a:t>
            </a:r>
          </a:p>
          <a:p>
            <a:pPr indent="-449580" algn="just">
              <a:lnSpc>
                <a:spcPct val="120000"/>
              </a:lnSpc>
              <a:spcBef>
                <a:spcPts val="1200"/>
              </a:spcBef>
            </a:pPr>
            <a:r>
              <a:rPr lang="es-MX" sz="1000" dirty="0"/>
              <a:t>Del Carpio, P. S (2016). Estrategias mercadológicas e innovación en las artesanías, una tradición transformadora. Poliantea, 12 (23), 77-110.</a:t>
            </a:r>
          </a:p>
          <a:p>
            <a:pPr indent="-449580" algn="just">
              <a:lnSpc>
                <a:spcPct val="120000"/>
              </a:lnSpc>
              <a:spcBef>
                <a:spcPts val="1200"/>
              </a:spcBef>
            </a:pPr>
            <a:r>
              <a:rPr lang="es-MX" sz="1000" dirty="0"/>
              <a:t>Díaz, R., Sánchez, P.S. y Henríquez, T. (2017). Innovación y competitividad en el sector artesanal.  </a:t>
            </a:r>
            <a:r>
              <a:rPr lang="es-MX" sz="1000" dirty="0" err="1"/>
              <a:t>Recherches</a:t>
            </a:r>
            <a:r>
              <a:rPr lang="es-MX" sz="1000" dirty="0"/>
              <a:t> en </a:t>
            </a:r>
            <a:r>
              <a:rPr lang="es-MX" sz="1000" dirty="0" err="1"/>
              <a:t>Sciencies</a:t>
            </a:r>
            <a:r>
              <a:rPr lang="es-MX" sz="1000" dirty="0"/>
              <a:t> de Gestión. (121), 41-66.</a:t>
            </a:r>
          </a:p>
          <a:p>
            <a:pPr indent="-449580" algn="just">
              <a:lnSpc>
                <a:spcPct val="120000"/>
              </a:lnSpc>
              <a:spcBef>
                <a:spcPts val="1200"/>
              </a:spcBef>
            </a:pPr>
            <a:r>
              <a:rPr lang="es-MX" sz="1000" dirty="0"/>
              <a:t>Espejel, A., Rodríguez, D.M., Barrera, A. y Ramírez, A.G. (2018). Factores estratégicos de la innovación y mercado en queserías artesanales de México. Revista Venezolana de Gerencia, 23 (82), 424-441</a:t>
            </a:r>
          </a:p>
          <a:p>
            <a:pPr indent="-449580" algn="just">
              <a:lnSpc>
                <a:spcPct val="120000"/>
              </a:lnSpc>
              <a:spcBef>
                <a:spcPts val="1200"/>
              </a:spcBef>
            </a:pPr>
            <a:r>
              <a:rPr lang="es-MX" sz="1000" dirty="0"/>
              <a:t>FONART (2020). Diagnóstico situacional del sector artesanal en México durante el período de la pandemia por el Covid-19. Fondo Nacional para el fomento de las artesanías. Disponible en: https://www.gob.mx/cms/uploads/attachment/file/596992/Diagno_stico_Pandemia_Fonart.pdf</a:t>
            </a:r>
          </a:p>
          <a:p>
            <a:pPr indent="-449580" algn="just">
              <a:lnSpc>
                <a:spcPct val="120000"/>
              </a:lnSpc>
              <a:spcBef>
                <a:spcPts val="1200"/>
              </a:spcBef>
            </a:pPr>
            <a:r>
              <a:rPr lang="es-MX" sz="1000" dirty="0"/>
              <a:t>Foster, C. &amp; </a:t>
            </a:r>
            <a:r>
              <a:rPr lang="es-MX" sz="1000" dirty="0" err="1"/>
              <a:t>Heeks</a:t>
            </a:r>
            <a:r>
              <a:rPr lang="es-MX" sz="1000" dirty="0"/>
              <a:t>, R. (2013). </a:t>
            </a:r>
            <a:r>
              <a:rPr lang="es-MX" sz="1000" dirty="0" err="1"/>
              <a:t>Conceptualising</a:t>
            </a:r>
            <a:r>
              <a:rPr lang="es-MX" sz="1000" dirty="0"/>
              <a:t> Inclusive </a:t>
            </a:r>
            <a:r>
              <a:rPr lang="es-MX" sz="1000" dirty="0" err="1"/>
              <a:t>Innovation</a:t>
            </a:r>
            <a:r>
              <a:rPr lang="es-MX" sz="1000" dirty="0"/>
              <a:t>: </a:t>
            </a:r>
            <a:r>
              <a:rPr lang="es-MX" sz="1000" dirty="0" err="1"/>
              <a:t>Modifying</a:t>
            </a:r>
            <a:r>
              <a:rPr lang="es-MX" sz="1000" dirty="0"/>
              <a:t> </a:t>
            </a:r>
            <a:r>
              <a:rPr lang="es-MX" sz="1000" dirty="0" err="1"/>
              <a:t>Systems</a:t>
            </a:r>
            <a:r>
              <a:rPr lang="es-MX" sz="1000" dirty="0"/>
              <a:t> </a:t>
            </a:r>
            <a:r>
              <a:rPr lang="es-MX" sz="1000" dirty="0" err="1"/>
              <a:t>of</a:t>
            </a:r>
            <a:r>
              <a:rPr lang="es-MX" sz="1000" dirty="0"/>
              <a:t> </a:t>
            </a:r>
            <a:r>
              <a:rPr lang="es-MX" sz="1000" dirty="0" err="1"/>
              <a:t>Innovation</a:t>
            </a:r>
            <a:r>
              <a:rPr lang="es-MX" sz="1000" dirty="0"/>
              <a:t> </a:t>
            </a:r>
            <a:r>
              <a:rPr lang="es-MX" sz="1000" dirty="0" err="1"/>
              <a:t>Frameworks</a:t>
            </a:r>
            <a:r>
              <a:rPr lang="es-MX" sz="1000" dirty="0"/>
              <a:t> </a:t>
            </a:r>
            <a:r>
              <a:rPr lang="es-MX" sz="1000" dirty="0" err="1"/>
              <a:t>to</a:t>
            </a:r>
            <a:r>
              <a:rPr lang="es-MX" sz="1000" dirty="0"/>
              <a:t> </a:t>
            </a:r>
            <a:r>
              <a:rPr lang="es-MX" sz="1000" dirty="0" err="1"/>
              <a:t>Understand</a:t>
            </a:r>
            <a:r>
              <a:rPr lang="es-MX" sz="1000" dirty="0"/>
              <a:t> </a:t>
            </a:r>
            <a:r>
              <a:rPr lang="es-MX" sz="1000" dirty="0" err="1"/>
              <a:t>Diffusion</a:t>
            </a:r>
            <a:r>
              <a:rPr lang="es-MX" sz="1000" dirty="0"/>
              <a:t> </a:t>
            </a:r>
            <a:r>
              <a:rPr lang="es-MX" sz="1000" dirty="0" err="1"/>
              <a:t>of</a:t>
            </a:r>
            <a:r>
              <a:rPr lang="es-MX" sz="1000" dirty="0"/>
              <a:t> New </a:t>
            </a:r>
            <a:r>
              <a:rPr lang="es-MX" sz="1000" dirty="0" err="1"/>
              <a:t>Technology</a:t>
            </a:r>
            <a:r>
              <a:rPr lang="es-MX" sz="1000" dirty="0"/>
              <a:t> </a:t>
            </a:r>
            <a:r>
              <a:rPr lang="es-MX" sz="1000" dirty="0" err="1"/>
              <a:t>to</a:t>
            </a:r>
            <a:r>
              <a:rPr lang="es-MX" sz="1000" dirty="0"/>
              <a:t> Low-</a:t>
            </a:r>
            <a:r>
              <a:rPr lang="es-MX" sz="1000" dirty="0" err="1"/>
              <a:t>Income</a:t>
            </a:r>
            <a:r>
              <a:rPr lang="es-MX" sz="1000" dirty="0"/>
              <a:t> </a:t>
            </a:r>
            <a:r>
              <a:rPr lang="es-MX" sz="1000" dirty="0" err="1"/>
              <a:t>Consumers</a:t>
            </a:r>
            <a:r>
              <a:rPr lang="es-MX" sz="1000" dirty="0"/>
              <a:t>. </a:t>
            </a:r>
            <a:r>
              <a:rPr lang="es-MX" sz="1000" dirty="0" err="1"/>
              <a:t>European</a:t>
            </a:r>
            <a:r>
              <a:rPr lang="es-MX" sz="1000" dirty="0"/>
              <a:t> </a:t>
            </a:r>
            <a:r>
              <a:rPr lang="es-MX" sz="1000" dirty="0" err="1"/>
              <a:t>Journal</a:t>
            </a:r>
            <a:r>
              <a:rPr lang="es-MX" sz="1000" dirty="0"/>
              <a:t> </a:t>
            </a:r>
            <a:r>
              <a:rPr lang="es-MX" sz="1000" dirty="0" err="1"/>
              <a:t>of</a:t>
            </a:r>
            <a:r>
              <a:rPr lang="es-MX" sz="1000" dirty="0"/>
              <a:t> </a:t>
            </a:r>
            <a:r>
              <a:rPr lang="es-MX" sz="1000" dirty="0" err="1"/>
              <a:t>Development</a:t>
            </a:r>
            <a:r>
              <a:rPr lang="es-MX" sz="1000" dirty="0"/>
              <a:t> </a:t>
            </a:r>
            <a:r>
              <a:rPr lang="es-MX" sz="1000" dirty="0" err="1"/>
              <a:t>Research</a:t>
            </a:r>
            <a:r>
              <a:rPr lang="es-MX" sz="1000" dirty="0"/>
              <a:t>, 25(3), 333-355.</a:t>
            </a:r>
          </a:p>
          <a:p>
            <a:pPr indent="-449580" algn="just">
              <a:lnSpc>
                <a:spcPct val="120000"/>
              </a:lnSpc>
              <a:spcBef>
                <a:spcPts val="1200"/>
              </a:spcBef>
            </a:pPr>
            <a:r>
              <a:rPr lang="es-MX" sz="1000" dirty="0"/>
              <a:t>García, E. y Vargas-Hernández, J.G. (2019). Las redes de negocios como estrategia en la gestión del conocimiento para la competitividad de los artesanos de Tonalá, Jalisco. Gestión Joven, 20, 28-42.</a:t>
            </a:r>
          </a:p>
          <a:p>
            <a:pPr indent="-449580" algn="just">
              <a:lnSpc>
                <a:spcPct val="120000"/>
              </a:lnSpc>
              <a:spcBef>
                <a:spcPts val="1200"/>
              </a:spcBef>
            </a:pPr>
            <a:r>
              <a:rPr lang="es-MX" sz="1000" dirty="0"/>
              <a:t>Gobierno municipal Amealco (31 de diciembre 2018). Plan Municipal de Desarrollo. Amealco de Bonfil 2019-2021. Gaceta Municipal (9). Disponible en: https://www.amealco.gob.mx/transparencia/httpdocs/PDF/gaceta%20municipal/2018/ANEXO%20GACETA%209%20PMD%2019-21.pdf</a:t>
            </a:r>
          </a:p>
          <a:p>
            <a:pPr indent="-449580" algn="just">
              <a:lnSpc>
                <a:spcPct val="120000"/>
              </a:lnSpc>
              <a:spcBef>
                <a:spcPts val="1200"/>
              </a:spcBef>
            </a:pPr>
            <a:r>
              <a:rPr lang="es-MX" sz="1000" dirty="0"/>
              <a:t>INAFED (2010). Distribución de la población. Instituto Nacional para el Federalismo y el Desarrollo Municipal. </a:t>
            </a:r>
          </a:p>
          <a:p>
            <a:pPr indent="-449580" algn="just">
              <a:lnSpc>
                <a:spcPct val="120000"/>
              </a:lnSpc>
              <a:spcBef>
                <a:spcPts val="1200"/>
              </a:spcBef>
            </a:pPr>
            <a:endParaRPr lang="es-MX" sz="400" dirty="0"/>
          </a:p>
        </p:txBody>
      </p:sp>
    </p:spTree>
    <p:extLst>
      <p:ext uri="{BB962C8B-B14F-4D97-AF65-F5344CB8AC3E}">
        <p14:creationId xmlns:p14="http://schemas.microsoft.com/office/powerpoint/2010/main" val="1351293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
        <p:nvSpPr>
          <p:cNvPr id="2" name="Título 1">
            <a:extLst>
              <a:ext uri="{FF2B5EF4-FFF2-40B4-BE49-F238E27FC236}">
                <a16:creationId xmlns:a16="http://schemas.microsoft.com/office/drawing/2014/main" id="{003214CE-0BA6-399E-5D5E-922EA32EEEEC}"/>
              </a:ext>
            </a:extLst>
          </p:cNvPr>
          <p:cNvSpPr txBox="1">
            <a:spLocks/>
          </p:cNvSpPr>
          <p:nvPr/>
        </p:nvSpPr>
        <p:spPr>
          <a:xfrm>
            <a:off x="-2670930" y="115922"/>
            <a:ext cx="9601200" cy="14859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2400" dirty="0"/>
              <a:t>Fuentes de consulta</a:t>
            </a:r>
          </a:p>
        </p:txBody>
      </p:sp>
      <p:sp>
        <p:nvSpPr>
          <p:cNvPr id="4" name="Marcador de contenido 2">
            <a:extLst>
              <a:ext uri="{FF2B5EF4-FFF2-40B4-BE49-F238E27FC236}">
                <a16:creationId xmlns:a16="http://schemas.microsoft.com/office/drawing/2014/main" id="{AB293C0D-0806-3F7F-C35D-B4505D24DFB9}"/>
              </a:ext>
            </a:extLst>
          </p:cNvPr>
          <p:cNvSpPr txBox="1">
            <a:spLocks/>
          </p:cNvSpPr>
          <p:nvPr/>
        </p:nvSpPr>
        <p:spPr>
          <a:xfrm>
            <a:off x="56776" y="1690183"/>
            <a:ext cx="11575591" cy="4439781"/>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449580" algn="just">
              <a:lnSpc>
                <a:spcPct val="120000"/>
              </a:lnSpc>
              <a:spcBef>
                <a:spcPts val="1200"/>
              </a:spcBef>
            </a:pPr>
            <a:r>
              <a:rPr lang="es-MX" sz="1000"/>
              <a:t>Jiménez, J.C., Martínez, C.J. y Nieto, M.L. (2016). La orientación emprendedora en pequeños negocios de artesanía de México. Nova Scientia, 8 (16), 475-500.</a:t>
            </a:r>
          </a:p>
          <a:p>
            <a:pPr indent="-449580" algn="just">
              <a:lnSpc>
                <a:spcPct val="120000"/>
              </a:lnSpc>
              <a:spcBef>
                <a:spcPts val="1200"/>
              </a:spcBef>
            </a:pPr>
            <a:r>
              <a:rPr lang="es-MX" sz="1000"/>
              <a:t>Manjarrés-Henríquez, L. (2016). El reto de la innovación: clave para el desarrollo de los territorios. Prospectiva, 14 (2), 5-6. </a:t>
            </a:r>
          </a:p>
          <a:p>
            <a:pPr indent="-449580" algn="just">
              <a:lnSpc>
                <a:spcPct val="120000"/>
              </a:lnSpc>
              <a:spcBef>
                <a:spcPts val="1200"/>
              </a:spcBef>
            </a:pPr>
            <a:r>
              <a:rPr lang="es-MX" sz="1000"/>
              <a:t>Martínez, D. (12 de agosto de 2018). Muñecas tradicionales de Amealco son Patrimonio Cultural. Diario de Querétaro. Disponible en: https://www.diariodequeretaro.com.mx/local/munecas-tradicionales-de-amealco-son-patrimonio-cultural-1910344.html</a:t>
            </a:r>
          </a:p>
          <a:p>
            <a:pPr indent="-449580" algn="just">
              <a:lnSpc>
                <a:spcPct val="120000"/>
              </a:lnSpc>
              <a:spcBef>
                <a:spcPts val="1200"/>
              </a:spcBef>
            </a:pPr>
            <a:r>
              <a:rPr lang="es-MX" sz="1000"/>
              <a:t>Mejía, R. (julio, 2019).[Fotografía].</a:t>
            </a:r>
          </a:p>
          <a:p>
            <a:pPr indent="-449580" algn="just">
              <a:lnSpc>
                <a:spcPct val="120000"/>
              </a:lnSpc>
              <a:spcBef>
                <a:spcPts val="1200"/>
              </a:spcBef>
            </a:pPr>
            <a:r>
              <a:rPr lang="es-MX" sz="1000"/>
              <a:t>MINCETUR (2018). VIII Premio Nacional de Diseño de Artesanía Peruana: Innovación en la Artesanía. Reseña de ganadores y finalistas. Lima: Ministerio de Comercio Exterior y Turismo.</a:t>
            </a:r>
          </a:p>
          <a:p>
            <a:pPr indent="-449580" algn="just">
              <a:lnSpc>
                <a:spcPct val="120000"/>
              </a:lnSpc>
              <a:spcBef>
                <a:spcPts val="1200"/>
              </a:spcBef>
            </a:pPr>
            <a:r>
              <a:rPr lang="es-MX" sz="1000"/>
              <a:t>Pérez, A. (2016). La inserción de las Tecnologías de Información y Comunicación para la eficiencia de la comercialización de artesanías en Tonalá, Jalisco, México. Administración y organización, 19 (36).</a:t>
            </a:r>
          </a:p>
          <a:p>
            <a:pPr indent="-449580" algn="just">
              <a:lnSpc>
                <a:spcPct val="120000"/>
              </a:lnSpc>
              <a:spcBef>
                <a:spcPts val="1200"/>
              </a:spcBef>
            </a:pPr>
            <a:r>
              <a:rPr lang="es-MX" sz="1000"/>
              <a:t>Pichardo, R., Sánchez, P.S y Henríquez, T. (2017). Innovación y competitividad en el sector artesanal. Recherches en Sciences de Gestion, 121 (4), 41-66</a:t>
            </a:r>
          </a:p>
          <a:p>
            <a:pPr indent="-449580" algn="just">
              <a:lnSpc>
                <a:spcPct val="120000"/>
              </a:lnSpc>
              <a:spcBef>
                <a:spcPts val="1200"/>
              </a:spcBef>
            </a:pPr>
            <a:r>
              <a:rPr lang="es-MX" sz="1000"/>
              <a:t>Puc, A.C., Sarmiento, J.F., Munguia, A. y Monforte, G. (2018). Innovación social y tecnológica en la actividad artesanal de madera en la comunidad de Dzityá, Yucatán. Eurapean Public &amp; Social Innovation Review, 3 (2), 49-57.</a:t>
            </a:r>
          </a:p>
          <a:p>
            <a:pPr indent="-449580" algn="just">
              <a:lnSpc>
                <a:spcPct val="120000"/>
              </a:lnSpc>
              <a:spcBef>
                <a:spcPts val="1200"/>
              </a:spcBef>
            </a:pPr>
            <a:r>
              <a:rPr lang="es-MX" sz="1000"/>
              <a:t>Real, M &amp; Schmittinger, F. (2021). A Framework for Experimenting Co-creation in Real-Life Contexts. En A. Deserti, M. Rea y F. Schmittinger (Eds.). Co-creation for Responsible Research and Innovation. Springer.</a:t>
            </a:r>
          </a:p>
          <a:p>
            <a:pPr indent="-449580" algn="just">
              <a:lnSpc>
                <a:spcPct val="120000"/>
              </a:lnSpc>
              <a:spcBef>
                <a:spcPts val="1200"/>
              </a:spcBef>
            </a:pPr>
            <a:r>
              <a:rPr lang="es-MX" sz="1000"/>
              <a:t>Rosales, M.B. (2021). Revisión teórica de modelos de gestión logístico para el sector artesanal Macanero Gualaceo- Ecuador.  Diseño Educativo, 4 (3.2).</a:t>
            </a:r>
          </a:p>
          <a:p>
            <a:pPr indent="-449580" algn="just">
              <a:lnSpc>
                <a:spcPct val="120000"/>
              </a:lnSpc>
              <a:spcBef>
                <a:spcPts val="1200"/>
              </a:spcBef>
            </a:pPr>
            <a:r>
              <a:rPr lang="es-MX" sz="1000"/>
              <a:t>Salazar, V., Moreno, J.M. y Casas, E.V. (2015). Innovación para el fomento de la competitividad en el proceso artesanal de producción de bacanora. Estudios Sociales, 23 (46), 214-240. </a:t>
            </a:r>
          </a:p>
          <a:p>
            <a:pPr indent="-449580" algn="just">
              <a:lnSpc>
                <a:spcPct val="120000"/>
              </a:lnSpc>
              <a:spcBef>
                <a:spcPts val="1200"/>
              </a:spcBef>
            </a:pPr>
            <a:r>
              <a:rPr lang="es-MX" sz="1000"/>
              <a:t>Santamaría, J. (2018). Integración del diseño para el desarrollo del sector artesanal en la providencia de Tungurahua.  Revista Chakiñan de Ciencias Sociales y Humanidades, (6), 85-105.</a:t>
            </a:r>
          </a:p>
          <a:p>
            <a:pPr indent="-449580" algn="just">
              <a:lnSpc>
                <a:spcPct val="120000"/>
              </a:lnSpc>
              <a:spcBef>
                <a:spcPts val="1200"/>
              </a:spcBef>
            </a:pPr>
            <a:r>
              <a:rPr lang="es-MX" sz="1000"/>
              <a:t>Santos, R.A., Barroso-Tanoira, F.G. y Ávila, J. I. (2015). Evaluación prospectiva y preservación del sector artesanal en zonas mayas de Campeche, México (avances de investigación). Revista Universitaria RUTA, 17(1), 77-92.</a:t>
            </a:r>
          </a:p>
          <a:p>
            <a:pPr indent="-449580" algn="just">
              <a:lnSpc>
                <a:spcPct val="120000"/>
              </a:lnSpc>
              <a:spcBef>
                <a:spcPts val="1200"/>
              </a:spcBef>
            </a:pPr>
            <a:r>
              <a:rPr lang="es-MX" sz="1000"/>
              <a:t>Secretaría de Cultura del Estado de Querétaro (16 de marzo de 2021). La “Muñeca Artesanal de Amealco” fue declarada Patrimonio Cultural del Estado de Querétaro el 18 de abril del 2018. [Publicación de Facebook]. https://www.facebook.com/SecultQro/posts/10158347274367060/</a:t>
            </a:r>
          </a:p>
          <a:p>
            <a:pPr indent="-449580" algn="just">
              <a:lnSpc>
                <a:spcPct val="120000"/>
              </a:lnSpc>
              <a:spcBef>
                <a:spcPts val="1200"/>
              </a:spcBef>
            </a:pPr>
            <a:r>
              <a:rPr lang="es-MX" sz="1000"/>
              <a:t>Simancas, E., García, M., Silva, C., Balhadj, S. y Ferhane, D. (2015). Artesanía y comunicación: retos para el sector artesanal de Tánger. Opción, 31 (2), 1041-1059.</a:t>
            </a:r>
          </a:p>
          <a:p>
            <a:pPr indent="-449580" algn="just">
              <a:lnSpc>
                <a:spcPct val="120000"/>
              </a:lnSpc>
              <a:spcBef>
                <a:spcPts val="1200"/>
              </a:spcBef>
            </a:pPr>
            <a:endParaRPr lang="es-MX" sz="400" dirty="0"/>
          </a:p>
        </p:txBody>
      </p:sp>
    </p:spTree>
    <p:extLst>
      <p:ext uri="{BB962C8B-B14F-4D97-AF65-F5344CB8AC3E}">
        <p14:creationId xmlns:p14="http://schemas.microsoft.com/office/powerpoint/2010/main" val="565580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2199086" y="1866641"/>
            <a:ext cx="7454900" cy="584775"/>
          </a:xfrm>
          <a:prstGeom prst="rect">
            <a:avLst/>
          </a:prstGeom>
          <a:noFill/>
        </p:spPr>
        <p:txBody>
          <a:bodyPr wrap="square" rtlCol="0">
            <a:spAutoFit/>
          </a:bodyPr>
          <a:lstStyle/>
          <a:p>
            <a:pPr algn="ctr"/>
            <a:r>
              <a:rPr lang="es-MX" sz="3200" dirty="0"/>
              <a:t>Rebeca Mejía Vázquez</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448849" y="18403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2"/>
          <a:stretch>
            <a:fillRect/>
          </a:stretch>
        </p:blipFill>
        <p:spPr>
          <a:xfrm>
            <a:off x="10966014" y="5817941"/>
            <a:ext cx="1329264" cy="1026026"/>
          </a:xfrm>
          <a:prstGeom prst="rect">
            <a:avLst/>
          </a:prstGeom>
        </p:spPr>
      </p:pic>
      <p:sp>
        <p:nvSpPr>
          <p:cNvPr id="19" name="CuadroTexto 18">
            <a:extLst>
              <a:ext uri="{FF2B5EF4-FFF2-40B4-BE49-F238E27FC236}">
                <a16:creationId xmlns:a16="http://schemas.microsoft.com/office/drawing/2014/main" id="{C876C7D7-40F8-6F42-91E4-FE1988589A0A}"/>
              </a:ext>
            </a:extLst>
          </p:cNvPr>
          <p:cNvSpPr txBox="1"/>
          <p:nvPr/>
        </p:nvSpPr>
        <p:spPr>
          <a:xfrm>
            <a:off x="2199086" y="3531275"/>
            <a:ext cx="7454900" cy="584775"/>
          </a:xfrm>
          <a:prstGeom prst="rect">
            <a:avLst/>
          </a:prstGeom>
          <a:noFill/>
        </p:spPr>
        <p:txBody>
          <a:bodyPr wrap="square" rtlCol="0">
            <a:spAutoFit/>
          </a:bodyPr>
          <a:lstStyle/>
          <a:p>
            <a:pPr algn="ctr"/>
            <a:r>
              <a:rPr lang="es-MX" sz="3200" dirty="0"/>
              <a:t>mejiarbk@gmail.com</a:t>
            </a:r>
          </a:p>
        </p:txBody>
      </p:sp>
      <p:grpSp>
        <p:nvGrpSpPr>
          <p:cNvPr id="20" name="Grupo 19">
            <a:extLst>
              <a:ext uri="{FF2B5EF4-FFF2-40B4-BE49-F238E27FC236}">
                <a16:creationId xmlns:a16="http://schemas.microsoft.com/office/drawing/2014/main" id="{DE97E45F-0EA7-495C-A69C-2920594FD0D0}"/>
              </a:ext>
            </a:extLst>
          </p:cNvPr>
          <p:cNvGrpSpPr/>
          <p:nvPr/>
        </p:nvGrpSpPr>
        <p:grpSpPr>
          <a:xfrm>
            <a:off x="34708" y="19319"/>
            <a:ext cx="12122584" cy="1212330"/>
            <a:chOff x="221816" y="147783"/>
            <a:chExt cx="12122584" cy="1212330"/>
          </a:xfrm>
        </p:grpSpPr>
        <p:pic>
          <p:nvPicPr>
            <p:cNvPr id="21" name="Imagen 20">
              <a:extLst>
                <a:ext uri="{FF2B5EF4-FFF2-40B4-BE49-F238E27FC236}">
                  <a16:creationId xmlns:a16="http://schemas.microsoft.com/office/drawing/2014/main" id="{9B5E774E-9D5C-484C-ABD1-237108BE8052}"/>
                </a:ext>
              </a:extLst>
            </p:cNvPr>
            <p:cNvPicPr>
              <a:picLocks noChangeAspect="1"/>
            </p:cNvPicPr>
            <p:nvPr/>
          </p:nvPicPr>
          <p:blipFill>
            <a:blip r:embed="rId3"/>
            <a:stretch>
              <a:fillRect/>
            </a:stretch>
          </p:blipFill>
          <p:spPr>
            <a:xfrm>
              <a:off x="221816" y="147783"/>
              <a:ext cx="6506483" cy="1181265"/>
            </a:xfrm>
            <a:prstGeom prst="rect">
              <a:avLst/>
            </a:prstGeom>
          </p:spPr>
        </p:pic>
        <p:sp>
          <p:nvSpPr>
            <p:cNvPr id="22" name="Rectángulo 21">
              <a:extLst>
                <a:ext uri="{FF2B5EF4-FFF2-40B4-BE49-F238E27FC236}">
                  <a16:creationId xmlns:a16="http://schemas.microsoft.com/office/drawing/2014/main" id="{37FD10B5-C327-4B11-9DDC-1E7FBEC2D9CB}"/>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CuadroTexto 22">
              <a:extLst>
                <a:ext uri="{FF2B5EF4-FFF2-40B4-BE49-F238E27FC236}">
                  <a16:creationId xmlns:a16="http://schemas.microsoft.com/office/drawing/2014/main" id="{58F72EFE-2BBC-4820-8DFB-E7F20859DEFD}"/>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24" name="CuadroTexto 23">
              <a:extLst>
                <a:ext uri="{FF2B5EF4-FFF2-40B4-BE49-F238E27FC236}">
                  <a16:creationId xmlns:a16="http://schemas.microsoft.com/office/drawing/2014/main" id="{B785CDA0-065B-43E5-A4DC-B0BF832E85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25" name="Imagen 24">
              <a:extLst>
                <a:ext uri="{FF2B5EF4-FFF2-40B4-BE49-F238E27FC236}">
                  <a16:creationId xmlns:a16="http://schemas.microsoft.com/office/drawing/2014/main" id="{02696CBE-D8A3-4BC8-AF24-33065BE3687F}"/>
                </a:ext>
              </a:extLst>
            </p:cNvPr>
            <p:cNvPicPr>
              <a:picLocks noChangeAspect="1"/>
            </p:cNvPicPr>
            <p:nvPr/>
          </p:nvPicPr>
          <p:blipFill>
            <a:blip r:embed="rId4"/>
            <a:stretch>
              <a:fillRect/>
            </a:stretch>
          </p:blipFill>
          <p:spPr>
            <a:xfrm>
              <a:off x="1727408" y="253638"/>
              <a:ext cx="624078" cy="824051"/>
            </a:xfrm>
            <a:prstGeom prst="rect">
              <a:avLst/>
            </a:prstGeom>
          </p:spPr>
        </p:pic>
        <p:grpSp>
          <p:nvGrpSpPr>
            <p:cNvPr id="26" name="Grupo 25">
              <a:extLst>
                <a:ext uri="{FF2B5EF4-FFF2-40B4-BE49-F238E27FC236}">
                  <a16:creationId xmlns:a16="http://schemas.microsoft.com/office/drawing/2014/main" id="{7F9C6E4D-88D2-4304-BA7B-9EE8AED2F8EB}"/>
                </a:ext>
              </a:extLst>
            </p:cNvPr>
            <p:cNvGrpSpPr/>
            <p:nvPr/>
          </p:nvGrpSpPr>
          <p:grpSpPr>
            <a:xfrm>
              <a:off x="2438169" y="190957"/>
              <a:ext cx="2918099" cy="781051"/>
              <a:chOff x="458611" y="-1705663"/>
              <a:chExt cx="3093173" cy="951198"/>
            </a:xfrm>
          </p:grpSpPr>
          <p:sp>
            <p:nvSpPr>
              <p:cNvPr id="30" name="Cuadro de texto 2">
                <a:extLst>
                  <a:ext uri="{FF2B5EF4-FFF2-40B4-BE49-F238E27FC236}">
                    <a16:creationId xmlns:a16="http://schemas.microsoft.com/office/drawing/2014/main" id="{F434C15F-CA26-4C07-B85D-EE686400AEA0}"/>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31" name="Imagen 30" descr="Boomerang">
                <a:extLst>
                  <a:ext uri="{FF2B5EF4-FFF2-40B4-BE49-F238E27FC236}">
                    <a16:creationId xmlns:a16="http://schemas.microsoft.com/office/drawing/2014/main" id="{6ADFBDBA-951E-44AA-B488-E8F4BCF492BD}"/>
                  </a:ext>
                </a:extLst>
              </p:cNvPr>
              <p:cNvPicPr>
                <a:picLocks noChangeAspect="1"/>
              </p:cNvPicPr>
              <p:nvPr/>
            </p:nvPicPr>
            <p:blipFill rotWithShape="1">
              <a:blip r:embed="rId5">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27" name="Imagen 26">
              <a:extLst>
                <a:ext uri="{FF2B5EF4-FFF2-40B4-BE49-F238E27FC236}">
                  <a16:creationId xmlns:a16="http://schemas.microsoft.com/office/drawing/2014/main" id="{323F1787-69C9-4F1A-9A52-6F7656A8D0B5}"/>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28" name="Imagen 27">
              <a:extLst>
                <a:ext uri="{FF2B5EF4-FFF2-40B4-BE49-F238E27FC236}">
                  <a16:creationId xmlns:a16="http://schemas.microsoft.com/office/drawing/2014/main" id="{20FCDDEA-3CB2-4E66-BBED-85DCE0BF4AC4}"/>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29" name="Imagen 28">
              <a:extLst>
                <a:ext uri="{FF2B5EF4-FFF2-40B4-BE49-F238E27FC236}">
                  <a16:creationId xmlns:a16="http://schemas.microsoft.com/office/drawing/2014/main" id="{1E289A58-AD67-40EC-BC05-10A4DDF0F172}"/>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Tree>
    <p:extLst>
      <p:ext uri="{BB962C8B-B14F-4D97-AF65-F5344CB8AC3E}">
        <p14:creationId xmlns:p14="http://schemas.microsoft.com/office/powerpoint/2010/main" val="121714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graphicFrame>
        <p:nvGraphicFramePr>
          <p:cNvPr id="5" name="Diagrama 4">
            <a:extLst>
              <a:ext uri="{FF2B5EF4-FFF2-40B4-BE49-F238E27FC236}">
                <a16:creationId xmlns:a16="http://schemas.microsoft.com/office/drawing/2014/main" id="{450621A5-8888-FFFF-8533-4B062B68CE64}"/>
              </a:ext>
            </a:extLst>
          </p:cNvPr>
          <p:cNvGraphicFramePr/>
          <p:nvPr>
            <p:extLst>
              <p:ext uri="{D42A27DB-BD31-4B8C-83A1-F6EECF244321}">
                <p14:modId xmlns:p14="http://schemas.microsoft.com/office/powerpoint/2010/main" val="1623960169"/>
              </p:ext>
            </p:extLst>
          </p:nvPr>
        </p:nvGraphicFramePr>
        <p:xfrm>
          <a:off x="0" y="2220593"/>
          <a:ext cx="6451109" cy="327458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6" name="Picture 2" descr="Iberartesanías: impulsando y protegiendo el sector artesano en Iberoamérica  - SEGIB">
            <a:extLst>
              <a:ext uri="{FF2B5EF4-FFF2-40B4-BE49-F238E27FC236}">
                <a16:creationId xmlns:a16="http://schemas.microsoft.com/office/drawing/2014/main" id="{67E33938-8A3A-E362-F622-2F3EE48741AB}"/>
              </a:ext>
            </a:extLst>
          </p:cNvPr>
          <p:cNvPicPr>
            <a:picLocks noChangeAspect="1" noChangeArrowheads="1"/>
          </p:cNvPicPr>
          <p:nvPr/>
        </p:nvPicPr>
        <p:blipFill rotWithShape="1">
          <a:blip r:embed="rId14">
            <a:extLst>
              <a:ext uri="{28A0092B-C50C-407E-A947-70E740481C1C}">
                <a14:useLocalDpi xmlns:a14="http://schemas.microsoft.com/office/drawing/2010/main" val="0"/>
              </a:ext>
            </a:extLst>
          </a:blip>
          <a:srcRect l="4253" r="48580" b="-1"/>
          <a:stretch/>
        </p:blipFill>
        <p:spPr bwMode="auto">
          <a:xfrm>
            <a:off x="7045309" y="1335245"/>
            <a:ext cx="3482991" cy="4914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7956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
        <p:nvSpPr>
          <p:cNvPr id="2" name="CuadroTexto 1">
            <a:extLst>
              <a:ext uri="{FF2B5EF4-FFF2-40B4-BE49-F238E27FC236}">
                <a16:creationId xmlns:a16="http://schemas.microsoft.com/office/drawing/2014/main" id="{D88A7D95-E8D7-1D1D-048C-BC19F150E366}"/>
              </a:ext>
            </a:extLst>
          </p:cNvPr>
          <p:cNvSpPr txBox="1"/>
          <p:nvPr/>
        </p:nvSpPr>
        <p:spPr>
          <a:xfrm>
            <a:off x="833999" y="1763940"/>
            <a:ext cx="10324660" cy="584775"/>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s-MX" sz="1600" dirty="0">
                <a:solidFill>
                  <a:srgbClr val="000000"/>
                </a:solidFill>
                <a:latin typeface="Arial" panose="020B0604020202020204" pitchFamily="34" charset="0"/>
              </a:rPr>
              <a:t>Proponer una aproximación de modelo de gestión de innovación social que contribuya al sector artesanal queretano en el rescate del patrimonio y su resignificación a través de la co-creación y tecnologías creativas. </a:t>
            </a:r>
            <a:endParaRPr lang="es-MX" sz="1600" dirty="0"/>
          </a:p>
        </p:txBody>
      </p:sp>
      <p:sp>
        <p:nvSpPr>
          <p:cNvPr id="3" name="Título 5">
            <a:extLst>
              <a:ext uri="{FF2B5EF4-FFF2-40B4-BE49-F238E27FC236}">
                <a16:creationId xmlns:a16="http://schemas.microsoft.com/office/drawing/2014/main" id="{4E691ADA-AF81-E7E8-1D8F-438656C37AF0}"/>
              </a:ext>
            </a:extLst>
          </p:cNvPr>
          <p:cNvSpPr txBox="1">
            <a:spLocks/>
          </p:cNvSpPr>
          <p:nvPr/>
        </p:nvSpPr>
        <p:spPr>
          <a:xfrm>
            <a:off x="1576120" y="1241207"/>
            <a:ext cx="3034974" cy="391997"/>
          </a:xfrm>
          <a:prstGeom prst="rect">
            <a:avLst/>
          </a:prstGeom>
          <a:no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MX" sz="2800" b="1" dirty="0">
                <a:solidFill>
                  <a:schemeClr val="tx1"/>
                </a:solidFill>
              </a:rPr>
              <a:t>Objetivo general</a:t>
            </a:r>
          </a:p>
        </p:txBody>
      </p:sp>
      <p:sp>
        <p:nvSpPr>
          <p:cNvPr id="4" name="Título 5">
            <a:extLst>
              <a:ext uri="{FF2B5EF4-FFF2-40B4-BE49-F238E27FC236}">
                <a16:creationId xmlns:a16="http://schemas.microsoft.com/office/drawing/2014/main" id="{85578EE6-3573-1E26-967E-E8B37158321B}"/>
              </a:ext>
            </a:extLst>
          </p:cNvPr>
          <p:cNvSpPr txBox="1">
            <a:spLocks/>
          </p:cNvSpPr>
          <p:nvPr/>
        </p:nvSpPr>
        <p:spPr>
          <a:xfrm>
            <a:off x="739291" y="2951279"/>
            <a:ext cx="3034974" cy="391997"/>
          </a:xfrm>
          <a:prstGeom prst="rect">
            <a:avLst/>
          </a:prstGeom>
          <a:no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lnSpcReduction="10000"/>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MX" sz="2400" b="1" dirty="0">
                <a:solidFill>
                  <a:schemeClr val="tx1"/>
                </a:solidFill>
              </a:rPr>
              <a:t>Objetivos específicos</a:t>
            </a:r>
          </a:p>
        </p:txBody>
      </p:sp>
      <p:sp>
        <p:nvSpPr>
          <p:cNvPr id="7" name="CuadroTexto 6">
            <a:extLst>
              <a:ext uri="{FF2B5EF4-FFF2-40B4-BE49-F238E27FC236}">
                <a16:creationId xmlns:a16="http://schemas.microsoft.com/office/drawing/2014/main" id="{ACBEC999-9E43-E860-2B49-7F61D80D5D5A}"/>
              </a:ext>
            </a:extLst>
          </p:cNvPr>
          <p:cNvSpPr txBox="1"/>
          <p:nvPr/>
        </p:nvSpPr>
        <p:spPr>
          <a:xfrm>
            <a:off x="118381" y="3638296"/>
            <a:ext cx="11012246" cy="2678875"/>
          </a:xfrm>
          <a:prstGeom prst="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a:spAutoFit/>
          </a:bodyPr>
          <a:lstStyle/>
          <a:p>
            <a:pPr marL="742950" lvl="1" indent="-285750" algn="just">
              <a:lnSpc>
                <a:spcPct val="150000"/>
              </a:lnSpc>
              <a:spcAft>
                <a:spcPts val="800"/>
              </a:spcAft>
              <a:buFont typeface="Arial" panose="020B0604020202020204" pitchFamily="34" charset="0"/>
              <a:buChar char="•"/>
              <a:tabLst>
                <a:tab pos="914400" algn="l"/>
              </a:tabLst>
            </a:pPr>
            <a:r>
              <a:rPr lang="es-MX" sz="1600" dirty="0">
                <a:effectLst/>
                <a:latin typeface="Arial" panose="020B0604020202020204" pitchFamily="34" charset="0"/>
                <a:ea typeface="Calibri" panose="020F0502020204030204" pitchFamily="34" charset="0"/>
                <a:cs typeface="Times New Roman" panose="02020603050405020304" pitchFamily="18" charset="0"/>
              </a:rPr>
              <a:t>Definir las categorías de análisis de la innovación social</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50000"/>
              </a:lnSpc>
              <a:spcAft>
                <a:spcPts val="800"/>
              </a:spcAft>
              <a:buFont typeface="Arial" panose="020B0604020202020204" pitchFamily="34" charset="0"/>
              <a:buChar char="•"/>
              <a:tabLst>
                <a:tab pos="914400" algn="l"/>
              </a:tabLst>
            </a:pPr>
            <a:r>
              <a:rPr lang="es-MX" sz="1600" dirty="0">
                <a:effectLst/>
                <a:latin typeface="Arial" panose="020B0604020202020204" pitchFamily="34" charset="0"/>
                <a:ea typeface="Calibri" panose="020F0502020204030204" pitchFamily="34" charset="0"/>
                <a:cs typeface="Times New Roman" panose="02020603050405020304" pitchFamily="18" charset="0"/>
              </a:rPr>
              <a:t>Analizar el ecosistema del sector artesanal queretano.</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50000"/>
              </a:lnSpc>
              <a:spcAft>
                <a:spcPts val="800"/>
              </a:spcAft>
              <a:buFont typeface="Arial" panose="020B0604020202020204" pitchFamily="34" charset="0"/>
              <a:buChar char="•"/>
              <a:tabLst>
                <a:tab pos="914400" algn="l"/>
              </a:tabLst>
            </a:pPr>
            <a:r>
              <a:rPr lang="es-MX" sz="1600" dirty="0">
                <a:effectLst/>
                <a:latin typeface="Arial" panose="020B0604020202020204" pitchFamily="34" charset="0"/>
                <a:ea typeface="Calibri" panose="020F0502020204030204" pitchFamily="34" charset="0"/>
                <a:cs typeface="Times New Roman" panose="02020603050405020304" pitchFamily="18" charset="0"/>
              </a:rPr>
              <a:t>Esquematizar la transferencia del conocimiento en el sector artesanal queretano.</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50000"/>
              </a:lnSpc>
              <a:spcAft>
                <a:spcPts val="800"/>
              </a:spcAft>
              <a:buFont typeface="Arial" panose="020B0604020202020204" pitchFamily="34" charset="0"/>
              <a:buChar char="•"/>
              <a:tabLst>
                <a:tab pos="914400" algn="l"/>
              </a:tabLst>
            </a:pPr>
            <a:r>
              <a:rPr lang="es-MX" sz="1600" dirty="0">
                <a:effectLst/>
                <a:latin typeface="Arial" panose="020B0604020202020204" pitchFamily="34" charset="0"/>
                <a:ea typeface="Calibri" panose="020F0502020204030204" pitchFamily="34" charset="0"/>
                <a:cs typeface="Times New Roman" panose="02020603050405020304" pitchFamily="18" charset="0"/>
              </a:rPr>
              <a:t>Analizar cómo se ha dado la adopción de la tecnología en el sector artesanal queretano.</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50000"/>
              </a:lnSpc>
              <a:spcAft>
                <a:spcPts val="800"/>
              </a:spcAft>
              <a:buFont typeface="Arial" panose="020B0604020202020204" pitchFamily="34" charset="0"/>
              <a:buChar char="•"/>
              <a:tabLst>
                <a:tab pos="914400" algn="l"/>
              </a:tabLst>
            </a:pPr>
            <a:r>
              <a:rPr lang="es-MX" sz="1600" dirty="0">
                <a:effectLst/>
                <a:latin typeface="Arial" panose="020B0604020202020204" pitchFamily="34" charset="0"/>
                <a:ea typeface="Calibri" panose="020F0502020204030204" pitchFamily="34" charset="0"/>
                <a:cs typeface="Times New Roman" panose="02020603050405020304" pitchFamily="18" charset="0"/>
              </a:rPr>
              <a:t>Diseñar la propuesta de aproximación del modelo de gestión de la innovación social para ser aplicado en el sector artesanal de Querétaro.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6089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
        <p:nvSpPr>
          <p:cNvPr id="2" name="CuadroTexto 1">
            <a:extLst>
              <a:ext uri="{FF2B5EF4-FFF2-40B4-BE49-F238E27FC236}">
                <a16:creationId xmlns:a16="http://schemas.microsoft.com/office/drawing/2014/main" id="{2FEA54A2-F5E7-BF4C-CD2C-D002B0AECF4F}"/>
              </a:ext>
            </a:extLst>
          </p:cNvPr>
          <p:cNvSpPr txBox="1"/>
          <p:nvPr/>
        </p:nvSpPr>
        <p:spPr>
          <a:xfrm>
            <a:off x="1094067" y="5223142"/>
            <a:ext cx="6481967" cy="338554"/>
          </a:xfrm>
          <a:prstGeom prst="rect">
            <a:avLst/>
          </a:prstGeom>
          <a:noFill/>
        </p:spPr>
        <p:txBody>
          <a:bodyPr wrap="none" rtlCol="0">
            <a:spAutoFit/>
          </a:bodyPr>
          <a:lstStyle/>
          <a:p>
            <a:r>
              <a:rPr lang="es-MX" sz="1600" dirty="0"/>
              <a:t>¿Cómo la innovación puede influir en la resignificación del sector artesanal?</a:t>
            </a:r>
          </a:p>
        </p:txBody>
      </p:sp>
      <p:sp>
        <p:nvSpPr>
          <p:cNvPr id="3" name="CuadroTexto 2">
            <a:extLst>
              <a:ext uri="{FF2B5EF4-FFF2-40B4-BE49-F238E27FC236}">
                <a16:creationId xmlns:a16="http://schemas.microsoft.com/office/drawing/2014/main" id="{F77DFD9D-B718-EFC8-7756-E0958B3F812F}"/>
              </a:ext>
            </a:extLst>
          </p:cNvPr>
          <p:cNvSpPr txBox="1"/>
          <p:nvPr/>
        </p:nvSpPr>
        <p:spPr>
          <a:xfrm>
            <a:off x="924376" y="5981508"/>
            <a:ext cx="6407851" cy="584775"/>
          </a:xfrm>
          <a:prstGeom prst="rect">
            <a:avLst/>
          </a:prstGeom>
          <a:noFill/>
        </p:spPr>
        <p:txBody>
          <a:bodyPr wrap="square" rtlCol="0">
            <a:spAutoFit/>
          </a:bodyPr>
          <a:lstStyle/>
          <a:p>
            <a:r>
              <a:rPr lang="es-MX" sz="1600" dirty="0"/>
              <a:t>Memoria, aprendizaje, recuperación de saberes (conocimiento)</a:t>
            </a:r>
          </a:p>
          <a:p>
            <a:pPr algn="ctr"/>
            <a:r>
              <a:rPr lang="es-MX" sz="1600" dirty="0"/>
              <a:t>Visibilización de los conocimientos, patrimonio cultural</a:t>
            </a:r>
          </a:p>
        </p:txBody>
      </p:sp>
      <p:grpSp>
        <p:nvGrpSpPr>
          <p:cNvPr id="4" name="Grupo 3">
            <a:extLst>
              <a:ext uri="{FF2B5EF4-FFF2-40B4-BE49-F238E27FC236}">
                <a16:creationId xmlns:a16="http://schemas.microsoft.com/office/drawing/2014/main" id="{E164D3D9-99D7-7353-0349-EA6E841545FE}"/>
              </a:ext>
            </a:extLst>
          </p:cNvPr>
          <p:cNvGrpSpPr/>
          <p:nvPr/>
        </p:nvGrpSpPr>
        <p:grpSpPr>
          <a:xfrm>
            <a:off x="2392756" y="1066421"/>
            <a:ext cx="7529994" cy="2011436"/>
            <a:chOff x="3636991" y="780679"/>
            <a:chExt cx="7529994" cy="2011436"/>
          </a:xfrm>
        </p:grpSpPr>
        <p:sp>
          <p:nvSpPr>
            <p:cNvPr id="7" name="Rectángulo 6">
              <a:extLst>
                <a:ext uri="{FF2B5EF4-FFF2-40B4-BE49-F238E27FC236}">
                  <a16:creationId xmlns:a16="http://schemas.microsoft.com/office/drawing/2014/main" id="{C310900E-6B36-7FC5-98FF-92511947B1E3}"/>
                </a:ext>
              </a:extLst>
            </p:cNvPr>
            <p:cNvSpPr/>
            <p:nvPr/>
          </p:nvSpPr>
          <p:spPr>
            <a:xfrm>
              <a:off x="3636991" y="1214809"/>
              <a:ext cx="4002156" cy="7288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MEMORIA COLECTIVA</a:t>
              </a:r>
            </a:p>
          </p:txBody>
        </p:sp>
        <p:sp>
          <p:nvSpPr>
            <p:cNvPr id="8" name="Abrir llave 7">
              <a:extLst>
                <a:ext uri="{FF2B5EF4-FFF2-40B4-BE49-F238E27FC236}">
                  <a16:creationId xmlns:a16="http://schemas.microsoft.com/office/drawing/2014/main" id="{646EC512-6030-2B1D-8201-7C5A6BA0957C}"/>
                </a:ext>
              </a:extLst>
            </p:cNvPr>
            <p:cNvSpPr/>
            <p:nvPr/>
          </p:nvSpPr>
          <p:spPr>
            <a:xfrm>
              <a:off x="7910231" y="780679"/>
              <a:ext cx="212035" cy="20114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sz="1600"/>
            </a:p>
          </p:txBody>
        </p:sp>
        <p:sp>
          <p:nvSpPr>
            <p:cNvPr id="9" name="CuadroTexto 8">
              <a:extLst>
                <a:ext uri="{FF2B5EF4-FFF2-40B4-BE49-F238E27FC236}">
                  <a16:creationId xmlns:a16="http://schemas.microsoft.com/office/drawing/2014/main" id="{7D33993D-3DE4-B8E2-D506-9C0ADB6A0477}"/>
                </a:ext>
              </a:extLst>
            </p:cNvPr>
            <p:cNvSpPr txBox="1"/>
            <p:nvPr/>
          </p:nvSpPr>
          <p:spPr>
            <a:xfrm>
              <a:off x="8387313" y="2127172"/>
              <a:ext cx="2639633" cy="338554"/>
            </a:xfrm>
            <a:prstGeom prst="rect">
              <a:avLst/>
            </a:prstGeom>
            <a:noFill/>
          </p:spPr>
          <p:txBody>
            <a:bodyPr wrap="none" rtlCol="0">
              <a:spAutoFit/>
            </a:bodyPr>
            <a:lstStyle/>
            <a:p>
              <a:r>
                <a:rPr lang="es-MX" sz="1600" b="1" dirty="0" err="1"/>
                <a:t>Cocreación</a:t>
              </a:r>
              <a:r>
                <a:rPr lang="es-MX" sz="1600" b="1" dirty="0"/>
                <a:t> del conocimiento</a:t>
              </a:r>
            </a:p>
          </p:txBody>
        </p:sp>
        <p:sp>
          <p:nvSpPr>
            <p:cNvPr id="11" name="CuadroTexto 10">
              <a:extLst>
                <a:ext uri="{FF2B5EF4-FFF2-40B4-BE49-F238E27FC236}">
                  <a16:creationId xmlns:a16="http://schemas.microsoft.com/office/drawing/2014/main" id="{817E4394-831B-21D5-0170-7998F327A2E5}"/>
                </a:ext>
              </a:extLst>
            </p:cNvPr>
            <p:cNvSpPr txBox="1"/>
            <p:nvPr/>
          </p:nvSpPr>
          <p:spPr>
            <a:xfrm>
              <a:off x="8406866" y="1039609"/>
              <a:ext cx="2313518" cy="338554"/>
            </a:xfrm>
            <a:prstGeom prst="rect">
              <a:avLst/>
            </a:prstGeom>
            <a:noFill/>
          </p:spPr>
          <p:txBody>
            <a:bodyPr wrap="none" rtlCol="0">
              <a:spAutoFit/>
            </a:bodyPr>
            <a:lstStyle/>
            <a:p>
              <a:r>
                <a:rPr lang="es-MX" sz="1600" dirty="0"/>
                <a:t>Gestión del conocimiento</a:t>
              </a:r>
            </a:p>
          </p:txBody>
        </p:sp>
        <p:sp>
          <p:nvSpPr>
            <p:cNvPr id="13" name="CuadroTexto 12">
              <a:extLst>
                <a:ext uri="{FF2B5EF4-FFF2-40B4-BE49-F238E27FC236}">
                  <a16:creationId xmlns:a16="http://schemas.microsoft.com/office/drawing/2014/main" id="{5E9F80FA-BD19-BBDE-E8D6-6F7536561AE3}"/>
                </a:ext>
              </a:extLst>
            </p:cNvPr>
            <p:cNvSpPr txBox="1"/>
            <p:nvPr/>
          </p:nvSpPr>
          <p:spPr>
            <a:xfrm>
              <a:off x="8387313" y="1583812"/>
              <a:ext cx="2779672" cy="338554"/>
            </a:xfrm>
            <a:prstGeom prst="rect">
              <a:avLst/>
            </a:prstGeom>
            <a:noFill/>
          </p:spPr>
          <p:txBody>
            <a:bodyPr wrap="none" rtlCol="0">
              <a:spAutoFit/>
            </a:bodyPr>
            <a:lstStyle/>
            <a:p>
              <a:r>
                <a:rPr lang="es-MX" sz="1600" dirty="0"/>
                <a:t>Transferencia del conocimiento</a:t>
              </a:r>
            </a:p>
          </p:txBody>
        </p:sp>
      </p:grpSp>
      <p:grpSp>
        <p:nvGrpSpPr>
          <p:cNvPr id="14" name="Grupo 13">
            <a:extLst>
              <a:ext uri="{FF2B5EF4-FFF2-40B4-BE49-F238E27FC236}">
                <a16:creationId xmlns:a16="http://schemas.microsoft.com/office/drawing/2014/main" id="{3F06BB19-56D4-CFEB-28DE-C3B58B7C614B}"/>
              </a:ext>
            </a:extLst>
          </p:cNvPr>
          <p:cNvGrpSpPr/>
          <p:nvPr/>
        </p:nvGrpSpPr>
        <p:grpSpPr>
          <a:xfrm>
            <a:off x="1152628" y="3125251"/>
            <a:ext cx="8963251" cy="2163797"/>
            <a:chOff x="253352" y="3642298"/>
            <a:chExt cx="8963251" cy="2163797"/>
          </a:xfrm>
        </p:grpSpPr>
        <p:grpSp>
          <p:nvGrpSpPr>
            <p:cNvPr id="15" name="Grupo 14">
              <a:extLst>
                <a:ext uri="{FF2B5EF4-FFF2-40B4-BE49-F238E27FC236}">
                  <a16:creationId xmlns:a16="http://schemas.microsoft.com/office/drawing/2014/main" id="{4E1C5820-3654-97C0-C9FD-1CF0869241DE}"/>
                </a:ext>
              </a:extLst>
            </p:cNvPr>
            <p:cNvGrpSpPr/>
            <p:nvPr/>
          </p:nvGrpSpPr>
          <p:grpSpPr>
            <a:xfrm>
              <a:off x="253352" y="3642298"/>
              <a:ext cx="8963251" cy="2163797"/>
              <a:chOff x="253352" y="3642298"/>
              <a:chExt cx="8963251" cy="2163797"/>
            </a:xfrm>
          </p:grpSpPr>
          <p:grpSp>
            <p:nvGrpSpPr>
              <p:cNvPr id="20" name="Grupo 19">
                <a:extLst>
                  <a:ext uri="{FF2B5EF4-FFF2-40B4-BE49-F238E27FC236}">
                    <a16:creationId xmlns:a16="http://schemas.microsoft.com/office/drawing/2014/main" id="{96A26DCB-04B2-A260-2E5D-C61CF3DF92FA}"/>
                  </a:ext>
                </a:extLst>
              </p:cNvPr>
              <p:cNvGrpSpPr/>
              <p:nvPr/>
            </p:nvGrpSpPr>
            <p:grpSpPr>
              <a:xfrm>
                <a:off x="253352" y="4036799"/>
                <a:ext cx="7864812" cy="1769296"/>
                <a:chOff x="253352" y="4036799"/>
                <a:chExt cx="7864812" cy="1769296"/>
              </a:xfrm>
            </p:grpSpPr>
            <p:grpSp>
              <p:nvGrpSpPr>
                <p:cNvPr id="22" name="Grupo 21">
                  <a:extLst>
                    <a:ext uri="{FF2B5EF4-FFF2-40B4-BE49-F238E27FC236}">
                      <a16:creationId xmlns:a16="http://schemas.microsoft.com/office/drawing/2014/main" id="{A5008C8B-8A62-E5D2-3595-9C295F37F614}"/>
                    </a:ext>
                  </a:extLst>
                </p:cNvPr>
                <p:cNvGrpSpPr/>
                <p:nvPr/>
              </p:nvGrpSpPr>
              <p:grpSpPr>
                <a:xfrm>
                  <a:off x="253352" y="4451905"/>
                  <a:ext cx="4002156" cy="1354190"/>
                  <a:chOff x="253352" y="4451905"/>
                  <a:chExt cx="4002156" cy="1354190"/>
                </a:xfrm>
              </p:grpSpPr>
              <p:sp>
                <p:nvSpPr>
                  <p:cNvPr id="27" name="Rectángulo 26">
                    <a:extLst>
                      <a:ext uri="{FF2B5EF4-FFF2-40B4-BE49-F238E27FC236}">
                        <a16:creationId xmlns:a16="http://schemas.microsoft.com/office/drawing/2014/main" id="{AD7AEC47-A3B2-0FD9-FBAF-A7AF71C62C96}"/>
                      </a:ext>
                    </a:extLst>
                  </p:cNvPr>
                  <p:cNvSpPr/>
                  <p:nvPr/>
                </p:nvSpPr>
                <p:spPr>
                  <a:xfrm>
                    <a:off x="253352" y="4451905"/>
                    <a:ext cx="4002156" cy="7288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t>CAMBIOS</a:t>
                    </a:r>
                  </a:p>
                </p:txBody>
              </p:sp>
              <p:sp>
                <p:nvSpPr>
                  <p:cNvPr id="28" name="CuadroTexto 27">
                    <a:extLst>
                      <a:ext uri="{FF2B5EF4-FFF2-40B4-BE49-F238E27FC236}">
                        <a16:creationId xmlns:a16="http://schemas.microsoft.com/office/drawing/2014/main" id="{0B9909CA-84EF-4944-074E-0F1CF351031C}"/>
                      </a:ext>
                    </a:extLst>
                  </p:cNvPr>
                  <p:cNvSpPr txBox="1"/>
                  <p:nvPr/>
                </p:nvSpPr>
                <p:spPr>
                  <a:xfrm>
                    <a:off x="1727170" y="5221320"/>
                    <a:ext cx="1228670" cy="584775"/>
                  </a:xfrm>
                  <a:prstGeom prst="rect">
                    <a:avLst/>
                  </a:prstGeom>
                  <a:noFill/>
                </p:spPr>
                <p:txBody>
                  <a:bodyPr wrap="none" rtlCol="0">
                    <a:spAutoFit/>
                  </a:bodyPr>
                  <a:lstStyle/>
                  <a:p>
                    <a:pPr algn="ctr"/>
                    <a:r>
                      <a:rPr lang="es-MX" sz="1600" b="1" dirty="0"/>
                      <a:t>Tejido social</a:t>
                    </a:r>
                  </a:p>
                  <a:p>
                    <a:pPr algn="ctr"/>
                    <a:r>
                      <a:rPr lang="es-MX" sz="1600" b="1" dirty="0"/>
                      <a:t>Tecnológico </a:t>
                    </a:r>
                    <a:endParaRPr lang="es-MX" sz="1600" dirty="0"/>
                  </a:p>
                </p:txBody>
              </p:sp>
            </p:grpSp>
            <p:grpSp>
              <p:nvGrpSpPr>
                <p:cNvPr id="23" name="Grupo 22">
                  <a:extLst>
                    <a:ext uri="{FF2B5EF4-FFF2-40B4-BE49-F238E27FC236}">
                      <a16:creationId xmlns:a16="http://schemas.microsoft.com/office/drawing/2014/main" id="{6AE4E583-8C57-A6E9-3230-264777AE2D7C}"/>
                    </a:ext>
                  </a:extLst>
                </p:cNvPr>
                <p:cNvGrpSpPr/>
                <p:nvPr/>
              </p:nvGrpSpPr>
              <p:grpSpPr>
                <a:xfrm>
                  <a:off x="4649137" y="4036799"/>
                  <a:ext cx="3469027" cy="1585122"/>
                  <a:chOff x="7054660" y="3408819"/>
                  <a:chExt cx="3469027" cy="1585122"/>
                </a:xfrm>
              </p:grpSpPr>
              <p:sp>
                <p:nvSpPr>
                  <p:cNvPr id="24" name="CuadroTexto 23">
                    <a:extLst>
                      <a:ext uri="{FF2B5EF4-FFF2-40B4-BE49-F238E27FC236}">
                        <a16:creationId xmlns:a16="http://schemas.microsoft.com/office/drawing/2014/main" id="{151CCA16-0C08-F349-E559-C8308A2F7C0A}"/>
                      </a:ext>
                    </a:extLst>
                  </p:cNvPr>
                  <p:cNvSpPr txBox="1"/>
                  <p:nvPr/>
                </p:nvSpPr>
                <p:spPr>
                  <a:xfrm>
                    <a:off x="7054660" y="3408819"/>
                    <a:ext cx="1533177" cy="338554"/>
                  </a:xfrm>
                  <a:prstGeom prst="rect">
                    <a:avLst/>
                  </a:prstGeom>
                  <a:noFill/>
                </p:spPr>
                <p:txBody>
                  <a:bodyPr wrap="none" rtlCol="0">
                    <a:spAutoFit/>
                  </a:bodyPr>
                  <a:lstStyle/>
                  <a:p>
                    <a:r>
                      <a:rPr lang="es-MX" sz="1600" dirty="0"/>
                      <a:t>Reconocimiento</a:t>
                    </a:r>
                  </a:p>
                </p:txBody>
              </p:sp>
              <p:sp>
                <p:nvSpPr>
                  <p:cNvPr id="25" name="CuadroTexto 24">
                    <a:extLst>
                      <a:ext uri="{FF2B5EF4-FFF2-40B4-BE49-F238E27FC236}">
                        <a16:creationId xmlns:a16="http://schemas.microsoft.com/office/drawing/2014/main" id="{1B8F3413-330A-CC8D-3EFF-66688D79913A}"/>
                      </a:ext>
                    </a:extLst>
                  </p:cNvPr>
                  <p:cNvSpPr txBox="1"/>
                  <p:nvPr/>
                </p:nvSpPr>
                <p:spPr>
                  <a:xfrm>
                    <a:off x="7054660" y="3977798"/>
                    <a:ext cx="1058688" cy="338554"/>
                  </a:xfrm>
                  <a:prstGeom prst="rect">
                    <a:avLst/>
                  </a:prstGeom>
                  <a:noFill/>
                </p:spPr>
                <p:txBody>
                  <a:bodyPr wrap="none" rtlCol="0">
                    <a:spAutoFit/>
                  </a:bodyPr>
                  <a:lstStyle/>
                  <a:p>
                    <a:r>
                      <a:rPr lang="es-MX" sz="1600" dirty="0"/>
                      <a:t>Valoración</a:t>
                    </a:r>
                  </a:p>
                </p:txBody>
              </p:sp>
              <p:sp>
                <p:nvSpPr>
                  <p:cNvPr id="26" name="CuadroTexto 25">
                    <a:extLst>
                      <a:ext uri="{FF2B5EF4-FFF2-40B4-BE49-F238E27FC236}">
                        <a16:creationId xmlns:a16="http://schemas.microsoft.com/office/drawing/2014/main" id="{F55FABE7-ADEA-122C-AAE6-43F52ABD9EE9}"/>
                      </a:ext>
                    </a:extLst>
                  </p:cNvPr>
                  <p:cNvSpPr txBox="1"/>
                  <p:nvPr/>
                </p:nvSpPr>
                <p:spPr>
                  <a:xfrm>
                    <a:off x="7054660" y="4655387"/>
                    <a:ext cx="3469027" cy="338554"/>
                  </a:xfrm>
                  <a:prstGeom prst="rect">
                    <a:avLst/>
                  </a:prstGeom>
                  <a:noFill/>
                </p:spPr>
                <p:txBody>
                  <a:bodyPr wrap="none" rtlCol="0">
                    <a:spAutoFit/>
                  </a:bodyPr>
                  <a:lstStyle/>
                  <a:p>
                    <a:r>
                      <a:rPr lang="es-MX" sz="1600" dirty="0"/>
                      <a:t>Recuperación de expresiones culturales</a:t>
                    </a:r>
                  </a:p>
                </p:txBody>
              </p:sp>
            </p:grpSp>
          </p:grpSp>
          <p:sp>
            <p:nvSpPr>
              <p:cNvPr id="21" name="CuadroTexto 20">
                <a:extLst>
                  <a:ext uri="{FF2B5EF4-FFF2-40B4-BE49-F238E27FC236}">
                    <a16:creationId xmlns:a16="http://schemas.microsoft.com/office/drawing/2014/main" id="{E10099CB-A5BE-017C-8689-AE1FBAEA5A7B}"/>
                  </a:ext>
                </a:extLst>
              </p:cNvPr>
              <p:cNvSpPr txBox="1"/>
              <p:nvPr/>
            </p:nvSpPr>
            <p:spPr>
              <a:xfrm>
                <a:off x="6650323" y="3642298"/>
                <a:ext cx="2566280" cy="1077218"/>
              </a:xfrm>
              <a:prstGeom prst="rect">
                <a:avLst/>
              </a:prstGeom>
              <a:noFill/>
            </p:spPr>
            <p:txBody>
              <a:bodyPr wrap="none" rtlCol="0">
                <a:spAutoFit/>
              </a:bodyPr>
              <a:lstStyle/>
              <a:p>
                <a:r>
                  <a:rPr lang="es-MX" sz="1600" dirty="0"/>
                  <a:t>~ Saberes</a:t>
                </a:r>
              </a:p>
              <a:p>
                <a:r>
                  <a:rPr lang="es-MX" sz="1600" dirty="0"/>
                  <a:t>~ Perspectivas (cosmovisión)</a:t>
                </a:r>
              </a:p>
              <a:p>
                <a:r>
                  <a:rPr lang="es-MX" sz="1600" dirty="0"/>
                  <a:t>~ Tecnologías</a:t>
                </a:r>
              </a:p>
              <a:p>
                <a:r>
                  <a:rPr lang="es-MX" sz="1600" dirty="0"/>
                  <a:t>~ Prácticas</a:t>
                </a:r>
              </a:p>
            </p:txBody>
          </p:sp>
        </p:grpSp>
        <p:sp>
          <p:nvSpPr>
            <p:cNvPr id="16" name="Abrir llave 15">
              <a:extLst>
                <a:ext uri="{FF2B5EF4-FFF2-40B4-BE49-F238E27FC236}">
                  <a16:creationId xmlns:a16="http://schemas.microsoft.com/office/drawing/2014/main" id="{198499E6-3484-015D-C186-85BE64A61CAF}"/>
                </a:ext>
              </a:extLst>
            </p:cNvPr>
            <p:cNvSpPr/>
            <p:nvPr/>
          </p:nvSpPr>
          <p:spPr>
            <a:xfrm>
              <a:off x="4386802" y="3900063"/>
              <a:ext cx="212035" cy="178076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sz="1600" dirty="0"/>
            </a:p>
          </p:txBody>
        </p:sp>
        <p:sp>
          <p:nvSpPr>
            <p:cNvPr id="18" name="Abrir llave 17">
              <a:extLst>
                <a:ext uri="{FF2B5EF4-FFF2-40B4-BE49-F238E27FC236}">
                  <a16:creationId xmlns:a16="http://schemas.microsoft.com/office/drawing/2014/main" id="{44F09C31-D83B-6407-787F-139A85D41EAB}"/>
                </a:ext>
              </a:extLst>
            </p:cNvPr>
            <p:cNvSpPr/>
            <p:nvPr/>
          </p:nvSpPr>
          <p:spPr>
            <a:xfrm>
              <a:off x="6373891" y="3721289"/>
              <a:ext cx="212035" cy="92333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sz="1600"/>
            </a:p>
          </p:txBody>
        </p:sp>
      </p:grpSp>
      <p:sp>
        <p:nvSpPr>
          <p:cNvPr id="29" name="CuadroTexto 28">
            <a:extLst>
              <a:ext uri="{FF2B5EF4-FFF2-40B4-BE49-F238E27FC236}">
                <a16:creationId xmlns:a16="http://schemas.microsoft.com/office/drawing/2014/main" id="{4603D841-1D2D-EC92-31ED-749CBF8F1101}"/>
              </a:ext>
            </a:extLst>
          </p:cNvPr>
          <p:cNvSpPr txBox="1"/>
          <p:nvPr/>
        </p:nvSpPr>
        <p:spPr>
          <a:xfrm>
            <a:off x="7027686" y="6159397"/>
            <a:ext cx="2902077" cy="338554"/>
          </a:xfrm>
          <a:prstGeom prst="rect">
            <a:avLst/>
          </a:prstGeom>
          <a:noFill/>
        </p:spPr>
        <p:txBody>
          <a:bodyPr wrap="square" rtlCol="0">
            <a:spAutoFit/>
          </a:bodyPr>
          <a:lstStyle/>
          <a:p>
            <a:r>
              <a:rPr lang="es-MX" sz="1600" b="1" dirty="0"/>
              <a:t>Gestión de la innovación</a:t>
            </a:r>
          </a:p>
        </p:txBody>
      </p:sp>
      <p:sp>
        <p:nvSpPr>
          <p:cNvPr id="30" name="Flecha: hacia la izquierda 29">
            <a:extLst>
              <a:ext uri="{FF2B5EF4-FFF2-40B4-BE49-F238E27FC236}">
                <a16:creationId xmlns:a16="http://schemas.microsoft.com/office/drawing/2014/main" id="{9E509B57-B38F-E000-35CB-514FC428CFBE}"/>
              </a:ext>
            </a:extLst>
          </p:cNvPr>
          <p:cNvSpPr/>
          <p:nvPr/>
        </p:nvSpPr>
        <p:spPr>
          <a:xfrm>
            <a:off x="9589813" y="6183139"/>
            <a:ext cx="669235" cy="1815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a:p>
        </p:txBody>
      </p:sp>
      <p:sp>
        <p:nvSpPr>
          <p:cNvPr id="31" name="Flecha: hacia la izquierda 30">
            <a:extLst>
              <a:ext uri="{FF2B5EF4-FFF2-40B4-BE49-F238E27FC236}">
                <a16:creationId xmlns:a16="http://schemas.microsoft.com/office/drawing/2014/main" id="{22FE7B82-C5FE-28F9-C809-F9120B813B5A}"/>
              </a:ext>
            </a:extLst>
          </p:cNvPr>
          <p:cNvSpPr/>
          <p:nvPr/>
        </p:nvSpPr>
        <p:spPr>
          <a:xfrm rot="10800000">
            <a:off x="9742212" y="6335539"/>
            <a:ext cx="669235" cy="1815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a:p>
        </p:txBody>
      </p:sp>
      <p:sp>
        <p:nvSpPr>
          <p:cNvPr id="32" name="CuadroTexto 31">
            <a:extLst>
              <a:ext uri="{FF2B5EF4-FFF2-40B4-BE49-F238E27FC236}">
                <a16:creationId xmlns:a16="http://schemas.microsoft.com/office/drawing/2014/main" id="{62F02979-0B4C-E3A6-CF2D-B999C1797597}"/>
              </a:ext>
            </a:extLst>
          </p:cNvPr>
          <p:cNvSpPr txBox="1"/>
          <p:nvPr/>
        </p:nvSpPr>
        <p:spPr>
          <a:xfrm>
            <a:off x="5567431" y="4448448"/>
            <a:ext cx="1413657" cy="338554"/>
          </a:xfrm>
          <a:prstGeom prst="rect">
            <a:avLst/>
          </a:prstGeom>
          <a:noFill/>
        </p:spPr>
        <p:txBody>
          <a:bodyPr wrap="none" rtlCol="0">
            <a:spAutoFit/>
          </a:bodyPr>
          <a:lstStyle/>
          <a:p>
            <a:r>
              <a:rPr lang="es-MX" sz="1600" dirty="0"/>
              <a:t>Resignificación</a:t>
            </a:r>
          </a:p>
        </p:txBody>
      </p:sp>
      <p:sp>
        <p:nvSpPr>
          <p:cNvPr id="33" name="Abrir llave 32">
            <a:extLst>
              <a:ext uri="{FF2B5EF4-FFF2-40B4-BE49-F238E27FC236}">
                <a16:creationId xmlns:a16="http://schemas.microsoft.com/office/drawing/2014/main" id="{DA91861A-D38F-A38F-7557-869568F15813}"/>
              </a:ext>
            </a:extLst>
          </p:cNvPr>
          <p:cNvSpPr/>
          <p:nvPr/>
        </p:nvSpPr>
        <p:spPr>
          <a:xfrm>
            <a:off x="10598969" y="3141729"/>
            <a:ext cx="228057" cy="181458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sz="1600" dirty="0"/>
          </a:p>
        </p:txBody>
      </p:sp>
      <p:sp>
        <p:nvSpPr>
          <p:cNvPr id="34" name="CuadroTexto 33">
            <a:extLst>
              <a:ext uri="{FF2B5EF4-FFF2-40B4-BE49-F238E27FC236}">
                <a16:creationId xmlns:a16="http://schemas.microsoft.com/office/drawing/2014/main" id="{1709D8BE-AD00-1631-EA82-91C8F0FA2AB3}"/>
              </a:ext>
            </a:extLst>
          </p:cNvPr>
          <p:cNvSpPr txBox="1"/>
          <p:nvPr/>
        </p:nvSpPr>
        <p:spPr>
          <a:xfrm rot="16200000">
            <a:off x="10508875" y="3865764"/>
            <a:ext cx="1609030" cy="338554"/>
          </a:xfrm>
          <a:prstGeom prst="rect">
            <a:avLst/>
          </a:prstGeom>
          <a:noFill/>
        </p:spPr>
        <p:txBody>
          <a:bodyPr wrap="none" rtlCol="0">
            <a:spAutoFit/>
          </a:bodyPr>
          <a:lstStyle/>
          <a:p>
            <a:r>
              <a:rPr lang="es-MX" sz="1600" dirty="0"/>
              <a:t>Innovación social</a:t>
            </a:r>
          </a:p>
        </p:txBody>
      </p:sp>
      <p:sp>
        <p:nvSpPr>
          <p:cNvPr id="73" name="CuadroTexto 72">
            <a:extLst>
              <a:ext uri="{FF2B5EF4-FFF2-40B4-BE49-F238E27FC236}">
                <a16:creationId xmlns:a16="http://schemas.microsoft.com/office/drawing/2014/main" id="{38CCD9A4-1106-80E3-0012-F2009678C6F1}"/>
              </a:ext>
            </a:extLst>
          </p:cNvPr>
          <p:cNvSpPr txBox="1"/>
          <p:nvPr/>
        </p:nvSpPr>
        <p:spPr>
          <a:xfrm>
            <a:off x="10387888" y="5718733"/>
            <a:ext cx="2902077" cy="369332"/>
          </a:xfrm>
          <a:prstGeom prst="rect">
            <a:avLst/>
          </a:prstGeom>
          <a:noFill/>
        </p:spPr>
        <p:txBody>
          <a:bodyPr wrap="square" rtlCol="0">
            <a:spAutoFit/>
          </a:bodyPr>
          <a:lstStyle/>
          <a:p>
            <a:r>
              <a:rPr lang="es-MX" b="1" dirty="0"/>
              <a:t>Sector artesanal</a:t>
            </a:r>
          </a:p>
        </p:txBody>
      </p:sp>
    </p:spTree>
    <p:extLst>
      <p:ext uri="{BB962C8B-B14F-4D97-AF65-F5344CB8AC3E}">
        <p14:creationId xmlns:p14="http://schemas.microsoft.com/office/powerpoint/2010/main" val="155413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42" presetClass="entr" presetSubtype="0" fill="hold" grpId="0" nodeType="withEffect">
                                  <p:stCondLst>
                                    <p:cond delay="250"/>
                                  </p:stCondLst>
                                  <p:childTnLst>
                                    <p:set>
                                      <p:cBhvr>
                                        <p:cTn id="15" dur="1" fill="hold">
                                          <p:stCondLst>
                                            <p:cond delay="0"/>
                                          </p:stCondLst>
                                        </p:cTn>
                                        <p:tgtEl>
                                          <p:spTgt spid="32"/>
                                        </p:tgtEl>
                                        <p:attrNameLst>
                                          <p:attrName>style.visibility</p:attrName>
                                        </p:attrNameLst>
                                      </p:cBhvr>
                                      <p:to>
                                        <p:strVal val="visible"/>
                                      </p:to>
                                    </p:set>
                                    <p:animEffect transition="in" filter="fade">
                                      <p:cBhvr>
                                        <p:cTn id="16" dur="1000"/>
                                        <p:tgtEl>
                                          <p:spTgt spid="32"/>
                                        </p:tgtEl>
                                      </p:cBhvr>
                                    </p:animEffect>
                                    <p:anim calcmode="lin" valueType="num">
                                      <p:cBhvr>
                                        <p:cTn id="17" dur="1000" fill="hold"/>
                                        <p:tgtEl>
                                          <p:spTgt spid="32"/>
                                        </p:tgtEl>
                                        <p:attrNameLst>
                                          <p:attrName>ppt_x</p:attrName>
                                        </p:attrNameLst>
                                      </p:cBhvr>
                                      <p:tavLst>
                                        <p:tav tm="0">
                                          <p:val>
                                            <p:strVal val="#ppt_x"/>
                                          </p:val>
                                        </p:tav>
                                        <p:tav tm="100000">
                                          <p:val>
                                            <p:strVal val="#ppt_x"/>
                                          </p:val>
                                        </p:tav>
                                      </p:tavLst>
                                    </p:anim>
                                    <p:anim calcmode="lin" valueType="num">
                                      <p:cBhvr>
                                        <p:cTn id="1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barn(inVertical)">
                                      <p:cBhvr>
                                        <p:cTn id="31" dur="500"/>
                                        <p:tgtEl>
                                          <p:spTgt spid="2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wipe(down)">
                                      <p:cBhvr>
                                        <p:cTn id="36" dur="500"/>
                                        <p:tgtEl>
                                          <p:spTgt spid="30"/>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wipe(down)">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9" grpId="0"/>
      <p:bldP spid="30" grpId="0" animBg="1"/>
      <p:bldP spid="31" grpId="0" animBg="1"/>
      <p:bldP spid="32" grpId="0"/>
      <p:bldP spid="7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
        <p:nvSpPr>
          <p:cNvPr id="6" name="Título 5">
            <a:extLst>
              <a:ext uri="{FF2B5EF4-FFF2-40B4-BE49-F238E27FC236}">
                <a16:creationId xmlns:a16="http://schemas.microsoft.com/office/drawing/2014/main" id="{3F49BC59-DE98-43EB-578D-B0D413DF5D91}"/>
              </a:ext>
            </a:extLst>
          </p:cNvPr>
          <p:cNvSpPr txBox="1">
            <a:spLocks/>
          </p:cNvSpPr>
          <p:nvPr/>
        </p:nvSpPr>
        <p:spPr>
          <a:xfrm>
            <a:off x="888792" y="1533514"/>
            <a:ext cx="2655121" cy="407356"/>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fontScale="85000" lnSpcReduction="20000"/>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MX" sz="3200" b="1" dirty="0">
                <a:solidFill>
                  <a:schemeClr val="tx1"/>
                </a:solidFill>
              </a:rPr>
              <a:t>Justificación</a:t>
            </a:r>
          </a:p>
        </p:txBody>
      </p:sp>
      <p:sp>
        <p:nvSpPr>
          <p:cNvPr id="35" name="CuadroTexto 34">
            <a:extLst>
              <a:ext uri="{FF2B5EF4-FFF2-40B4-BE49-F238E27FC236}">
                <a16:creationId xmlns:a16="http://schemas.microsoft.com/office/drawing/2014/main" id="{9E341E4D-7BB7-3139-ECA9-6D9B3AA167DA}"/>
              </a:ext>
            </a:extLst>
          </p:cNvPr>
          <p:cNvSpPr txBox="1"/>
          <p:nvPr/>
        </p:nvSpPr>
        <p:spPr>
          <a:xfrm>
            <a:off x="529088" y="2156819"/>
            <a:ext cx="10668000" cy="3896003"/>
          </a:xfrm>
          <a:prstGeom prst="rect">
            <a:avLst/>
          </a:prstGeom>
          <a:noFill/>
        </p:spPr>
        <p:txBody>
          <a:bodyPr wrap="square">
            <a:spAutoFit/>
          </a:bodyPr>
          <a:lstStyle/>
          <a:p>
            <a:pPr marL="285750" indent="-285750" algn="just">
              <a:lnSpc>
                <a:spcPct val="150000"/>
              </a:lnSpc>
              <a:spcAft>
                <a:spcPts val="800"/>
              </a:spcAft>
              <a:buFont typeface="Arial" panose="020B0604020202020204" pitchFamily="34" charset="0"/>
              <a:buChar char="•"/>
            </a:pPr>
            <a:r>
              <a:rPr lang="es-MX" sz="1400" dirty="0">
                <a:effectLst/>
                <a:latin typeface="Verdana" panose="020B0604030504040204" pitchFamily="34" charset="0"/>
                <a:ea typeface="Verdana" panose="020B0604030504040204" pitchFamily="34" charset="0"/>
                <a:cs typeface="Times New Roman" panose="02020603050405020304" pitchFamily="18" charset="0"/>
              </a:rPr>
              <a:t>Memoria colectiva (rescate</a:t>
            </a:r>
            <a:r>
              <a:rPr lang="es-MX" sz="1400" dirty="0">
                <a:latin typeface="Verdana" panose="020B0604030504040204" pitchFamily="34" charset="0"/>
                <a:ea typeface="Verdana" panose="020B0604030504040204" pitchFamily="34" charset="0"/>
                <a:cs typeface="Times New Roman" panose="02020603050405020304" pitchFamily="18" charset="0"/>
              </a:rPr>
              <a:t>, preservación, mecanismos de protección).</a:t>
            </a:r>
            <a:endParaRPr lang="es-MX" sz="1400" dirty="0">
              <a:effectLst/>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150000"/>
              </a:lnSpc>
              <a:spcAft>
                <a:spcPts val="800"/>
              </a:spcAft>
              <a:buFont typeface="Arial" panose="020B0604020202020204" pitchFamily="34" charset="0"/>
              <a:buChar char="•"/>
            </a:pPr>
            <a:r>
              <a:rPr lang="es-MX" sz="1400" dirty="0">
                <a:effectLst/>
                <a:latin typeface="Verdana" panose="020B0604030504040204" pitchFamily="34" charset="0"/>
                <a:ea typeface="Verdana" panose="020B0604030504040204" pitchFamily="34" charset="0"/>
                <a:cs typeface="Times New Roman" panose="02020603050405020304" pitchFamily="18" charset="0"/>
              </a:rPr>
              <a:t>El sector artesanal es percibido como una actividad secundaria, complementaria a otras actividades económicas o asalariadas (Díaz, Sánchez y Henríquez, 2017), debido a que, generalmente, es mal remunerada y es difícil que un artesano y su familia vivan de ella. </a:t>
            </a:r>
          </a:p>
          <a:p>
            <a:pPr marL="285750" indent="-285750" algn="just">
              <a:lnSpc>
                <a:spcPct val="150000"/>
              </a:lnSpc>
              <a:spcAft>
                <a:spcPts val="800"/>
              </a:spcAft>
              <a:buFont typeface="Arial" panose="020B0604020202020204" pitchFamily="34" charset="0"/>
              <a:buChar char="•"/>
            </a:pPr>
            <a:r>
              <a:rPr lang="es-MX" sz="1400" dirty="0">
                <a:effectLst/>
                <a:latin typeface="Verdana" panose="020B0604030504040204" pitchFamily="34" charset="0"/>
                <a:ea typeface="Verdana" panose="020B0604030504040204" pitchFamily="34" charset="0"/>
                <a:cs typeface="Times New Roman" panose="02020603050405020304" pitchFamily="18" charset="0"/>
              </a:rPr>
              <a:t>Se considera como conservador y “tradicional”, es así como no es común asociarlo con la innovación.</a:t>
            </a:r>
          </a:p>
          <a:p>
            <a:pPr marL="285750" indent="-285750" algn="just">
              <a:lnSpc>
                <a:spcPct val="150000"/>
              </a:lnSpc>
              <a:spcAft>
                <a:spcPts val="800"/>
              </a:spcAft>
              <a:buFont typeface="Arial" panose="020B0604020202020204" pitchFamily="34" charset="0"/>
              <a:buChar char="•"/>
            </a:pPr>
            <a:r>
              <a:rPr lang="es-MX" sz="1400" dirty="0">
                <a:effectLst/>
                <a:latin typeface="Verdana" panose="020B0604030504040204" pitchFamily="34" charset="0"/>
                <a:ea typeface="Verdana" panose="020B0604030504040204" pitchFamily="34" charset="0"/>
                <a:cs typeface="Times New Roman" panose="02020603050405020304" pitchFamily="18" charset="0"/>
              </a:rPr>
              <a:t>“</a:t>
            </a:r>
            <a:r>
              <a:rPr lang="es-MX" sz="1400" dirty="0">
                <a:latin typeface="Verdana" panose="020B0604030504040204" pitchFamily="34" charset="0"/>
                <a:ea typeface="Verdana" panose="020B0604030504040204" pitchFamily="34" charset="0"/>
                <a:cs typeface="Times New Roman" panose="02020603050405020304" pitchFamily="18" charset="0"/>
              </a:rPr>
              <a:t>E</a:t>
            </a:r>
            <a:r>
              <a:rPr lang="es-MX" sz="1400" dirty="0">
                <a:effectLst/>
                <a:latin typeface="Verdana" panose="020B0604030504040204" pitchFamily="34" charset="0"/>
                <a:ea typeface="Verdana" panose="020B0604030504040204" pitchFamily="34" charset="0"/>
                <a:cs typeface="Times New Roman" panose="02020603050405020304" pitchFamily="18" charset="0"/>
              </a:rPr>
              <a:t>l mundo rural no es ajeno a esta dinámica (innovación), aunque es importante considerar que cuenta con sus propias especificaciones” (Abeledo, </a:t>
            </a:r>
            <a:r>
              <a:rPr lang="es-MX" sz="1400" dirty="0" err="1">
                <a:effectLst/>
                <a:latin typeface="Verdana" panose="020B0604030504040204" pitchFamily="34" charset="0"/>
                <a:ea typeface="Verdana" panose="020B0604030504040204" pitchFamily="34" charset="0"/>
                <a:cs typeface="Times New Roman" panose="02020603050405020304" pitchFamily="18" charset="0"/>
              </a:rPr>
              <a:t>Coli</a:t>
            </a:r>
            <a:r>
              <a:rPr lang="es-MX" sz="1400" dirty="0">
                <a:effectLst/>
                <a:latin typeface="Verdana" panose="020B0604030504040204" pitchFamily="34" charset="0"/>
                <a:ea typeface="Verdana" panose="020B0604030504040204" pitchFamily="34" charset="0"/>
                <a:cs typeface="Times New Roman" panose="02020603050405020304" pitchFamily="18" charset="0"/>
              </a:rPr>
              <a:t> y </a:t>
            </a:r>
            <a:r>
              <a:rPr lang="es-MX" sz="1400" dirty="0" err="1">
                <a:effectLst/>
                <a:latin typeface="Verdana" panose="020B0604030504040204" pitchFamily="34" charset="0"/>
                <a:ea typeface="Verdana" panose="020B0604030504040204" pitchFamily="34" charset="0"/>
                <a:cs typeface="Times New Roman" panose="02020603050405020304" pitchFamily="18" charset="0"/>
              </a:rPr>
              <a:t>Koster</a:t>
            </a:r>
            <a:r>
              <a:rPr lang="es-MX" sz="1400" dirty="0">
                <a:effectLst/>
                <a:latin typeface="Verdana" panose="020B0604030504040204" pitchFamily="34" charset="0"/>
                <a:ea typeface="Verdana" panose="020B0604030504040204" pitchFamily="34" charset="0"/>
                <a:cs typeface="Times New Roman" panose="02020603050405020304" pitchFamily="18" charset="0"/>
              </a:rPr>
              <a:t>, 2016, p. 73). </a:t>
            </a:r>
          </a:p>
          <a:p>
            <a:pPr marL="285750" indent="-285750" algn="just">
              <a:lnSpc>
                <a:spcPct val="150000"/>
              </a:lnSpc>
              <a:spcAft>
                <a:spcPts val="800"/>
              </a:spcAft>
              <a:buFont typeface="Arial" panose="020B0604020202020204" pitchFamily="34" charset="0"/>
              <a:buChar char="•"/>
            </a:pPr>
            <a:r>
              <a:rPr lang="es-MX" sz="1400" dirty="0">
                <a:latin typeface="Verdana" panose="020B0604030504040204" pitchFamily="34" charset="0"/>
                <a:ea typeface="Verdana" panose="020B0604030504040204" pitchFamily="34" charset="0"/>
                <a:cs typeface="Times New Roman" panose="02020603050405020304" pitchFamily="18" charset="0"/>
              </a:rPr>
              <a:t>Se</a:t>
            </a:r>
            <a:r>
              <a:rPr lang="es-MX" sz="1400" dirty="0">
                <a:effectLst/>
                <a:latin typeface="Verdana" panose="020B0604030504040204" pitchFamily="34" charset="0"/>
                <a:ea typeface="Verdana" panose="020B0604030504040204" pitchFamily="34" charset="0"/>
                <a:cs typeface="Times New Roman" panose="02020603050405020304" pitchFamily="18" charset="0"/>
              </a:rPr>
              <a:t> identifica cierta reticencia a la innovación (Simancas et al., 2015).</a:t>
            </a:r>
          </a:p>
          <a:p>
            <a:pPr marL="285750" indent="-285750" algn="just">
              <a:lnSpc>
                <a:spcPct val="150000"/>
              </a:lnSpc>
              <a:spcAft>
                <a:spcPts val="800"/>
              </a:spcAft>
              <a:buFont typeface="Arial" panose="020B0604020202020204" pitchFamily="34" charset="0"/>
              <a:buChar char="•"/>
            </a:pPr>
            <a:r>
              <a:rPr lang="es-MX" sz="1400" dirty="0">
                <a:effectLst/>
                <a:latin typeface="Verdana" panose="020B0604030504040204" pitchFamily="34" charset="0"/>
                <a:ea typeface="Verdana" panose="020B0604030504040204" pitchFamily="34" charset="0"/>
                <a:cs typeface="Times New Roman" panose="02020603050405020304" pitchFamily="18" charset="0"/>
              </a:rPr>
              <a:t>Continuidad </a:t>
            </a:r>
            <a:r>
              <a:rPr lang="es-MX" sz="1400" dirty="0">
                <a:latin typeface="Verdana" panose="020B0604030504040204" pitchFamily="34" charset="0"/>
                <a:ea typeface="Verdana" panose="020B0604030504040204" pitchFamily="34" charset="0"/>
                <a:cs typeface="Times New Roman" panose="02020603050405020304" pitchFamily="18" charset="0"/>
              </a:rPr>
              <a:t>del oficio.</a:t>
            </a:r>
          </a:p>
          <a:p>
            <a:pPr marL="285750" indent="-285750" algn="just">
              <a:lnSpc>
                <a:spcPct val="150000"/>
              </a:lnSpc>
              <a:spcAft>
                <a:spcPts val="800"/>
              </a:spcAft>
              <a:buFont typeface="Arial" panose="020B0604020202020204" pitchFamily="34" charset="0"/>
              <a:buChar char="•"/>
            </a:pPr>
            <a:endParaRPr lang="es-MX" sz="1400"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356630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
        <p:nvSpPr>
          <p:cNvPr id="6" name="Título 5">
            <a:extLst>
              <a:ext uri="{FF2B5EF4-FFF2-40B4-BE49-F238E27FC236}">
                <a16:creationId xmlns:a16="http://schemas.microsoft.com/office/drawing/2014/main" id="{3F49BC59-DE98-43EB-578D-B0D413DF5D91}"/>
              </a:ext>
            </a:extLst>
          </p:cNvPr>
          <p:cNvSpPr txBox="1">
            <a:spLocks/>
          </p:cNvSpPr>
          <p:nvPr/>
        </p:nvSpPr>
        <p:spPr>
          <a:xfrm>
            <a:off x="888792" y="1533514"/>
            <a:ext cx="2655121" cy="407356"/>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fontScale="85000" lnSpcReduction="20000"/>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es-MX" sz="3200" b="1" dirty="0">
                <a:solidFill>
                  <a:schemeClr val="tx1"/>
                </a:solidFill>
              </a:rPr>
              <a:t>Justificación</a:t>
            </a:r>
          </a:p>
        </p:txBody>
      </p:sp>
      <p:sp>
        <p:nvSpPr>
          <p:cNvPr id="2" name="CuadroTexto 1">
            <a:extLst>
              <a:ext uri="{FF2B5EF4-FFF2-40B4-BE49-F238E27FC236}">
                <a16:creationId xmlns:a16="http://schemas.microsoft.com/office/drawing/2014/main" id="{62602F01-B3AD-1C3E-B007-1A352BE9A58F}"/>
              </a:ext>
            </a:extLst>
          </p:cNvPr>
          <p:cNvSpPr txBox="1"/>
          <p:nvPr/>
        </p:nvSpPr>
        <p:spPr>
          <a:xfrm>
            <a:off x="1257958" y="2570723"/>
            <a:ext cx="9210259" cy="2246769"/>
          </a:xfrm>
          <a:prstGeom prst="rect">
            <a:avLst/>
          </a:prstGeom>
          <a:noFill/>
        </p:spPr>
        <p:txBody>
          <a:bodyPr wrap="square">
            <a:spAutoFit/>
          </a:bodyPr>
          <a:lstStyle/>
          <a:p>
            <a:pPr algn="just"/>
            <a:r>
              <a:rPr lang="es-MX" sz="2800" dirty="0">
                <a:solidFill>
                  <a:srgbClr val="000000"/>
                </a:solidFill>
                <a:effectLst/>
                <a:latin typeface="Calibri" panose="020F0502020204030204" pitchFamily="34" charset="0"/>
                <a:ea typeface="Calibri" panose="020F0502020204030204" pitchFamily="34" charset="0"/>
              </a:rPr>
              <a:t>A pesar del aporte del sector artesanal en el ámbito cultural y el peso económico que representa en el país y en estados como Querétaro, las artesanas y los artesanos no han mejorado proporcionalmente sus condiciones de vida, su posicionamiento, ni la valorización hacia ellos y su trabajo. </a:t>
            </a:r>
            <a:endParaRPr lang="es-MX" sz="2800" dirty="0"/>
          </a:p>
        </p:txBody>
      </p:sp>
    </p:spTree>
    <p:extLst>
      <p:ext uri="{BB962C8B-B14F-4D97-AF65-F5344CB8AC3E}">
        <p14:creationId xmlns:p14="http://schemas.microsoft.com/office/powerpoint/2010/main" val="1236582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
        <p:nvSpPr>
          <p:cNvPr id="2" name="CuadroTexto 1">
            <a:extLst>
              <a:ext uri="{FF2B5EF4-FFF2-40B4-BE49-F238E27FC236}">
                <a16:creationId xmlns:a16="http://schemas.microsoft.com/office/drawing/2014/main" id="{18D78619-B07D-F6D1-3BF5-99D6884E820B}"/>
              </a:ext>
            </a:extLst>
          </p:cNvPr>
          <p:cNvSpPr txBox="1"/>
          <p:nvPr/>
        </p:nvSpPr>
        <p:spPr>
          <a:xfrm>
            <a:off x="3564789" y="1270322"/>
            <a:ext cx="7480769"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Contribuir a la producción, protección, </a:t>
            </a:r>
            <a:r>
              <a:rPr lang="es-MX" dirty="0">
                <a:solidFill>
                  <a:srgbClr val="00B050"/>
                </a:solidFill>
              </a:rPr>
              <a:t>reconocimiento y resignificación </a:t>
            </a:r>
            <a:r>
              <a:rPr lang="es-MX" dirty="0"/>
              <a:t>de las </a:t>
            </a:r>
            <a:r>
              <a:rPr lang="es-MX" dirty="0">
                <a:solidFill>
                  <a:srgbClr val="00B050"/>
                </a:solidFill>
              </a:rPr>
              <a:t>memorias y la diversidad cultural </a:t>
            </a:r>
            <a:r>
              <a:rPr lang="es-MX" dirty="0"/>
              <a:t>y biocultural de México</a:t>
            </a:r>
          </a:p>
        </p:txBody>
      </p:sp>
      <p:sp>
        <p:nvSpPr>
          <p:cNvPr id="3" name="Rectángulo 2">
            <a:extLst>
              <a:ext uri="{FF2B5EF4-FFF2-40B4-BE49-F238E27FC236}">
                <a16:creationId xmlns:a16="http://schemas.microsoft.com/office/drawing/2014/main" id="{8A637349-4119-73B5-5763-56D2EC33F3BB}"/>
              </a:ext>
            </a:extLst>
          </p:cNvPr>
          <p:cNvSpPr/>
          <p:nvPr/>
        </p:nvSpPr>
        <p:spPr>
          <a:xfrm>
            <a:off x="3513200" y="2157538"/>
            <a:ext cx="2426534" cy="3678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Desconocimiento de las memorias colectivas</a:t>
            </a:r>
          </a:p>
        </p:txBody>
      </p:sp>
      <p:sp>
        <p:nvSpPr>
          <p:cNvPr id="4" name="Rectángulo 3">
            <a:extLst>
              <a:ext uri="{FF2B5EF4-FFF2-40B4-BE49-F238E27FC236}">
                <a16:creationId xmlns:a16="http://schemas.microsoft.com/office/drawing/2014/main" id="{DA06ABF0-8C11-3965-0669-A5941F023D5B}"/>
              </a:ext>
            </a:extLst>
          </p:cNvPr>
          <p:cNvSpPr/>
          <p:nvPr/>
        </p:nvSpPr>
        <p:spPr>
          <a:xfrm>
            <a:off x="7161379" y="2126984"/>
            <a:ext cx="2426534" cy="3678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Pérdida de la diversidad cultural y biocultural</a:t>
            </a:r>
          </a:p>
        </p:txBody>
      </p:sp>
      <p:sp>
        <p:nvSpPr>
          <p:cNvPr id="7" name="Rectángulo 6">
            <a:extLst>
              <a:ext uri="{FF2B5EF4-FFF2-40B4-BE49-F238E27FC236}">
                <a16:creationId xmlns:a16="http://schemas.microsoft.com/office/drawing/2014/main" id="{C004D7A9-AC01-B41A-DD5F-80553679C0E7}"/>
              </a:ext>
            </a:extLst>
          </p:cNvPr>
          <p:cNvSpPr/>
          <p:nvPr/>
        </p:nvSpPr>
        <p:spPr>
          <a:xfrm>
            <a:off x="4128302" y="2797648"/>
            <a:ext cx="4299870" cy="14584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 Abandono</a:t>
            </a:r>
          </a:p>
          <a:p>
            <a:pPr algn="ctr"/>
            <a:r>
              <a:rPr lang="es-MX" sz="1400" dirty="0"/>
              <a:t>~ Marginación</a:t>
            </a:r>
          </a:p>
          <a:p>
            <a:pPr algn="ctr"/>
            <a:r>
              <a:rPr lang="es-MX" sz="1400" dirty="0"/>
              <a:t>~ Banalización</a:t>
            </a:r>
          </a:p>
          <a:p>
            <a:pPr algn="ctr"/>
            <a:r>
              <a:rPr lang="es-MX" sz="1400" dirty="0"/>
              <a:t>~ Explotación de expresiones culturales y procesos bioculturales</a:t>
            </a:r>
          </a:p>
        </p:txBody>
      </p:sp>
      <p:sp>
        <p:nvSpPr>
          <p:cNvPr id="8" name="Rectángulo 7">
            <a:extLst>
              <a:ext uri="{FF2B5EF4-FFF2-40B4-BE49-F238E27FC236}">
                <a16:creationId xmlns:a16="http://schemas.microsoft.com/office/drawing/2014/main" id="{A1712A45-4338-E783-034A-641357EE5E77}"/>
              </a:ext>
            </a:extLst>
          </p:cNvPr>
          <p:cNvSpPr/>
          <p:nvPr/>
        </p:nvSpPr>
        <p:spPr>
          <a:xfrm>
            <a:off x="2067337" y="4498755"/>
            <a:ext cx="7744795" cy="5254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MX" sz="1200" dirty="0"/>
              <a:t>Producir, proteger, </a:t>
            </a:r>
            <a:r>
              <a:rPr lang="es-MX" sz="1200" dirty="0">
                <a:solidFill>
                  <a:srgbClr val="002060"/>
                </a:solidFill>
              </a:rPr>
              <a:t>reconocer y resignificar</a:t>
            </a:r>
            <a:r>
              <a:rPr lang="es-MX" sz="1200" dirty="0"/>
              <a:t> las memorias y la diversidad cultural y biocultural del país, proponiendo </a:t>
            </a:r>
            <a:r>
              <a:rPr lang="es-MX" sz="1200" u="sng" dirty="0"/>
              <a:t>mecanismos de protección eficientes</a:t>
            </a:r>
            <a:r>
              <a:rPr lang="es-MX" sz="1200" dirty="0"/>
              <a:t>, orientados a la inclusión, equidad, justicia social, bienestar y el desarrollo sostenible.</a:t>
            </a:r>
          </a:p>
        </p:txBody>
      </p:sp>
      <p:sp>
        <p:nvSpPr>
          <p:cNvPr id="9" name="CuadroTexto 8">
            <a:extLst>
              <a:ext uri="{FF2B5EF4-FFF2-40B4-BE49-F238E27FC236}">
                <a16:creationId xmlns:a16="http://schemas.microsoft.com/office/drawing/2014/main" id="{C8089D5B-1FF3-62AA-C3DF-AD24FDE0EB8F}"/>
              </a:ext>
            </a:extLst>
          </p:cNvPr>
          <p:cNvSpPr txBox="1"/>
          <p:nvPr/>
        </p:nvSpPr>
        <p:spPr>
          <a:xfrm>
            <a:off x="2748762" y="3333557"/>
            <a:ext cx="1484974" cy="369332"/>
          </a:xfrm>
          <a:prstGeom prst="rect">
            <a:avLst/>
          </a:prstGeom>
          <a:noFill/>
        </p:spPr>
        <p:txBody>
          <a:bodyPr wrap="square" rtlCol="0">
            <a:spAutoFit/>
          </a:bodyPr>
          <a:lstStyle/>
          <a:p>
            <a:r>
              <a:rPr lang="es-MX" dirty="0"/>
              <a:t>Problemas</a:t>
            </a:r>
          </a:p>
        </p:txBody>
      </p:sp>
      <p:sp>
        <p:nvSpPr>
          <p:cNvPr id="11" name="CuadroTexto 10">
            <a:extLst>
              <a:ext uri="{FF2B5EF4-FFF2-40B4-BE49-F238E27FC236}">
                <a16:creationId xmlns:a16="http://schemas.microsoft.com/office/drawing/2014/main" id="{A61EDAB4-183B-5C8E-CD73-BF4E29610BE6}"/>
              </a:ext>
            </a:extLst>
          </p:cNvPr>
          <p:cNvSpPr txBox="1"/>
          <p:nvPr/>
        </p:nvSpPr>
        <p:spPr>
          <a:xfrm>
            <a:off x="413184" y="4719831"/>
            <a:ext cx="1210604" cy="369332"/>
          </a:xfrm>
          <a:prstGeom prst="rect">
            <a:avLst/>
          </a:prstGeom>
          <a:noFill/>
        </p:spPr>
        <p:txBody>
          <a:bodyPr wrap="square" rtlCol="0">
            <a:spAutoFit/>
          </a:bodyPr>
          <a:lstStyle/>
          <a:p>
            <a:r>
              <a:rPr lang="es-MX" dirty="0"/>
              <a:t>Objetivo</a:t>
            </a:r>
          </a:p>
        </p:txBody>
      </p:sp>
      <p:sp>
        <p:nvSpPr>
          <p:cNvPr id="13" name="CuadroTexto 12">
            <a:extLst>
              <a:ext uri="{FF2B5EF4-FFF2-40B4-BE49-F238E27FC236}">
                <a16:creationId xmlns:a16="http://schemas.microsoft.com/office/drawing/2014/main" id="{9FF557FE-170E-397B-1FFE-45F1D128200F}"/>
              </a:ext>
            </a:extLst>
          </p:cNvPr>
          <p:cNvSpPr txBox="1"/>
          <p:nvPr/>
        </p:nvSpPr>
        <p:spPr>
          <a:xfrm>
            <a:off x="442648" y="5417100"/>
            <a:ext cx="1052336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1200" dirty="0"/>
              <a:t>Es necesario el desarrollo de nuevos saberes y </a:t>
            </a:r>
            <a:r>
              <a:rPr lang="es-MX" sz="1200" dirty="0">
                <a:solidFill>
                  <a:srgbClr val="00B050"/>
                </a:solidFill>
              </a:rPr>
              <a:t>estrategias</a:t>
            </a:r>
            <a:r>
              <a:rPr lang="es-MX" sz="1200" dirty="0"/>
              <a:t> que favorezcan </a:t>
            </a:r>
            <a:r>
              <a:rPr lang="es-MX" sz="1200" dirty="0">
                <a:solidFill>
                  <a:srgbClr val="FF0000"/>
                </a:solidFill>
              </a:rPr>
              <a:t>el reconocimiento y valoración </a:t>
            </a:r>
            <a:r>
              <a:rPr lang="es-MX" sz="1200" dirty="0"/>
              <a:t>de los objetos materiales de la cultura, al igual que de los diversos significados, usos y representaciones que tienen, no como un acervo que sólo se estudia o admira, sino como un referente social en el que </a:t>
            </a:r>
            <a:r>
              <a:rPr lang="es-MX" sz="1200" dirty="0">
                <a:solidFill>
                  <a:srgbClr val="FF0000"/>
                </a:solidFill>
              </a:rPr>
              <a:t>intervienen todos aquellos que le otorgan un significado.</a:t>
            </a:r>
          </a:p>
        </p:txBody>
      </p:sp>
      <p:sp>
        <p:nvSpPr>
          <p:cNvPr id="14" name="Título 5">
            <a:extLst>
              <a:ext uri="{FF2B5EF4-FFF2-40B4-BE49-F238E27FC236}">
                <a16:creationId xmlns:a16="http://schemas.microsoft.com/office/drawing/2014/main" id="{B41C904A-08C1-B6A2-B259-B283C17A9642}"/>
              </a:ext>
            </a:extLst>
          </p:cNvPr>
          <p:cNvSpPr txBox="1">
            <a:spLocks/>
          </p:cNvSpPr>
          <p:nvPr/>
        </p:nvSpPr>
        <p:spPr>
          <a:xfrm>
            <a:off x="270272" y="1349741"/>
            <a:ext cx="3167830" cy="41593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es-MX" sz="1800" b="1" dirty="0">
                <a:solidFill>
                  <a:schemeClr val="tx1"/>
                </a:solidFill>
              </a:rPr>
              <a:t>PRONACES-CULTURA</a:t>
            </a:r>
          </a:p>
        </p:txBody>
      </p:sp>
    </p:spTree>
    <p:extLst>
      <p:ext uri="{BB962C8B-B14F-4D97-AF65-F5344CB8AC3E}">
        <p14:creationId xmlns:p14="http://schemas.microsoft.com/office/powerpoint/2010/main" val="152739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sp>
        <p:nvSpPr>
          <p:cNvPr id="2" name="CuadroTexto 1">
            <a:extLst>
              <a:ext uri="{FF2B5EF4-FFF2-40B4-BE49-F238E27FC236}">
                <a16:creationId xmlns:a16="http://schemas.microsoft.com/office/drawing/2014/main" id="{18D78619-B07D-F6D1-3BF5-99D6884E820B}"/>
              </a:ext>
            </a:extLst>
          </p:cNvPr>
          <p:cNvSpPr txBox="1"/>
          <p:nvPr/>
        </p:nvSpPr>
        <p:spPr>
          <a:xfrm>
            <a:off x="3564789" y="1270322"/>
            <a:ext cx="7480769"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Contribuir a la producción, protección, </a:t>
            </a:r>
            <a:r>
              <a:rPr lang="es-MX" dirty="0">
                <a:solidFill>
                  <a:srgbClr val="00B050"/>
                </a:solidFill>
              </a:rPr>
              <a:t>reconocimiento y resignificación </a:t>
            </a:r>
            <a:r>
              <a:rPr lang="es-MX" dirty="0"/>
              <a:t>de las </a:t>
            </a:r>
            <a:r>
              <a:rPr lang="es-MX" dirty="0">
                <a:solidFill>
                  <a:srgbClr val="00B050"/>
                </a:solidFill>
              </a:rPr>
              <a:t>memorias y la diversidad cultural </a:t>
            </a:r>
            <a:r>
              <a:rPr lang="es-MX" dirty="0"/>
              <a:t>y biocultural de México</a:t>
            </a:r>
          </a:p>
        </p:txBody>
      </p:sp>
      <p:sp>
        <p:nvSpPr>
          <p:cNvPr id="3" name="Rectángulo 2">
            <a:extLst>
              <a:ext uri="{FF2B5EF4-FFF2-40B4-BE49-F238E27FC236}">
                <a16:creationId xmlns:a16="http://schemas.microsoft.com/office/drawing/2014/main" id="{8A637349-4119-73B5-5763-56D2EC33F3BB}"/>
              </a:ext>
            </a:extLst>
          </p:cNvPr>
          <p:cNvSpPr/>
          <p:nvPr/>
        </p:nvSpPr>
        <p:spPr>
          <a:xfrm>
            <a:off x="3513200" y="2157538"/>
            <a:ext cx="2426534" cy="3678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Desconocimiento de las memorias colectivas</a:t>
            </a:r>
          </a:p>
        </p:txBody>
      </p:sp>
      <p:sp>
        <p:nvSpPr>
          <p:cNvPr id="4" name="Rectángulo 3">
            <a:extLst>
              <a:ext uri="{FF2B5EF4-FFF2-40B4-BE49-F238E27FC236}">
                <a16:creationId xmlns:a16="http://schemas.microsoft.com/office/drawing/2014/main" id="{DA06ABF0-8C11-3965-0669-A5941F023D5B}"/>
              </a:ext>
            </a:extLst>
          </p:cNvPr>
          <p:cNvSpPr/>
          <p:nvPr/>
        </p:nvSpPr>
        <p:spPr>
          <a:xfrm>
            <a:off x="7161379" y="2126984"/>
            <a:ext cx="2426534" cy="3678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Pérdida de la diversidad cultural y biocultural</a:t>
            </a:r>
          </a:p>
        </p:txBody>
      </p:sp>
      <p:sp>
        <p:nvSpPr>
          <p:cNvPr id="7" name="Rectángulo 6">
            <a:extLst>
              <a:ext uri="{FF2B5EF4-FFF2-40B4-BE49-F238E27FC236}">
                <a16:creationId xmlns:a16="http://schemas.microsoft.com/office/drawing/2014/main" id="{C004D7A9-AC01-B41A-DD5F-80553679C0E7}"/>
              </a:ext>
            </a:extLst>
          </p:cNvPr>
          <p:cNvSpPr/>
          <p:nvPr/>
        </p:nvSpPr>
        <p:spPr>
          <a:xfrm>
            <a:off x="4128302" y="2797648"/>
            <a:ext cx="4299870" cy="14584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 Abandono</a:t>
            </a:r>
          </a:p>
          <a:p>
            <a:pPr algn="ctr"/>
            <a:r>
              <a:rPr lang="es-MX" sz="1400" dirty="0"/>
              <a:t>~ Marginación</a:t>
            </a:r>
          </a:p>
          <a:p>
            <a:pPr algn="ctr"/>
            <a:r>
              <a:rPr lang="es-MX" sz="1400" dirty="0"/>
              <a:t>~ Banalización</a:t>
            </a:r>
          </a:p>
          <a:p>
            <a:pPr algn="ctr"/>
            <a:r>
              <a:rPr lang="es-MX" sz="1400" dirty="0"/>
              <a:t>~ Explotación de expresiones culturales y procesos bioculturales</a:t>
            </a:r>
          </a:p>
        </p:txBody>
      </p:sp>
      <p:sp>
        <p:nvSpPr>
          <p:cNvPr id="8" name="Rectángulo 7">
            <a:extLst>
              <a:ext uri="{FF2B5EF4-FFF2-40B4-BE49-F238E27FC236}">
                <a16:creationId xmlns:a16="http://schemas.microsoft.com/office/drawing/2014/main" id="{A1712A45-4338-E783-034A-641357EE5E77}"/>
              </a:ext>
            </a:extLst>
          </p:cNvPr>
          <p:cNvSpPr/>
          <p:nvPr/>
        </p:nvSpPr>
        <p:spPr>
          <a:xfrm>
            <a:off x="2067337" y="4498755"/>
            <a:ext cx="7744795" cy="5254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MX" sz="1200" dirty="0"/>
              <a:t>Producir, proteger, </a:t>
            </a:r>
            <a:r>
              <a:rPr lang="es-MX" sz="1200" dirty="0">
                <a:solidFill>
                  <a:srgbClr val="002060"/>
                </a:solidFill>
              </a:rPr>
              <a:t>reconocer y resignificar</a:t>
            </a:r>
            <a:r>
              <a:rPr lang="es-MX" sz="1200" dirty="0"/>
              <a:t> las memorias y la diversidad cultural y biocultural del país, proponiendo </a:t>
            </a:r>
            <a:r>
              <a:rPr lang="es-MX" sz="1200" u="sng" dirty="0"/>
              <a:t>mecanismos de protección eficientes</a:t>
            </a:r>
            <a:r>
              <a:rPr lang="es-MX" sz="1200" dirty="0"/>
              <a:t>, orientados a la inclusión, equidad, justicia social, bienestar y el desarrollo sostenible.</a:t>
            </a:r>
          </a:p>
        </p:txBody>
      </p:sp>
      <p:sp>
        <p:nvSpPr>
          <p:cNvPr id="9" name="CuadroTexto 8">
            <a:extLst>
              <a:ext uri="{FF2B5EF4-FFF2-40B4-BE49-F238E27FC236}">
                <a16:creationId xmlns:a16="http://schemas.microsoft.com/office/drawing/2014/main" id="{C8089D5B-1FF3-62AA-C3DF-AD24FDE0EB8F}"/>
              </a:ext>
            </a:extLst>
          </p:cNvPr>
          <p:cNvSpPr txBox="1"/>
          <p:nvPr/>
        </p:nvSpPr>
        <p:spPr>
          <a:xfrm>
            <a:off x="2748762" y="3333557"/>
            <a:ext cx="1484974" cy="369332"/>
          </a:xfrm>
          <a:prstGeom prst="rect">
            <a:avLst/>
          </a:prstGeom>
          <a:noFill/>
        </p:spPr>
        <p:txBody>
          <a:bodyPr wrap="square" rtlCol="0">
            <a:spAutoFit/>
          </a:bodyPr>
          <a:lstStyle/>
          <a:p>
            <a:r>
              <a:rPr lang="es-MX" dirty="0"/>
              <a:t>Problemas</a:t>
            </a:r>
          </a:p>
        </p:txBody>
      </p:sp>
      <p:sp>
        <p:nvSpPr>
          <p:cNvPr id="11" name="CuadroTexto 10">
            <a:extLst>
              <a:ext uri="{FF2B5EF4-FFF2-40B4-BE49-F238E27FC236}">
                <a16:creationId xmlns:a16="http://schemas.microsoft.com/office/drawing/2014/main" id="{A61EDAB4-183B-5C8E-CD73-BF4E29610BE6}"/>
              </a:ext>
            </a:extLst>
          </p:cNvPr>
          <p:cNvSpPr txBox="1"/>
          <p:nvPr/>
        </p:nvSpPr>
        <p:spPr>
          <a:xfrm>
            <a:off x="413184" y="4719831"/>
            <a:ext cx="1210604" cy="369332"/>
          </a:xfrm>
          <a:prstGeom prst="rect">
            <a:avLst/>
          </a:prstGeom>
          <a:noFill/>
        </p:spPr>
        <p:txBody>
          <a:bodyPr wrap="square" rtlCol="0">
            <a:spAutoFit/>
          </a:bodyPr>
          <a:lstStyle/>
          <a:p>
            <a:r>
              <a:rPr lang="es-MX" dirty="0"/>
              <a:t>Objetivo</a:t>
            </a:r>
          </a:p>
        </p:txBody>
      </p:sp>
      <p:sp>
        <p:nvSpPr>
          <p:cNvPr id="13" name="CuadroTexto 12">
            <a:extLst>
              <a:ext uri="{FF2B5EF4-FFF2-40B4-BE49-F238E27FC236}">
                <a16:creationId xmlns:a16="http://schemas.microsoft.com/office/drawing/2014/main" id="{9FF557FE-170E-397B-1FFE-45F1D128200F}"/>
              </a:ext>
            </a:extLst>
          </p:cNvPr>
          <p:cNvSpPr txBox="1"/>
          <p:nvPr/>
        </p:nvSpPr>
        <p:spPr>
          <a:xfrm>
            <a:off x="442648" y="5417100"/>
            <a:ext cx="1052336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1200" dirty="0"/>
              <a:t>Es necesario el desarrollo de nuevos saberes y </a:t>
            </a:r>
            <a:r>
              <a:rPr lang="es-MX" sz="1200" dirty="0">
                <a:solidFill>
                  <a:srgbClr val="00B050"/>
                </a:solidFill>
              </a:rPr>
              <a:t>estrategias</a:t>
            </a:r>
            <a:r>
              <a:rPr lang="es-MX" sz="1200" dirty="0"/>
              <a:t> que favorezcan </a:t>
            </a:r>
            <a:r>
              <a:rPr lang="es-MX" sz="1200" dirty="0">
                <a:solidFill>
                  <a:srgbClr val="FF0000"/>
                </a:solidFill>
              </a:rPr>
              <a:t>el reconocimiento y valoración </a:t>
            </a:r>
            <a:r>
              <a:rPr lang="es-MX" sz="1200" dirty="0"/>
              <a:t>de los objetos materiales de la cultura, al igual que de los diversos significados, usos y representaciones que tienen, no como un acervo que sólo se estudia o admira, sino como un referente social en el que </a:t>
            </a:r>
            <a:r>
              <a:rPr lang="es-MX" sz="1200" dirty="0">
                <a:solidFill>
                  <a:srgbClr val="FF0000"/>
                </a:solidFill>
              </a:rPr>
              <a:t>intervienen todos aquellos que le otorgan un significado.</a:t>
            </a:r>
          </a:p>
        </p:txBody>
      </p:sp>
      <p:sp>
        <p:nvSpPr>
          <p:cNvPr id="14" name="Título 5">
            <a:extLst>
              <a:ext uri="{FF2B5EF4-FFF2-40B4-BE49-F238E27FC236}">
                <a16:creationId xmlns:a16="http://schemas.microsoft.com/office/drawing/2014/main" id="{B41C904A-08C1-B6A2-B259-B283C17A9642}"/>
              </a:ext>
            </a:extLst>
          </p:cNvPr>
          <p:cNvSpPr txBox="1">
            <a:spLocks/>
          </p:cNvSpPr>
          <p:nvPr/>
        </p:nvSpPr>
        <p:spPr>
          <a:xfrm>
            <a:off x="270272" y="1349741"/>
            <a:ext cx="3167830" cy="415939"/>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gn="ctr"/>
            <a:r>
              <a:rPr lang="es-MX" sz="1800" b="1" dirty="0">
                <a:solidFill>
                  <a:schemeClr val="tx1"/>
                </a:solidFill>
              </a:rPr>
              <a:t>PRONACES-CULTURA</a:t>
            </a:r>
          </a:p>
        </p:txBody>
      </p:sp>
    </p:spTree>
    <p:extLst>
      <p:ext uri="{BB962C8B-B14F-4D97-AF65-F5344CB8AC3E}">
        <p14:creationId xmlns:p14="http://schemas.microsoft.com/office/powerpoint/2010/main" val="3458048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9">
            <a:extLst>
              <a:ext uri="{FF2B5EF4-FFF2-40B4-BE49-F238E27FC236}">
                <a16:creationId xmlns:a16="http://schemas.microsoft.com/office/drawing/2014/main" id="{800F5A98-77E0-48C0-81A4-C3D79C41CF46}"/>
              </a:ext>
            </a:extLst>
          </p:cNvPr>
          <p:cNvGrpSpPr/>
          <p:nvPr/>
        </p:nvGrpSpPr>
        <p:grpSpPr>
          <a:xfrm>
            <a:off x="0" y="4160"/>
            <a:ext cx="12122584" cy="1212330"/>
            <a:chOff x="221816" y="147783"/>
            <a:chExt cx="12122584" cy="1212330"/>
          </a:xfrm>
        </p:grpSpPr>
        <p:pic>
          <p:nvPicPr>
            <p:cNvPr id="52" name="Imagen 51">
              <a:extLst>
                <a:ext uri="{FF2B5EF4-FFF2-40B4-BE49-F238E27FC236}">
                  <a16:creationId xmlns:a16="http://schemas.microsoft.com/office/drawing/2014/main" id="{16A14003-659E-4B40-B68F-C97C3E85741D}"/>
                </a:ext>
              </a:extLst>
            </p:cNvPr>
            <p:cNvPicPr>
              <a:picLocks noChangeAspect="1"/>
            </p:cNvPicPr>
            <p:nvPr/>
          </p:nvPicPr>
          <p:blipFill>
            <a:blip r:embed="rId2"/>
            <a:stretch>
              <a:fillRect/>
            </a:stretch>
          </p:blipFill>
          <p:spPr>
            <a:xfrm>
              <a:off x="221816" y="147783"/>
              <a:ext cx="6506483" cy="1181265"/>
            </a:xfrm>
            <a:prstGeom prst="rect">
              <a:avLst/>
            </a:prstGeom>
          </p:spPr>
        </p:pic>
        <p:sp>
          <p:nvSpPr>
            <p:cNvPr id="53" name="Rectángulo 52">
              <a:extLst>
                <a:ext uri="{FF2B5EF4-FFF2-40B4-BE49-F238E27FC236}">
                  <a16:creationId xmlns:a16="http://schemas.microsoft.com/office/drawing/2014/main" id="{9A0FF188-6E04-4FFE-95C1-3BDDE4207810}"/>
                </a:ext>
              </a:extLst>
            </p:cNvPr>
            <p:cNvSpPr/>
            <p:nvPr/>
          </p:nvSpPr>
          <p:spPr>
            <a:xfrm>
              <a:off x="6657372" y="9645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CuadroTexto 53">
              <a:extLst>
                <a:ext uri="{FF2B5EF4-FFF2-40B4-BE49-F238E27FC236}">
                  <a16:creationId xmlns:a16="http://schemas.microsoft.com/office/drawing/2014/main" id="{2B234A7F-820E-4029-82B6-5C130AD8665A}"/>
                </a:ext>
              </a:extLst>
            </p:cNvPr>
            <p:cNvSpPr txBox="1"/>
            <p:nvPr/>
          </p:nvSpPr>
          <p:spPr>
            <a:xfrm>
              <a:off x="4550572" y="1002495"/>
              <a:ext cx="5952836"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sp>
          <p:nvSpPr>
            <p:cNvPr id="55" name="CuadroTexto 54">
              <a:extLst>
                <a:ext uri="{FF2B5EF4-FFF2-40B4-BE49-F238E27FC236}">
                  <a16:creationId xmlns:a16="http://schemas.microsoft.com/office/drawing/2014/main" id="{A4EBDD39-A46D-41D1-8B9D-B8749DD403BD}"/>
                </a:ext>
              </a:extLst>
            </p:cNvPr>
            <p:cNvSpPr txBox="1"/>
            <p:nvPr/>
          </p:nvSpPr>
          <p:spPr>
            <a:xfrm>
              <a:off x="635000" y="1052336"/>
              <a:ext cx="2882007" cy="307777"/>
            </a:xfrm>
            <a:prstGeom prst="rect">
              <a:avLst/>
            </a:prstGeom>
            <a:noFill/>
          </p:spPr>
          <p:txBody>
            <a:bodyPr wrap="none" rtlCol="0">
              <a:spAutoFit/>
            </a:bodyPr>
            <a:lstStyle/>
            <a:p>
              <a:r>
                <a:rPr lang="es-MX" sz="1400" dirty="0"/>
                <a:t>Universidad Autónoma de Querétaro</a:t>
              </a:r>
            </a:p>
          </p:txBody>
        </p:sp>
        <p:pic>
          <p:nvPicPr>
            <p:cNvPr id="56" name="Imagen 55">
              <a:extLst>
                <a:ext uri="{FF2B5EF4-FFF2-40B4-BE49-F238E27FC236}">
                  <a16:creationId xmlns:a16="http://schemas.microsoft.com/office/drawing/2014/main" id="{FB4098E5-2A60-4DE0-AB78-03D4199FA656}"/>
                </a:ext>
              </a:extLst>
            </p:cNvPr>
            <p:cNvPicPr>
              <a:picLocks noChangeAspect="1"/>
            </p:cNvPicPr>
            <p:nvPr/>
          </p:nvPicPr>
          <p:blipFill>
            <a:blip r:embed="rId3"/>
            <a:stretch>
              <a:fillRect/>
            </a:stretch>
          </p:blipFill>
          <p:spPr>
            <a:xfrm>
              <a:off x="1727408" y="253638"/>
              <a:ext cx="624078" cy="824051"/>
            </a:xfrm>
            <a:prstGeom prst="rect">
              <a:avLst/>
            </a:prstGeom>
          </p:spPr>
        </p:pic>
        <p:grpSp>
          <p:nvGrpSpPr>
            <p:cNvPr id="57" name="Grupo 56">
              <a:extLst>
                <a:ext uri="{FF2B5EF4-FFF2-40B4-BE49-F238E27FC236}">
                  <a16:creationId xmlns:a16="http://schemas.microsoft.com/office/drawing/2014/main" id="{946769C3-B2BF-48F5-9844-48CD83EE2C81}"/>
                </a:ext>
              </a:extLst>
            </p:cNvPr>
            <p:cNvGrpSpPr/>
            <p:nvPr/>
          </p:nvGrpSpPr>
          <p:grpSpPr>
            <a:xfrm>
              <a:off x="2438169" y="190957"/>
              <a:ext cx="2918099" cy="781051"/>
              <a:chOff x="458611" y="-1705663"/>
              <a:chExt cx="3093173" cy="951198"/>
            </a:xfrm>
          </p:grpSpPr>
          <p:sp>
            <p:nvSpPr>
              <p:cNvPr id="58" name="Cuadro de texto 2">
                <a:extLst>
                  <a:ext uri="{FF2B5EF4-FFF2-40B4-BE49-F238E27FC236}">
                    <a16:creationId xmlns:a16="http://schemas.microsoft.com/office/drawing/2014/main" id="{785EE421-ECEC-4BCC-86FB-E461020E0B2E}"/>
                  </a:ext>
                </a:extLst>
              </p:cNvPr>
              <p:cNvSpPr txBox="1">
                <a:spLocks noChangeArrowheads="1"/>
              </p:cNvSpPr>
              <p:nvPr/>
            </p:nvSpPr>
            <p:spPr bwMode="auto">
              <a:xfrm>
                <a:off x="1418755" y="-1705663"/>
                <a:ext cx="2133029" cy="8572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s-ES" sz="700" b="1" dirty="0">
                    <a:solidFill>
                      <a:srgbClr val="002060"/>
                    </a:solidFill>
                    <a:effectLst/>
                    <a:latin typeface="Arial" panose="020B0604020202020204" pitchFamily="34" charset="0"/>
                    <a:ea typeface="Calibri" panose="020F0502020204030204" pitchFamily="34" charset="0"/>
                  </a:rPr>
                  <a:t>CIGECOM</a:t>
                </a:r>
                <a:endParaRPr lang="es-MX" sz="1200" dirty="0">
                  <a:effectLst/>
                  <a:latin typeface="Times New Roman" panose="02020603050405020304" pitchFamily="18" charset="0"/>
                  <a:ea typeface="Calibri" panose="020F0502020204030204" pitchFamily="34" charset="0"/>
                </a:endParaRPr>
              </a:p>
              <a:p>
                <a:pPr algn="just"/>
                <a:r>
                  <a:rPr lang="es-ES" sz="700" dirty="0">
                    <a:effectLst/>
                    <a:latin typeface="Arial" panose="020B0604020202020204" pitchFamily="34" charset="0"/>
                    <a:ea typeface="Calibri" panose="020F0502020204030204" pitchFamily="34" charset="0"/>
                  </a:rPr>
                  <a:t>Congreso Internacional en Gestión Competitiva, Tecnología e Innovación, Coloquio estudiantil y IV Encuentro de Investigadores de la Red Iberoamericana RITMMA 2021</a:t>
                </a:r>
                <a:endParaRPr lang="es-MX" sz="1200" dirty="0">
                  <a:effectLst/>
                  <a:latin typeface="Times New Roman" panose="02020603050405020304" pitchFamily="18" charset="0"/>
                  <a:ea typeface="Calibri" panose="020F0502020204030204" pitchFamily="34" charset="0"/>
                </a:endParaRPr>
              </a:p>
            </p:txBody>
          </p:sp>
          <p:pic>
            <p:nvPicPr>
              <p:cNvPr id="59" name="Imagen 58" descr="Boomerang">
                <a:extLst>
                  <a:ext uri="{FF2B5EF4-FFF2-40B4-BE49-F238E27FC236}">
                    <a16:creationId xmlns:a16="http://schemas.microsoft.com/office/drawing/2014/main" id="{C6D0F44E-FBD2-4EA5-821A-1B921CA34189}"/>
                  </a:ext>
                </a:extLst>
              </p:cNvPr>
              <p:cNvPicPr>
                <a:picLocks noChangeAspect="1"/>
              </p:cNvPicPr>
              <p:nvPr/>
            </p:nvPicPr>
            <p:blipFill rotWithShape="1">
              <a:blip r:embed="rId4">
                <a:extLst>
                  <a:ext uri="{28A0092B-C50C-407E-A947-70E740481C1C}">
                    <a14:useLocalDpi xmlns:a14="http://schemas.microsoft.com/office/drawing/2010/main" val="0"/>
                  </a:ext>
                </a:extLst>
              </a:blip>
              <a:srcRect r="60360"/>
              <a:stretch/>
            </p:blipFill>
            <p:spPr bwMode="auto">
              <a:xfrm>
                <a:off x="458611" y="-1701686"/>
                <a:ext cx="1040317" cy="947221"/>
              </a:xfrm>
              <a:prstGeom prst="rect">
                <a:avLst/>
              </a:prstGeom>
              <a:noFill/>
              <a:ln>
                <a:noFill/>
              </a:ln>
              <a:extLst>
                <a:ext uri="{53640926-AAD7-44D8-BBD7-CCE9431645EC}">
                  <a14:shadowObscured xmlns:a14="http://schemas.microsoft.com/office/drawing/2010/main"/>
                </a:ext>
              </a:extLst>
            </p:spPr>
          </p:pic>
        </p:grpSp>
        <p:pic>
          <p:nvPicPr>
            <p:cNvPr id="60" name="Imagen 59">
              <a:extLst>
                <a:ext uri="{FF2B5EF4-FFF2-40B4-BE49-F238E27FC236}">
                  <a16:creationId xmlns:a16="http://schemas.microsoft.com/office/drawing/2014/main" id="{0DA14CE2-3DC5-4DB7-8E82-CB56FBD569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3688" y="574470"/>
              <a:ext cx="1342432" cy="407076"/>
            </a:xfrm>
            <a:prstGeom prst="rect">
              <a:avLst/>
            </a:prstGeom>
            <a:noFill/>
            <a:ln>
              <a:noFill/>
            </a:ln>
          </p:spPr>
        </p:pic>
        <p:pic>
          <p:nvPicPr>
            <p:cNvPr id="61" name="Imagen 60">
              <a:extLst>
                <a:ext uri="{FF2B5EF4-FFF2-40B4-BE49-F238E27FC236}">
                  <a16:creationId xmlns:a16="http://schemas.microsoft.com/office/drawing/2014/main" id="{37212CC1-E541-4B78-A93A-902605881DC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43287" y="221570"/>
              <a:ext cx="1342432" cy="360005"/>
            </a:xfrm>
            <a:prstGeom prst="rect">
              <a:avLst/>
            </a:prstGeom>
            <a:noFill/>
          </p:spPr>
        </p:pic>
        <p:pic>
          <p:nvPicPr>
            <p:cNvPr id="62" name="Imagen 61">
              <a:extLst>
                <a:ext uri="{FF2B5EF4-FFF2-40B4-BE49-F238E27FC236}">
                  <a16:creationId xmlns:a16="http://schemas.microsoft.com/office/drawing/2014/main" id="{0BD82C86-6168-4582-B5D8-CC2A15114F30}"/>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968540" y="242198"/>
              <a:ext cx="829310" cy="639445"/>
            </a:xfrm>
            <a:prstGeom prst="rect">
              <a:avLst/>
            </a:prstGeom>
            <a:noFill/>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Rebeca Mejía Vázquez– DGTI – (3er semestre)</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5624504" y="137678"/>
            <a:ext cx="6324600" cy="523220"/>
          </a:xfrm>
          <a:prstGeom prst="rect">
            <a:avLst/>
          </a:prstGeom>
          <a:noFill/>
        </p:spPr>
        <p:txBody>
          <a:bodyPr wrap="square" rtlCol="0">
            <a:spAutoFit/>
          </a:bodyPr>
          <a:lstStyle/>
          <a:p>
            <a:pPr algn="r"/>
            <a:r>
              <a:rPr lang="es-MX" sz="2800" b="1" i="1" dirty="0">
                <a:solidFill>
                  <a:srgbClr val="C00000"/>
                </a:solidFill>
              </a:rPr>
              <a:t>Co-creación e innovación…</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8"/>
          <a:stretch>
            <a:fillRect/>
          </a:stretch>
        </p:blipFill>
        <p:spPr>
          <a:xfrm>
            <a:off x="10966014" y="5817941"/>
            <a:ext cx="1329264" cy="1026026"/>
          </a:xfrm>
          <a:prstGeom prst="rect">
            <a:avLst/>
          </a:prstGeom>
        </p:spPr>
      </p:pic>
      <p:graphicFrame>
        <p:nvGraphicFramePr>
          <p:cNvPr id="2" name="Tabla 1">
            <a:extLst>
              <a:ext uri="{FF2B5EF4-FFF2-40B4-BE49-F238E27FC236}">
                <a16:creationId xmlns:a16="http://schemas.microsoft.com/office/drawing/2014/main" id="{299F6EC9-E01D-41FB-D5B8-656967A2D756}"/>
              </a:ext>
            </a:extLst>
          </p:cNvPr>
          <p:cNvGraphicFramePr>
            <a:graphicFrameLocks noGrp="1"/>
          </p:cNvGraphicFramePr>
          <p:nvPr>
            <p:extLst>
              <p:ext uri="{D42A27DB-BD31-4B8C-83A1-F6EECF244321}">
                <p14:modId xmlns:p14="http://schemas.microsoft.com/office/powerpoint/2010/main" val="3653377090"/>
              </p:ext>
            </p:extLst>
          </p:nvPr>
        </p:nvGraphicFramePr>
        <p:xfrm>
          <a:off x="4416594" y="1486863"/>
          <a:ext cx="5864998" cy="4652639"/>
        </p:xfrm>
        <a:graphic>
          <a:graphicData uri="http://schemas.openxmlformats.org/drawingml/2006/table">
            <a:tbl>
              <a:tblPr firstRow="1" firstCol="1" bandRow="1"/>
              <a:tblGrid>
                <a:gridCol w="2071900">
                  <a:extLst>
                    <a:ext uri="{9D8B030D-6E8A-4147-A177-3AD203B41FA5}">
                      <a16:colId xmlns:a16="http://schemas.microsoft.com/office/drawing/2014/main" val="978125489"/>
                    </a:ext>
                  </a:extLst>
                </a:gridCol>
                <a:gridCol w="2071900">
                  <a:extLst>
                    <a:ext uri="{9D8B030D-6E8A-4147-A177-3AD203B41FA5}">
                      <a16:colId xmlns:a16="http://schemas.microsoft.com/office/drawing/2014/main" val="1144637385"/>
                    </a:ext>
                  </a:extLst>
                </a:gridCol>
                <a:gridCol w="1721198">
                  <a:extLst>
                    <a:ext uri="{9D8B030D-6E8A-4147-A177-3AD203B41FA5}">
                      <a16:colId xmlns:a16="http://schemas.microsoft.com/office/drawing/2014/main" val="1500538314"/>
                    </a:ext>
                  </a:extLst>
                </a:gridCol>
              </a:tblGrid>
              <a:tr h="385341">
                <a:tc>
                  <a:txBody>
                    <a:bodyPr/>
                    <a:lstStyle/>
                    <a:p>
                      <a:pPr algn="ctr">
                        <a:lnSpc>
                          <a:spcPct val="150000"/>
                        </a:lnSpc>
                        <a:spcAft>
                          <a:spcPts val="800"/>
                        </a:spcAft>
                      </a:pPr>
                      <a:r>
                        <a:rPr lang="es-MX" sz="900" b="1">
                          <a:effectLst/>
                          <a:latin typeface="Verdana" panose="020B0604030504040204" pitchFamily="34" charset="0"/>
                          <a:ea typeface="Calibri" panose="020F0502020204030204" pitchFamily="34" charset="0"/>
                          <a:cs typeface="Calibri" panose="020F0502020204030204" pitchFamily="34" charset="0"/>
                        </a:rPr>
                        <a:t>Tema</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50000"/>
                        </a:lnSpc>
                        <a:spcAft>
                          <a:spcPts val="800"/>
                        </a:spcAft>
                      </a:pPr>
                      <a:r>
                        <a:rPr lang="es-MX" sz="900" b="1">
                          <a:effectLst/>
                          <a:latin typeface="Verdana" panose="020B0604030504040204" pitchFamily="34" charset="0"/>
                          <a:ea typeface="Calibri" panose="020F0502020204030204" pitchFamily="34" charset="0"/>
                          <a:cs typeface="Calibri" panose="020F0502020204030204" pitchFamily="34" charset="0"/>
                        </a:rPr>
                        <a:t>Aplicación en el sector artesanal</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50000"/>
                        </a:lnSpc>
                        <a:spcAft>
                          <a:spcPts val="800"/>
                        </a:spcAft>
                      </a:pPr>
                      <a:r>
                        <a:rPr lang="es-MX" sz="900" b="1">
                          <a:effectLst/>
                          <a:latin typeface="Verdana" panose="020B0604030504040204" pitchFamily="34" charset="0"/>
                          <a:ea typeface="Calibri" panose="020F0502020204030204" pitchFamily="34" charset="0"/>
                          <a:cs typeface="Calibri" panose="020F0502020204030204" pitchFamily="34" charset="0"/>
                        </a:rPr>
                        <a:t>Publicación</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169435098"/>
                  </a:ext>
                </a:extLst>
              </a:tr>
              <a:tr h="793082">
                <a:tc rowSpan="5">
                  <a:txBody>
                    <a:bodyPr/>
                    <a:lstStyle/>
                    <a:p>
                      <a:pPr>
                        <a:lnSpc>
                          <a:spcPct val="150000"/>
                        </a:lnSpc>
                        <a:spcAft>
                          <a:spcPts val="800"/>
                        </a:spcAft>
                      </a:pPr>
                      <a:r>
                        <a:rPr lang="es-MX" sz="900" b="1" dirty="0">
                          <a:effectLst/>
                          <a:latin typeface="Verdana" panose="020B0604030504040204" pitchFamily="34" charset="0"/>
                          <a:ea typeface="Calibri" panose="020F0502020204030204" pitchFamily="34" charset="0"/>
                          <a:cs typeface="Calibri" panose="020F0502020204030204" pitchFamily="34" charset="0"/>
                        </a:rPr>
                        <a:t>Innovación</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342900" lvl="0" indent="-342900">
                        <a:lnSpc>
                          <a:spcPct val="150000"/>
                        </a:lnSpc>
                        <a:buFont typeface="+mj-lt"/>
                        <a:buAutoNum type="alphaLcParenR"/>
                      </a:pPr>
                      <a:r>
                        <a:rPr lang="es-MX" sz="900">
                          <a:effectLst/>
                          <a:latin typeface="Verdana" panose="020B0604030504040204" pitchFamily="34" charset="0"/>
                          <a:ea typeface="Calibri" panose="020F0502020204030204" pitchFamily="34" charset="0"/>
                          <a:cs typeface="Calibri" panose="020F0502020204030204" pitchFamily="34" charset="0"/>
                        </a:rPr>
                        <a:t>Diseño y desarrollo de productos</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buFont typeface="+mj-lt"/>
                        <a:buAutoNum type="alphaLcParenR"/>
                      </a:pPr>
                      <a:r>
                        <a:rPr lang="es-MX" sz="900">
                          <a:effectLst/>
                          <a:latin typeface="Verdana" panose="020B0604030504040204" pitchFamily="34" charset="0"/>
                          <a:ea typeface="Calibri" panose="020F0502020204030204" pitchFamily="34" charset="0"/>
                          <a:cs typeface="Calibri" panose="020F0502020204030204" pitchFamily="34" charset="0"/>
                        </a:rPr>
                        <a:t>Procesos productivos</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lphaLcParenR"/>
                      </a:pPr>
                      <a:r>
                        <a:rPr lang="es-MX" sz="900">
                          <a:effectLst/>
                          <a:latin typeface="Verdana" panose="020B0604030504040204" pitchFamily="34" charset="0"/>
                          <a:ea typeface="Calibri" panose="020F0502020204030204" pitchFamily="34" charset="0"/>
                          <a:cs typeface="Calibri" panose="020F0502020204030204" pitchFamily="34" charset="0"/>
                        </a:rPr>
                        <a:t>Negocio innovador</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50000"/>
                        </a:lnSpc>
                        <a:spcAft>
                          <a:spcPts val="800"/>
                        </a:spcAft>
                      </a:pPr>
                      <a:r>
                        <a:rPr lang="es-MX" sz="900">
                          <a:effectLst/>
                          <a:latin typeface="Verdana" panose="020B0604030504040204" pitchFamily="34" charset="0"/>
                          <a:ea typeface="Calibri" panose="020F0502020204030204" pitchFamily="34" charset="0"/>
                          <a:cs typeface="Calibri" panose="020F0502020204030204" pitchFamily="34" charset="0"/>
                        </a:rPr>
                        <a:t>MINCETUR (2018)</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772411610"/>
                  </a:ext>
                </a:extLst>
              </a:tr>
              <a:tr h="893759">
                <a:tc vMerge="1">
                  <a:txBody>
                    <a:bodyPr/>
                    <a:lstStyle/>
                    <a:p>
                      <a:endParaRPr lang="es-MX"/>
                    </a:p>
                  </a:txBody>
                  <a:tcPr/>
                </a:tc>
                <a:tc>
                  <a:txBody>
                    <a:bodyPr/>
                    <a:lstStyle/>
                    <a:p>
                      <a:pPr marL="342900" lvl="0" indent="-342900">
                        <a:lnSpc>
                          <a:spcPct val="150000"/>
                        </a:lnSpc>
                        <a:buFont typeface="+mj-lt"/>
                        <a:buAutoNum type="alphaLcParenR"/>
                      </a:pPr>
                      <a:r>
                        <a:rPr lang="es-MX" sz="900" dirty="0">
                          <a:effectLst/>
                          <a:latin typeface="Verdana" panose="020B0604030504040204" pitchFamily="34" charset="0"/>
                          <a:ea typeface="Calibri" panose="020F0502020204030204" pitchFamily="34" charset="0"/>
                          <a:cs typeface="Calibri" panose="020F0502020204030204" pitchFamily="34" charset="0"/>
                        </a:rPr>
                        <a:t>Producto</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buFont typeface="+mj-lt"/>
                        <a:buAutoNum type="alphaLcParenR"/>
                      </a:pPr>
                      <a:r>
                        <a:rPr lang="es-MX" sz="900" dirty="0">
                          <a:effectLst/>
                          <a:latin typeface="Verdana" panose="020B0604030504040204" pitchFamily="34" charset="0"/>
                          <a:ea typeface="Calibri" panose="020F0502020204030204" pitchFamily="34" charset="0"/>
                          <a:cs typeface="Calibri" panose="020F0502020204030204" pitchFamily="34" charset="0"/>
                        </a:rPr>
                        <a:t>Organización</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lphaLcParenR"/>
                      </a:pPr>
                      <a:r>
                        <a:rPr lang="es-MX" sz="900" dirty="0">
                          <a:effectLst/>
                          <a:latin typeface="Verdana" panose="020B0604030504040204" pitchFamily="34" charset="0"/>
                          <a:ea typeface="Calibri" panose="020F0502020204030204" pitchFamily="34" charset="0"/>
                          <a:cs typeface="Calibri" panose="020F0502020204030204" pitchFamily="34" charset="0"/>
                        </a:rPr>
                        <a:t>Mercadotecnia</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50000"/>
                        </a:lnSpc>
                        <a:spcAft>
                          <a:spcPts val="800"/>
                        </a:spcAft>
                      </a:pPr>
                      <a:r>
                        <a:rPr lang="es-MX" sz="900">
                          <a:effectLst/>
                          <a:latin typeface="Verdana" panose="020B0604030504040204" pitchFamily="34" charset="0"/>
                          <a:ea typeface="Calibri" panose="020F0502020204030204" pitchFamily="34" charset="0"/>
                          <a:cs typeface="Calibri" panose="020F0502020204030204" pitchFamily="34" charset="0"/>
                        </a:rPr>
                        <a:t>Del Carpio (2016); Correa y González (2017)</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MX" sz="900">
                          <a:effectLst/>
                          <a:latin typeface="Verdana" panose="020B0604030504040204" pitchFamily="34" charset="0"/>
                          <a:ea typeface="Calibri" panose="020F0502020204030204" pitchFamily="34" charset="0"/>
                          <a:cs typeface="Calibri" panose="020F0502020204030204" pitchFamily="34" charset="0"/>
                        </a:rPr>
                        <a:t>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16303938"/>
                  </a:ext>
                </a:extLst>
              </a:tr>
              <a:tr h="385341">
                <a:tc vMerge="1">
                  <a:txBody>
                    <a:bodyPr/>
                    <a:lstStyle/>
                    <a:p>
                      <a:endParaRPr lang="es-MX"/>
                    </a:p>
                  </a:txBody>
                  <a:tcPr/>
                </a:tc>
                <a:tc>
                  <a:txBody>
                    <a:bodyPr/>
                    <a:lstStyle/>
                    <a:p>
                      <a:pPr marL="342900" lvl="0" indent="-342900">
                        <a:lnSpc>
                          <a:spcPct val="150000"/>
                        </a:lnSpc>
                        <a:spcAft>
                          <a:spcPts val="800"/>
                        </a:spcAft>
                        <a:buFont typeface="+mj-lt"/>
                        <a:buAutoNum type="alphaLcParenR"/>
                      </a:pPr>
                      <a:r>
                        <a:rPr lang="es-MX" sz="900">
                          <a:effectLst/>
                          <a:latin typeface="Verdana" panose="020B0604030504040204" pitchFamily="34" charset="0"/>
                          <a:ea typeface="Calibri" panose="020F0502020204030204" pitchFamily="34" charset="0"/>
                          <a:cs typeface="Calibri" panose="020F0502020204030204" pitchFamily="34" charset="0"/>
                        </a:rPr>
                        <a:t>Comercialización</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50000"/>
                        </a:lnSpc>
                        <a:spcAft>
                          <a:spcPts val="800"/>
                        </a:spcAft>
                      </a:pPr>
                      <a:r>
                        <a:rPr lang="es-MX" sz="900">
                          <a:effectLst/>
                          <a:latin typeface="Verdana" panose="020B0604030504040204" pitchFamily="34" charset="0"/>
                          <a:ea typeface="Calibri" panose="020F0502020204030204" pitchFamily="34" charset="0"/>
                          <a:cs typeface="Calibri" panose="020F0502020204030204" pitchFamily="34" charset="0"/>
                        </a:rPr>
                        <a:t>Pérez (2016); Chacón y Gaona (2021)</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370887831"/>
                  </a:ext>
                </a:extLst>
              </a:tr>
              <a:tr h="589211">
                <a:tc vMerge="1">
                  <a:txBody>
                    <a:bodyPr/>
                    <a:lstStyle/>
                    <a:p>
                      <a:endParaRPr lang="es-MX"/>
                    </a:p>
                  </a:txBody>
                  <a:tcPr/>
                </a:tc>
                <a:tc>
                  <a:txBody>
                    <a:bodyPr/>
                    <a:lstStyle/>
                    <a:p>
                      <a:pPr marL="342900" lvl="0" indent="-342900">
                        <a:lnSpc>
                          <a:spcPct val="150000"/>
                        </a:lnSpc>
                        <a:buFont typeface="+mj-lt"/>
                        <a:buAutoNum type="alphaLcParenR"/>
                      </a:pPr>
                      <a:r>
                        <a:rPr lang="es-MX" sz="900" dirty="0">
                          <a:effectLst/>
                          <a:latin typeface="Verdana" panose="020B0604030504040204" pitchFamily="34" charset="0"/>
                          <a:ea typeface="Calibri" panose="020F0502020204030204" pitchFamily="34" charset="0"/>
                          <a:cs typeface="Calibri" panose="020F0502020204030204" pitchFamily="34" charset="0"/>
                        </a:rPr>
                        <a:t>Procesos</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buFont typeface="+mj-lt"/>
                        <a:buAutoNum type="alphaLcParenR"/>
                      </a:pPr>
                      <a:r>
                        <a:rPr lang="es-MX" sz="900" dirty="0">
                          <a:effectLst/>
                          <a:latin typeface="Verdana" panose="020B0604030504040204" pitchFamily="34" charset="0"/>
                          <a:ea typeface="Calibri" panose="020F0502020204030204" pitchFamily="34" charset="0"/>
                          <a:cs typeface="Calibri" panose="020F0502020204030204" pitchFamily="34" charset="0"/>
                        </a:rPr>
                        <a:t>Productos</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mj-lt"/>
                        <a:buAutoNum type="alphaLcParenR"/>
                      </a:pPr>
                      <a:r>
                        <a:rPr lang="es-MX" sz="900" dirty="0">
                          <a:effectLst/>
                          <a:latin typeface="Verdana" panose="020B0604030504040204" pitchFamily="34" charset="0"/>
                          <a:ea typeface="Calibri" panose="020F0502020204030204" pitchFamily="34" charset="0"/>
                          <a:cs typeface="Calibri" panose="020F0502020204030204" pitchFamily="34" charset="0"/>
                        </a:rPr>
                        <a:t>Acceso a mercados</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50000"/>
                        </a:lnSpc>
                        <a:spcAft>
                          <a:spcPts val="800"/>
                        </a:spcAft>
                      </a:pPr>
                      <a:r>
                        <a:rPr lang="es-MX" sz="900">
                          <a:effectLst/>
                          <a:latin typeface="Verdana" panose="020B0604030504040204" pitchFamily="34" charset="0"/>
                          <a:ea typeface="Calibri" panose="020F0502020204030204" pitchFamily="34" charset="0"/>
                          <a:cs typeface="Calibri" panose="020F0502020204030204" pitchFamily="34" charset="0"/>
                        </a:rPr>
                        <a:t>Santamaría (2018)</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752696213"/>
                  </a:ext>
                </a:extLst>
              </a:tr>
              <a:tr h="793082">
                <a:tc vMerge="1">
                  <a:txBody>
                    <a:bodyPr/>
                    <a:lstStyle/>
                    <a:p>
                      <a:pPr>
                        <a:lnSpc>
                          <a:spcPct val="150000"/>
                        </a:lnSpc>
                        <a:spcAft>
                          <a:spcPts val="800"/>
                        </a:spcAft>
                      </a:pP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342900" lvl="0" indent="-342900">
                        <a:lnSpc>
                          <a:spcPct val="150000"/>
                        </a:lnSpc>
                        <a:spcAft>
                          <a:spcPts val="800"/>
                        </a:spcAft>
                        <a:buFont typeface="+mj-lt"/>
                        <a:buAutoNum type="alphaLcParenR"/>
                      </a:pPr>
                      <a:r>
                        <a:rPr lang="es-MX" sz="900" dirty="0">
                          <a:effectLst/>
                          <a:latin typeface="Verdana" panose="020B0604030504040204" pitchFamily="34" charset="0"/>
                          <a:ea typeface="Verdana" panose="020B0604030504040204" pitchFamily="34" charset="0"/>
                          <a:cs typeface="Times New Roman" panose="02020603050405020304" pitchFamily="18" charset="0"/>
                        </a:rPr>
                        <a:t>Neo artesanía</a:t>
                      </a:r>
                    </a:p>
                  </a:txBody>
                  <a:tcPr marL="54434" marR="5443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50000"/>
                        </a:lnSpc>
                        <a:spcAft>
                          <a:spcPts val="800"/>
                        </a:spcAft>
                      </a:pPr>
                      <a:r>
                        <a:rPr lang="es-MX" sz="900" dirty="0" err="1">
                          <a:effectLst/>
                          <a:latin typeface="Verdana" panose="020B0604030504040204" pitchFamily="34" charset="0"/>
                          <a:ea typeface="Verdana" panose="020B0604030504040204" pitchFamily="34" charset="0"/>
                          <a:cs typeface="Times New Roman" panose="02020603050405020304" pitchFamily="18" charset="0"/>
                        </a:rPr>
                        <a:t>Ulicka</a:t>
                      </a:r>
                      <a:r>
                        <a:rPr lang="es-MX" sz="900" dirty="0">
                          <a:effectLst/>
                          <a:latin typeface="Verdana" panose="020B0604030504040204" pitchFamily="34" charset="0"/>
                          <a:ea typeface="Verdana" panose="020B0604030504040204" pitchFamily="34" charset="0"/>
                          <a:cs typeface="Times New Roman" panose="02020603050405020304" pitchFamily="18" charset="0"/>
                        </a:rPr>
                        <a:t>, Cruz y González (2020)</a:t>
                      </a:r>
                    </a:p>
                  </a:txBody>
                  <a:tcPr marL="54434" marR="54434"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980438507"/>
                  </a:ext>
                </a:extLst>
              </a:tr>
              <a:tr h="793082">
                <a:tc>
                  <a:txBody>
                    <a:bodyPr/>
                    <a:lstStyle/>
                    <a:p>
                      <a:pPr>
                        <a:lnSpc>
                          <a:spcPct val="150000"/>
                        </a:lnSpc>
                        <a:spcAft>
                          <a:spcPts val="800"/>
                        </a:spcAft>
                      </a:pPr>
                      <a:r>
                        <a:rPr lang="es-MX" sz="900" b="1" dirty="0">
                          <a:effectLst/>
                          <a:latin typeface="Verdana" panose="020B0604030504040204" pitchFamily="34" charset="0"/>
                          <a:ea typeface="Calibri" panose="020F0502020204030204" pitchFamily="34" charset="0"/>
                          <a:cs typeface="Calibri" panose="020F0502020204030204" pitchFamily="34" charset="0"/>
                        </a:rPr>
                        <a:t>Industria 4.0</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342900" lvl="0" indent="-342900">
                        <a:lnSpc>
                          <a:spcPct val="150000"/>
                        </a:lnSpc>
                        <a:spcAft>
                          <a:spcPts val="800"/>
                        </a:spcAft>
                        <a:buFont typeface="+mj-lt"/>
                        <a:buAutoNum type="alphaLcParenR"/>
                      </a:pPr>
                      <a:r>
                        <a:rPr lang="es-MX" sz="900" dirty="0">
                          <a:effectLst/>
                          <a:latin typeface="Verdana" panose="020B0604030504040204" pitchFamily="34" charset="0"/>
                          <a:ea typeface="Calibri" panose="020F0502020204030204" pitchFamily="34" charset="0"/>
                          <a:cs typeface="Calibri" panose="020F0502020204030204" pitchFamily="34" charset="0"/>
                        </a:rPr>
                        <a:t>Uso de facilitadores digitales en el diseño y fabricación de productos</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nSpc>
                          <a:spcPct val="150000"/>
                        </a:lnSpc>
                        <a:spcAft>
                          <a:spcPts val="800"/>
                        </a:spcAft>
                      </a:pPr>
                      <a:r>
                        <a:rPr lang="es-MX" sz="900" dirty="0">
                          <a:effectLst/>
                          <a:latin typeface="Verdana" panose="020B0604030504040204" pitchFamily="34" charset="0"/>
                          <a:ea typeface="Calibri" panose="020F0502020204030204" pitchFamily="34" charset="0"/>
                          <a:cs typeface="Calibri" panose="020F0502020204030204" pitchFamily="34" charset="0"/>
                        </a:rPr>
                        <a:t>Alexandre et al., (2017)</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4434" marR="54434"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745144412"/>
                  </a:ext>
                </a:extLst>
              </a:tr>
            </a:tbl>
          </a:graphicData>
        </a:graphic>
      </p:graphicFrame>
      <p:sp>
        <p:nvSpPr>
          <p:cNvPr id="3" name="Título 5">
            <a:extLst>
              <a:ext uri="{FF2B5EF4-FFF2-40B4-BE49-F238E27FC236}">
                <a16:creationId xmlns:a16="http://schemas.microsoft.com/office/drawing/2014/main" id="{0A10543B-8AE0-05BF-729D-AE3A978F50DE}"/>
              </a:ext>
            </a:extLst>
          </p:cNvPr>
          <p:cNvSpPr txBox="1">
            <a:spLocks/>
          </p:cNvSpPr>
          <p:nvPr/>
        </p:nvSpPr>
        <p:spPr>
          <a:xfrm>
            <a:off x="87521" y="1417101"/>
            <a:ext cx="4084297" cy="80168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b">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a:lnSpc>
                <a:spcPct val="90000"/>
              </a:lnSpc>
              <a:spcAft>
                <a:spcPts val="600"/>
              </a:spcAft>
            </a:pPr>
            <a:r>
              <a:rPr lang="en-US" b="1" cap="all" dirty="0" err="1">
                <a:solidFill>
                  <a:schemeClr val="tx1"/>
                </a:solidFill>
              </a:rPr>
              <a:t>Antecedentes</a:t>
            </a:r>
            <a:endParaRPr lang="en-US" b="1" cap="all" dirty="0">
              <a:solidFill>
                <a:schemeClr val="tx1"/>
              </a:solidFill>
            </a:endParaRPr>
          </a:p>
        </p:txBody>
      </p:sp>
    </p:spTree>
    <p:extLst>
      <p:ext uri="{BB962C8B-B14F-4D97-AF65-F5344CB8AC3E}">
        <p14:creationId xmlns:p14="http://schemas.microsoft.com/office/powerpoint/2010/main" val="41980154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3233</Words>
  <Application>Microsoft Office PowerPoint</Application>
  <PresentationFormat>Panorámica</PresentationFormat>
  <Paragraphs>271</Paragraphs>
  <Slides>18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Calibri</vt:lpstr>
      <vt:lpstr>Calibri Light</vt:lpstr>
      <vt:lpstr>Times New Roman</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Rebeca Mejía Vázquez</cp:lastModifiedBy>
  <cp:revision>21</cp:revision>
  <dcterms:created xsi:type="dcterms:W3CDTF">2020-09-22T18:49:23Z</dcterms:created>
  <dcterms:modified xsi:type="dcterms:W3CDTF">2023-05-30T05:29:43Z</dcterms:modified>
</cp:coreProperties>
</file>