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108" d="100"/>
          <a:sy n="108" d="100"/>
        </p:scale>
        <p:origin x="10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TEMA DE TESIS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NOMBRE ALUMNO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Nombre profesor con grado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o Doctorado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711200" y="1152668"/>
            <a:ext cx="10317018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Titulo del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 - Por que es importante el tema de tesis en la región o en México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Objetivos: General y Específicos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Antecedentes (Marco Teórico)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Metodología a usar (cuanti / cuali / mixta) Hipótesis, Preguntas de investigación, Dimensiones / Indicadores / variables, lugar donde se realizará la investigación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Resultados esperados, avance de resultados o resultados obtenidos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Referencias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E8A78-65CA-8A40-A8A7-850C67FE7419}"/>
              </a:ext>
            </a:extLst>
          </p:cNvPr>
          <p:cNvSpPr txBox="1"/>
          <p:nvPr/>
        </p:nvSpPr>
        <p:spPr>
          <a:xfrm>
            <a:off x="3352800" y="18746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/>
              <a:t>Qué deben presentar</a:t>
            </a:r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Nombre alumno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 como mail, whats, facebok, instagram, etc.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387</Words>
  <Application>Microsoft Office PowerPoint</Application>
  <PresentationFormat>Panorámica</PresentationFormat>
  <Paragraphs>53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20</cp:revision>
  <dcterms:created xsi:type="dcterms:W3CDTF">2020-09-22T18:49:23Z</dcterms:created>
  <dcterms:modified xsi:type="dcterms:W3CDTF">2023-02-21T02:11:12Z</dcterms:modified>
</cp:coreProperties>
</file>