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32399288" cy="432006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606" userDrawn="1">
          <p15:clr>
            <a:srgbClr val="A4A3A4"/>
          </p15:clr>
        </p15:guide>
        <p15:guide id="2" pos="10204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ubria Rubio" initials="RR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83" autoAdjust="0"/>
    <p:restoredTop sz="94660"/>
  </p:normalViewPr>
  <p:slideViewPr>
    <p:cSldViewPr snapToGrid="0">
      <p:cViewPr varScale="1">
        <p:scale>
          <a:sx n="18" d="100"/>
          <a:sy n="18" d="100"/>
        </p:scale>
        <p:origin x="2850" y="156"/>
      </p:cViewPr>
      <p:guideLst>
        <p:guide orient="horz" pos="13606"/>
        <p:guide pos="1020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9947" y="7070108"/>
            <a:ext cx="27539395" cy="15040222"/>
          </a:xfrm>
        </p:spPr>
        <p:txBody>
          <a:bodyPr anchor="b"/>
          <a:lstStyle>
            <a:lvl1pPr algn="ctr">
              <a:defRPr sz="21259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49911" y="22690338"/>
            <a:ext cx="24299466" cy="10430151"/>
          </a:xfrm>
        </p:spPr>
        <p:txBody>
          <a:bodyPr/>
          <a:lstStyle>
            <a:lvl1pPr marL="0" indent="0" algn="ctr">
              <a:buNone/>
              <a:defRPr sz="8504"/>
            </a:lvl1pPr>
            <a:lvl2pPr marL="1619951" indent="0" algn="ctr">
              <a:buNone/>
              <a:defRPr sz="7086"/>
            </a:lvl2pPr>
            <a:lvl3pPr marL="3239902" indent="0" algn="ctr">
              <a:buNone/>
              <a:defRPr sz="6378"/>
            </a:lvl3pPr>
            <a:lvl4pPr marL="4859853" indent="0" algn="ctr">
              <a:buNone/>
              <a:defRPr sz="5669"/>
            </a:lvl4pPr>
            <a:lvl5pPr marL="6479804" indent="0" algn="ctr">
              <a:buNone/>
              <a:defRPr sz="5669"/>
            </a:lvl5pPr>
            <a:lvl6pPr marL="8099755" indent="0" algn="ctr">
              <a:buNone/>
              <a:defRPr sz="5669"/>
            </a:lvl6pPr>
            <a:lvl7pPr marL="9719706" indent="0" algn="ctr">
              <a:buNone/>
              <a:defRPr sz="5669"/>
            </a:lvl7pPr>
            <a:lvl8pPr marL="11339657" indent="0" algn="ctr">
              <a:buNone/>
              <a:defRPr sz="5669"/>
            </a:lvl8pPr>
            <a:lvl9pPr marL="12959608" indent="0" algn="ctr">
              <a:buNone/>
              <a:defRPr sz="5669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08A67-9639-4DF5-9A5A-57CED4D8CA55}" type="datetimeFigureOut">
              <a:rPr lang="es-MX" smtClean="0"/>
              <a:t>20/02/2023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37134-62E2-4D96-BBB7-79D07E0A37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260489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08A67-9639-4DF5-9A5A-57CED4D8CA55}" type="datetimeFigureOut">
              <a:rPr lang="es-MX" smtClean="0"/>
              <a:t>20/02/2023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37134-62E2-4D96-BBB7-79D07E0A37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258952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185742" y="2300034"/>
            <a:ext cx="6986096" cy="36610544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7453" y="2300034"/>
            <a:ext cx="20553298" cy="36610544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08A67-9639-4DF5-9A5A-57CED4D8CA55}" type="datetimeFigureOut">
              <a:rPr lang="es-MX" smtClean="0"/>
              <a:t>20/02/2023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37134-62E2-4D96-BBB7-79D07E0A37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859764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08A67-9639-4DF5-9A5A-57CED4D8CA55}" type="datetimeFigureOut">
              <a:rPr lang="es-MX" smtClean="0"/>
              <a:t>20/02/2023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37134-62E2-4D96-BBB7-79D07E0A37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710159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0578" y="10770172"/>
            <a:ext cx="27944386" cy="17970262"/>
          </a:xfrm>
        </p:spPr>
        <p:txBody>
          <a:bodyPr anchor="b"/>
          <a:lstStyle>
            <a:lvl1pPr>
              <a:defRPr sz="21259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10578" y="28910440"/>
            <a:ext cx="27944386" cy="9450136"/>
          </a:xfrm>
        </p:spPr>
        <p:txBody>
          <a:bodyPr/>
          <a:lstStyle>
            <a:lvl1pPr marL="0" indent="0">
              <a:buNone/>
              <a:defRPr sz="8504">
                <a:solidFill>
                  <a:schemeClr val="tx1"/>
                </a:solidFill>
              </a:defRPr>
            </a:lvl1pPr>
            <a:lvl2pPr marL="1619951" indent="0">
              <a:buNone/>
              <a:defRPr sz="7086">
                <a:solidFill>
                  <a:schemeClr val="tx1">
                    <a:tint val="75000"/>
                  </a:schemeClr>
                </a:solidFill>
              </a:defRPr>
            </a:lvl2pPr>
            <a:lvl3pPr marL="3239902" indent="0">
              <a:buNone/>
              <a:defRPr sz="6378">
                <a:solidFill>
                  <a:schemeClr val="tx1">
                    <a:tint val="75000"/>
                  </a:schemeClr>
                </a:solidFill>
              </a:defRPr>
            </a:lvl3pPr>
            <a:lvl4pPr marL="4859853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4pPr>
            <a:lvl5pPr marL="6479804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5pPr>
            <a:lvl6pPr marL="8099755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6pPr>
            <a:lvl7pPr marL="9719706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7pPr>
            <a:lvl8pPr marL="11339657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8pPr>
            <a:lvl9pPr marL="12959608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08A67-9639-4DF5-9A5A-57CED4D8CA55}" type="datetimeFigureOut">
              <a:rPr lang="es-MX" smtClean="0"/>
              <a:t>20/02/2023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37134-62E2-4D96-BBB7-79D07E0A37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447805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27451" y="11500170"/>
            <a:ext cx="13769697" cy="2741040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02140" y="11500170"/>
            <a:ext cx="13769697" cy="2741040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08A67-9639-4DF5-9A5A-57CED4D8CA55}" type="datetimeFigureOut">
              <a:rPr lang="es-MX" smtClean="0"/>
              <a:t>20/02/2023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37134-62E2-4D96-BBB7-79D07E0A37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06204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300044"/>
            <a:ext cx="27944386" cy="8350126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675" y="10590160"/>
            <a:ext cx="13706415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675" y="15780233"/>
            <a:ext cx="13706415" cy="23210346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402142" y="10590160"/>
            <a:ext cx="13773917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402142" y="15780233"/>
            <a:ext cx="13773917" cy="23210346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08A67-9639-4DF5-9A5A-57CED4D8CA55}" type="datetimeFigureOut">
              <a:rPr lang="es-MX" smtClean="0"/>
              <a:t>20/02/2023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37134-62E2-4D96-BBB7-79D07E0A37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207707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08A67-9639-4DF5-9A5A-57CED4D8CA55}" type="datetimeFigureOut">
              <a:rPr lang="es-MX" smtClean="0"/>
              <a:t>20/02/2023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37134-62E2-4D96-BBB7-79D07E0A37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934498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08A67-9639-4DF5-9A5A-57CED4D8CA55}" type="datetimeFigureOut">
              <a:rPr lang="es-MX" smtClean="0"/>
              <a:t>20/02/2023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37134-62E2-4D96-BBB7-79D07E0A37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991483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73917" y="6220102"/>
            <a:ext cx="16402140" cy="30700453"/>
          </a:xfrm>
        </p:spPr>
        <p:txBody>
          <a:bodyPr/>
          <a:lstStyle>
            <a:lvl1pPr>
              <a:defRPr sz="11338"/>
            </a:lvl1pPr>
            <a:lvl2pPr>
              <a:defRPr sz="9921"/>
            </a:lvl2pPr>
            <a:lvl3pPr>
              <a:defRPr sz="8504"/>
            </a:lvl3pPr>
            <a:lvl4pPr>
              <a:defRPr sz="7086"/>
            </a:lvl4pPr>
            <a:lvl5pPr>
              <a:defRPr sz="7086"/>
            </a:lvl5pPr>
            <a:lvl6pPr>
              <a:defRPr sz="7086"/>
            </a:lvl6pPr>
            <a:lvl7pPr>
              <a:defRPr sz="7086"/>
            </a:lvl7pPr>
            <a:lvl8pPr>
              <a:defRPr sz="7086"/>
            </a:lvl8pPr>
            <a:lvl9pPr>
              <a:defRPr sz="7086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08A67-9639-4DF5-9A5A-57CED4D8CA55}" type="datetimeFigureOut">
              <a:rPr lang="es-MX" smtClean="0"/>
              <a:t>20/02/2023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37134-62E2-4D96-BBB7-79D07E0A37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355151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73917" y="6220102"/>
            <a:ext cx="16402140" cy="30700453"/>
          </a:xfrm>
        </p:spPr>
        <p:txBody>
          <a:bodyPr anchor="t"/>
          <a:lstStyle>
            <a:lvl1pPr marL="0" indent="0">
              <a:buNone/>
              <a:defRPr sz="11338"/>
            </a:lvl1pPr>
            <a:lvl2pPr marL="1619951" indent="0">
              <a:buNone/>
              <a:defRPr sz="9921"/>
            </a:lvl2pPr>
            <a:lvl3pPr marL="3239902" indent="0">
              <a:buNone/>
              <a:defRPr sz="8504"/>
            </a:lvl3pPr>
            <a:lvl4pPr marL="4859853" indent="0">
              <a:buNone/>
              <a:defRPr sz="7086"/>
            </a:lvl4pPr>
            <a:lvl5pPr marL="6479804" indent="0">
              <a:buNone/>
              <a:defRPr sz="7086"/>
            </a:lvl5pPr>
            <a:lvl6pPr marL="8099755" indent="0">
              <a:buNone/>
              <a:defRPr sz="7086"/>
            </a:lvl6pPr>
            <a:lvl7pPr marL="9719706" indent="0">
              <a:buNone/>
              <a:defRPr sz="7086"/>
            </a:lvl7pPr>
            <a:lvl8pPr marL="11339657" indent="0">
              <a:buNone/>
              <a:defRPr sz="7086"/>
            </a:lvl8pPr>
            <a:lvl9pPr marL="12959608" indent="0">
              <a:buNone/>
              <a:defRPr sz="7086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08A67-9639-4DF5-9A5A-57CED4D8CA55}" type="datetimeFigureOut">
              <a:rPr lang="es-MX" smtClean="0"/>
              <a:t>20/02/2023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37134-62E2-4D96-BBB7-79D07E0A37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873951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27451" y="2300044"/>
            <a:ext cx="27944386" cy="8350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27451" y="11500170"/>
            <a:ext cx="27944386" cy="27410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608A67-9639-4DF5-9A5A-57CED4D8CA55}" type="datetimeFigureOut">
              <a:rPr lang="es-MX" smtClean="0"/>
              <a:t>20/02/2023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837134-62E2-4D96-BBB7-79D07E0A37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568832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239902" rtl="0" eaLnBrk="1" latinLnBrk="0" hangingPunct="1">
        <a:lnSpc>
          <a:spcPct val="90000"/>
        </a:lnSpc>
        <a:spcBef>
          <a:spcPct val="0"/>
        </a:spcBef>
        <a:buNone/>
        <a:defRPr sz="155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09976" indent="-809976" algn="l" defTabSz="3239902" rtl="0" eaLnBrk="1" latinLnBrk="0" hangingPunct="1">
        <a:lnSpc>
          <a:spcPct val="90000"/>
        </a:lnSpc>
        <a:spcBef>
          <a:spcPts val="3543"/>
        </a:spcBef>
        <a:buFont typeface="Arial" panose="020B0604020202020204" pitchFamily="34" charset="0"/>
        <a:buChar char="•"/>
        <a:defRPr sz="9921" kern="1200">
          <a:solidFill>
            <a:schemeClr val="tx1"/>
          </a:solidFill>
          <a:latin typeface="+mn-lt"/>
          <a:ea typeface="+mn-ea"/>
          <a:cs typeface="+mn-cs"/>
        </a:defRPr>
      </a:lvl1pPr>
      <a:lvl2pPr marL="2429927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8504" kern="1200">
          <a:solidFill>
            <a:schemeClr val="tx1"/>
          </a:solidFill>
          <a:latin typeface="+mn-lt"/>
          <a:ea typeface="+mn-ea"/>
          <a:cs typeface="+mn-cs"/>
        </a:defRPr>
      </a:lvl2pPr>
      <a:lvl3pPr marL="4049878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7086" kern="1200">
          <a:solidFill>
            <a:schemeClr val="tx1"/>
          </a:solidFill>
          <a:latin typeface="+mn-lt"/>
          <a:ea typeface="+mn-ea"/>
          <a:cs typeface="+mn-cs"/>
        </a:defRPr>
      </a:lvl3pPr>
      <a:lvl4pPr marL="5669829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7289780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909731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10529682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2149633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3769584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1pPr>
      <a:lvl2pPr marL="1619951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2pPr>
      <a:lvl3pPr marL="3239902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3pPr>
      <a:lvl4pPr marL="4859853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6479804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099755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9719706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1339657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2959608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2.jpeg"/><Relationship Id="rId7" Type="http://schemas.openxmlformats.org/officeDocument/2006/relationships/image" Target="../media/image5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emf"/><Relationship Id="rId5" Type="http://schemas.openxmlformats.org/officeDocument/2006/relationships/hyperlink" Target="mailto:congreso@gestioncompetitiva.org" TargetMode="External"/><Relationship Id="rId10" Type="http://schemas.openxmlformats.org/officeDocument/2006/relationships/image" Target="../media/image8.png"/><Relationship Id="rId4" Type="http://schemas.openxmlformats.org/officeDocument/2006/relationships/image" Target="../media/image3.emf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Imagen 3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410" y="6165978"/>
            <a:ext cx="32455003" cy="3721412"/>
          </a:xfrm>
          <a:prstGeom prst="rect">
            <a:avLst/>
          </a:prstGeom>
        </p:spPr>
      </p:pic>
      <p:pic>
        <p:nvPicPr>
          <p:cNvPr id="38" name="Imagen 37" descr="IQ_ Template Poster.jp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1574"/>
          <a:stretch/>
        </p:blipFill>
        <p:spPr>
          <a:xfrm>
            <a:off x="95410" y="14656824"/>
            <a:ext cx="32394144" cy="29557637"/>
          </a:xfrm>
          <a:prstGeom prst="rect">
            <a:avLst/>
          </a:prstGeom>
        </p:spPr>
      </p:pic>
      <p:sp>
        <p:nvSpPr>
          <p:cNvPr id="11" name="Rectángulo 10"/>
          <p:cNvSpPr/>
          <p:nvPr/>
        </p:nvSpPr>
        <p:spPr>
          <a:xfrm>
            <a:off x="816502" y="9887390"/>
            <a:ext cx="30754941" cy="5351890"/>
          </a:xfrm>
          <a:prstGeom prst="rect">
            <a:avLst/>
          </a:prstGeom>
          <a:solidFill>
            <a:srgbClr val="FFFFFF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BD2D99FB-FF1D-48D5-B7A9-109604858EB1}"/>
              </a:ext>
            </a:extLst>
          </p:cNvPr>
          <p:cNvSpPr txBox="1"/>
          <p:nvPr/>
        </p:nvSpPr>
        <p:spPr>
          <a:xfrm>
            <a:off x="813634" y="9887390"/>
            <a:ext cx="30392051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000" b="1" dirty="0">
                <a:latin typeface="Helvetica" panose="020B0604020202020204" pitchFamily="34" charset="0"/>
                <a:cs typeface="Helvetica" panose="020B0604020202020204" pitchFamily="34" charset="0"/>
              </a:rPr>
              <a:t>Resumen:</a:t>
            </a:r>
          </a:p>
          <a:p>
            <a:r>
              <a:rPr lang="es-MX" sz="4000" dirty="0">
                <a:latin typeface="Myriad Pro" panose="020B0503030403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s-MX" sz="4000" dirty="0">
                <a:latin typeface="Myriad Pro" panose="020B0503030403020204" pitchFamily="34" charset="0"/>
                <a:cs typeface="Arial" panose="020B0604020202020204" pitchFamily="34" charset="0"/>
              </a:rPr>
              <a:t> </a:t>
            </a:r>
          </a:p>
          <a:p>
            <a:endParaRPr lang="es-MX" sz="4000" b="1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endParaRPr lang="es-MX" sz="4000" b="1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endParaRPr lang="es-MX" sz="4000" b="1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endParaRPr lang="es-MX" sz="4000" b="1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r>
              <a:rPr lang="es-MX" sz="4000" b="1" dirty="0">
                <a:latin typeface="Helvetica" panose="020B0604020202020204" pitchFamily="34" charset="0"/>
                <a:cs typeface="Helvetica" panose="020B0604020202020204" pitchFamily="34" charset="0"/>
              </a:rPr>
              <a:t>Palabras clave:</a:t>
            </a:r>
            <a:endParaRPr lang="es-MX" sz="4000" dirty="0">
              <a:latin typeface="Myriad Pro" panose="020B0503030403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ctángulo 12"/>
          <p:cNvSpPr/>
          <p:nvPr/>
        </p:nvSpPr>
        <p:spPr>
          <a:xfrm>
            <a:off x="544333" y="16599930"/>
            <a:ext cx="15422832" cy="13000156"/>
          </a:xfrm>
          <a:prstGeom prst="rect">
            <a:avLst/>
          </a:prstGeom>
          <a:solidFill>
            <a:schemeClr val="bg1">
              <a:alpha val="36000"/>
            </a:schemeClr>
          </a:solidFill>
          <a:ln>
            <a:solidFill>
              <a:srgbClr val="A6A6A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" name="Rectángulo 13"/>
          <p:cNvSpPr/>
          <p:nvPr/>
        </p:nvSpPr>
        <p:spPr>
          <a:xfrm>
            <a:off x="16522841" y="16570910"/>
            <a:ext cx="15422832" cy="13998360"/>
          </a:xfrm>
          <a:prstGeom prst="rect">
            <a:avLst/>
          </a:prstGeom>
          <a:solidFill>
            <a:schemeClr val="bg1">
              <a:alpha val="36000"/>
            </a:schemeClr>
          </a:solidFill>
          <a:ln>
            <a:solidFill>
              <a:srgbClr val="A6A6A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A20CF7E8-C044-4BC5-9C6B-CEFB6DC6D2BD}"/>
              </a:ext>
            </a:extLst>
          </p:cNvPr>
          <p:cNvSpPr txBox="1"/>
          <p:nvPr/>
        </p:nvSpPr>
        <p:spPr>
          <a:xfrm>
            <a:off x="736745" y="16652223"/>
            <a:ext cx="15135775" cy="35548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6000" b="1" dirty="0">
                <a:latin typeface="Helvetica" panose="020B0604020202020204" pitchFamily="34" charset="0"/>
                <a:cs typeface="Helvetica" panose="020B0604020202020204" pitchFamily="34" charset="0"/>
              </a:rPr>
              <a:t>I. Introducción </a:t>
            </a:r>
          </a:p>
          <a:p>
            <a:pPr algn="just">
              <a:lnSpc>
                <a:spcPts val="5000"/>
              </a:lnSpc>
            </a:pPr>
            <a:endParaRPr lang="es-MX" sz="4000" dirty="0">
              <a:latin typeface="Myriad Pro" panose="020B0503030403020204" pitchFamily="34" charset="0"/>
            </a:endParaRPr>
          </a:p>
          <a:p>
            <a:pPr algn="just">
              <a:lnSpc>
                <a:spcPts val="5000"/>
              </a:lnSpc>
            </a:pPr>
            <a:endParaRPr lang="es-MX" sz="4000" dirty="0">
              <a:latin typeface="Myriad Pro" panose="020B0503030403020204" pitchFamily="34" charset="0"/>
            </a:endParaRPr>
          </a:p>
          <a:p>
            <a:pPr algn="just">
              <a:lnSpc>
                <a:spcPts val="5000"/>
              </a:lnSpc>
            </a:pPr>
            <a:endParaRPr lang="es-MX" sz="4000" dirty="0">
              <a:latin typeface="Myriad Pro" panose="020B0503030403020204" pitchFamily="34" charset="0"/>
            </a:endParaRPr>
          </a:p>
          <a:p>
            <a:endParaRPr lang="es-MX" sz="4000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7" name="Rectángulo 16"/>
          <p:cNvSpPr/>
          <p:nvPr/>
        </p:nvSpPr>
        <p:spPr>
          <a:xfrm>
            <a:off x="606010" y="29825060"/>
            <a:ext cx="15422832" cy="8788380"/>
          </a:xfrm>
          <a:prstGeom prst="rect">
            <a:avLst/>
          </a:prstGeom>
          <a:solidFill>
            <a:schemeClr val="bg1">
              <a:alpha val="36000"/>
            </a:schemeClr>
          </a:solidFill>
          <a:ln>
            <a:solidFill>
              <a:srgbClr val="A6A6A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" name="Rectángulo 17"/>
          <p:cNvSpPr/>
          <p:nvPr/>
        </p:nvSpPr>
        <p:spPr>
          <a:xfrm>
            <a:off x="16522841" y="30841400"/>
            <a:ext cx="15422832" cy="7743020"/>
          </a:xfrm>
          <a:prstGeom prst="rect">
            <a:avLst/>
          </a:prstGeom>
          <a:solidFill>
            <a:schemeClr val="bg1">
              <a:alpha val="36000"/>
            </a:schemeClr>
          </a:solidFill>
          <a:ln>
            <a:solidFill>
              <a:srgbClr val="A6A6A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62BEC5EA-8352-44C6-BB4B-6FA614DB4BDC}"/>
              </a:ext>
            </a:extLst>
          </p:cNvPr>
          <p:cNvSpPr txBox="1"/>
          <p:nvPr/>
        </p:nvSpPr>
        <p:spPr>
          <a:xfrm>
            <a:off x="873886" y="30032189"/>
            <a:ext cx="15135774" cy="22980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6000" b="1" dirty="0">
                <a:latin typeface="Helvetica" panose="020B0604020202020204" pitchFamily="34" charset="0"/>
                <a:cs typeface="Helvetica" panose="020B0604020202020204" pitchFamily="34" charset="0"/>
              </a:rPr>
              <a:t>II. Metodología </a:t>
            </a:r>
          </a:p>
          <a:p>
            <a:pPr algn="just">
              <a:lnSpc>
                <a:spcPts val="5000"/>
              </a:lnSpc>
            </a:pPr>
            <a:endParaRPr lang="es-MX" sz="4000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algn="just">
              <a:lnSpc>
                <a:spcPts val="5000"/>
              </a:lnSpc>
            </a:pPr>
            <a:endParaRPr lang="es-MX" sz="4000" dirty="0">
              <a:latin typeface="Myriad Pro" panose="020B0503030403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032D2D62-815E-4668-ABA8-B512204A73B2}"/>
              </a:ext>
            </a:extLst>
          </p:cNvPr>
          <p:cNvSpPr txBox="1"/>
          <p:nvPr/>
        </p:nvSpPr>
        <p:spPr>
          <a:xfrm>
            <a:off x="16572706" y="16713384"/>
            <a:ext cx="15180184" cy="29392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6000" b="1" dirty="0">
                <a:latin typeface="Helvetica" panose="020B0604020202020204" pitchFamily="34" charset="0"/>
                <a:cs typeface="Helvetica" panose="020B0604020202020204" pitchFamily="34" charset="0"/>
              </a:rPr>
              <a:t>III. Resultados  </a:t>
            </a:r>
          </a:p>
          <a:p>
            <a:pPr algn="just">
              <a:lnSpc>
                <a:spcPts val="5000"/>
              </a:lnSpc>
            </a:pPr>
            <a:endParaRPr lang="es-MX" sz="4000" dirty="0">
              <a:latin typeface="Myriad Pro" panose="020B0503030403020204" pitchFamily="34" charset="0"/>
              <a:cs typeface="Arial" panose="020B0604020202020204" pitchFamily="34" charset="0"/>
            </a:endParaRPr>
          </a:p>
          <a:p>
            <a:pPr algn="just">
              <a:lnSpc>
                <a:spcPts val="5000"/>
              </a:lnSpc>
            </a:pPr>
            <a:endParaRPr lang="es-MX" sz="4000" dirty="0">
              <a:latin typeface="Myriad Pro" panose="020B0503030403020204" pitchFamily="34" charset="0"/>
              <a:cs typeface="Arial" panose="020B0604020202020204" pitchFamily="34" charset="0"/>
            </a:endParaRPr>
          </a:p>
          <a:p>
            <a:pPr marL="228600" indent="-742950" algn="just">
              <a:lnSpc>
                <a:spcPts val="5000"/>
              </a:lnSpc>
              <a:buFont typeface="+mj-lt"/>
              <a:buAutoNum type="alphaLcPeriod"/>
            </a:pPr>
            <a:endParaRPr lang="es-MX" sz="4000" dirty="0">
              <a:latin typeface="Myriad Pro" panose="020B0503030403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8BE5D79F-65D3-4B36-BD72-CE77DFD40152}"/>
              </a:ext>
            </a:extLst>
          </p:cNvPr>
          <p:cNvSpPr txBox="1"/>
          <p:nvPr/>
        </p:nvSpPr>
        <p:spPr>
          <a:xfrm>
            <a:off x="16597956" y="31286352"/>
            <a:ext cx="15006564" cy="1656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6000" b="1" dirty="0">
                <a:latin typeface="Helvetica" panose="020B0604020202020204" pitchFamily="34" charset="0"/>
                <a:cs typeface="Helvetica" panose="020B0604020202020204" pitchFamily="34" charset="0"/>
              </a:rPr>
              <a:t>III. Conclusiones </a:t>
            </a:r>
          </a:p>
          <a:p>
            <a:pPr marL="228600" indent="-742950" algn="just">
              <a:lnSpc>
                <a:spcPts val="5000"/>
              </a:lnSpc>
              <a:buFont typeface="+mj-lt"/>
              <a:buAutoNum type="alphaLcPeriod"/>
            </a:pPr>
            <a:endParaRPr lang="es-ES_tradnl" sz="5400" b="1" dirty="0">
              <a:latin typeface="Myriad Pro" panose="020B0503030403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9A1CB178-7AE2-4AC4-B15F-1DEB8B68F5DC}"/>
              </a:ext>
            </a:extLst>
          </p:cNvPr>
          <p:cNvSpPr txBox="1"/>
          <p:nvPr/>
        </p:nvSpPr>
        <p:spPr>
          <a:xfrm>
            <a:off x="95410" y="40227348"/>
            <a:ext cx="3202543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5000" b="1" dirty="0">
                <a:solidFill>
                  <a:srgbClr val="FFFFFF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Referencias</a:t>
            </a:r>
          </a:p>
          <a:p>
            <a:r>
              <a:rPr lang="es-MX" sz="4000" dirty="0">
                <a:solidFill>
                  <a:srgbClr val="FFFFFF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Formato APA 6</a:t>
            </a:r>
          </a:p>
          <a:p>
            <a:r>
              <a:rPr lang="es-MX" sz="5000" b="1" dirty="0">
                <a:solidFill>
                  <a:srgbClr val="FFFFFF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Agradecimientos</a:t>
            </a:r>
          </a:p>
          <a:p>
            <a:r>
              <a:rPr lang="es-MX" sz="4000" dirty="0">
                <a:solidFill>
                  <a:srgbClr val="FFFFFF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Opcional</a:t>
            </a:r>
          </a:p>
        </p:txBody>
      </p:sp>
      <p:sp>
        <p:nvSpPr>
          <p:cNvPr id="24" name="CuadroTexto 23">
            <a:extLst>
              <a:ext uri="{FF2B5EF4-FFF2-40B4-BE49-F238E27FC236}">
                <a16:creationId xmlns:a16="http://schemas.microsoft.com/office/drawing/2014/main" id="{F319B15F-691D-46EB-9A79-CE7A6132771D}"/>
              </a:ext>
            </a:extLst>
          </p:cNvPr>
          <p:cNvSpPr txBox="1"/>
          <p:nvPr/>
        </p:nvSpPr>
        <p:spPr>
          <a:xfrm>
            <a:off x="26877718" y="4546277"/>
            <a:ext cx="552157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7000" b="1" dirty="0">
                <a:latin typeface="Helvetica" panose="020B0604020202020204" pitchFamily="34" charset="0"/>
                <a:cs typeface="Helvetica" panose="020B0604020202020204" pitchFamily="34" charset="0"/>
              </a:rPr>
              <a:t>ID:______</a:t>
            </a:r>
          </a:p>
        </p:txBody>
      </p:sp>
      <p:pic>
        <p:nvPicPr>
          <p:cNvPr id="28" name="Imagen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151939" y="259465"/>
            <a:ext cx="3829102" cy="4137190"/>
          </a:xfrm>
          <a:prstGeom prst="rect">
            <a:avLst/>
          </a:prstGeom>
        </p:spPr>
      </p:pic>
      <p:sp>
        <p:nvSpPr>
          <p:cNvPr id="32" name="9 CuadroTexto"/>
          <p:cNvSpPr txBox="1">
            <a:spLocks noChangeArrowheads="1"/>
          </p:cNvSpPr>
          <p:nvPr/>
        </p:nvSpPr>
        <p:spPr bwMode="auto">
          <a:xfrm>
            <a:off x="95410" y="6515951"/>
            <a:ext cx="32025432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MX" sz="7200" b="1" dirty="0">
                <a:solidFill>
                  <a:schemeClr val="bg1"/>
                </a:solidFill>
                <a:latin typeface="Myriad Pro" panose="020B0503030403020204" pitchFamily="34" charset="0"/>
                <a:cs typeface="Arial" panose="020B0604020202020204" pitchFamily="34" charset="0"/>
              </a:rPr>
              <a:t>TITULO DE LA PONENCIA</a:t>
            </a:r>
          </a:p>
          <a:p>
            <a:endParaRPr lang="es-MX" sz="7200" b="1" dirty="0">
              <a:solidFill>
                <a:schemeClr val="bg1"/>
              </a:solidFill>
              <a:latin typeface="Myriad Pro" panose="020B0503030403020204" pitchFamily="34" charset="0"/>
              <a:cs typeface="Arial" panose="020B0604020202020204" pitchFamily="34" charset="0"/>
            </a:endParaRPr>
          </a:p>
          <a:p>
            <a:r>
              <a:rPr lang="es-MX" sz="7200" b="1" dirty="0">
                <a:solidFill>
                  <a:schemeClr val="bg1"/>
                </a:solidFill>
                <a:latin typeface="Myriad Pro" panose="020B0503030403020204" pitchFamily="34" charset="0"/>
                <a:cs typeface="Arial" panose="020B0604020202020204" pitchFamily="34" charset="0"/>
              </a:rPr>
              <a:t>Autores:</a:t>
            </a:r>
            <a:endParaRPr lang="en-GB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4800" b="1" dirty="0">
              <a:latin typeface="Myriad Pro" panose="020B0503030403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CuadroTexto 1"/>
          <p:cNvSpPr txBox="1"/>
          <p:nvPr/>
        </p:nvSpPr>
        <p:spPr>
          <a:xfrm>
            <a:off x="16597956" y="39319200"/>
            <a:ext cx="15154934" cy="2935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es-ES_tradnl" sz="5400" b="1">
                <a:solidFill>
                  <a:prstClr val="black"/>
                </a:solidFill>
                <a:latin typeface="Myriad Pro" panose="020B0503030403020204" pitchFamily="34" charset="0"/>
                <a:cs typeface="Arial" panose="020B0604020202020204" pitchFamily="34" charset="0"/>
              </a:rPr>
              <a:t>ENTREGA DE TRABAJOS</a:t>
            </a:r>
            <a:endParaRPr lang="es-MX" sz="5400" b="1">
              <a:solidFill>
                <a:prstClr val="black"/>
              </a:solidFill>
              <a:latin typeface="Myriad Pro" panose="020B0503030403020204" pitchFamily="34" charset="0"/>
              <a:cs typeface="Arial" panose="020B0604020202020204" pitchFamily="34" charset="0"/>
            </a:endParaRPr>
          </a:p>
          <a:p>
            <a:pPr lvl="0" algn="just">
              <a:lnSpc>
                <a:spcPts val="5000"/>
              </a:lnSpc>
            </a:pPr>
            <a:r>
              <a:rPr lang="es-ES_tradnl" sz="4000">
                <a:solidFill>
                  <a:prstClr val="black"/>
                </a:solidFill>
                <a:latin typeface="Myriad Pro" panose="020B0503030403020204" pitchFamily="34" charset="0"/>
                <a:cs typeface="Arial" panose="020B0604020202020204" pitchFamily="34" charset="0"/>
              </a:rPr>
              <a:t>Los escritos deberán ser enviados en archivo digital a</a:t>
            </a:r>
          </a:p>
          <a:p>
            <a:pPr lvl="0" algn="just">
              <a:lnSpc>
                <a:spcPts val="5000"/>
              </a:lnSpc>
            </a:pPr>
            <a:endParaRPr lang="es-ES_tradnl" sz="4000">
              <a:solidFill>
                <a:prstClr val="black"/>
              </a:solidFill>
              <a:latin typeface="Myriad Pro" panose="020B0503030403020204" pitchFamily="34" charset="0"/>
              <a:cs typeface="Arial" panose="020B0604020202020204" pitchFamily="34" charset="0"/>
            </a:endParaRPr>
          </a:p>
          <a:p>
            <a:pPr lvl="0" algn="just">
              <a:lnSpc>
                <a:spcPts val="5000"/>
              </a:lnSpc>
            </a:pPr>
            <a:r>
              <a:rPr lang="es-ES_tradnl" sz="4000">
                <a:solidFill>
                  <a:prstClr val="black"/>
                </a:solidFill>
                <a:latin typeface="Myriad Pro" panose="020B0503030403020204" pitchFamily="34" charset="0"/>
                <a:cs typeface="Arial" panose="020B0604020202020204" pitchFamily="34" charset="0"/>
              </a:rPr>
              <a:t>Enviar a: </a:t>
            </a:r>
            <a:r>
              <a:rPr lang="es-MX" sz="4400" u="sng">
                <a:solidFill>
                  <a:prstClr val="black"/>
                </a:solidFill>
                <a:hlinkClick r:id="rId5"/>
              </a:rPr>
              <a:t>congreso@gestioncompetitiva.org</a:t>
            </a:r>
            <a:endParaRPr lang="es-MX" sz="8000" dirty="0">
              <a:solidFill>
                <a:prstClr val="black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F54A2D11-51EF-F8C6-1785-E484F22D568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92674" y="1031326"/>
            <a:ext cx="8075215" cy="2252591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A3E3022B-CE2C-9B11-FD50-4C359723D138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1678" y="814494"/>
            <a:ext cx="2911312" cy="374059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B22754ED-20DD-D8F0-AF7B-589E43999439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3886" y="804970"/>
            <a:ext cx="2931897" cy="3852342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8" name="Grupo 7">
            <a:extLst>
              <a:ext uri="{FF2B5EF4-FFF2-40B4-BE49-F238E27FC236}">
                <a16:creationId xmlns:a16="http://schemas.microsoft.com/office/drawing/2014/main" id="{2339FD91-5626-DCC8-D0AF-D4CF43F6490D}"/>
              </a:ext>
            </a:extLst>
          </p:cNvPr>
          <p:cNvGrpSpPr/>
          <p:nvPr/>
        </p:nvGrpSpPr>
        <p:grpSpPr>
          <a:xfrm>
            <a:off x="28019276" y="42254904"/>
            <a:ext cx="3777792" cy="1397161"/>
            <a:chOff x="0" y="0"/>
            <a:chExt cx="2050415" cy="680085"/>
          </a:xfrm>
        </p:grpSpPr>
        <p:pic>
          <p:nvPicPr>
            <p:cNvPr id="16" name="image2.png">
              <a:extLst>
                <a:ext uri="{FF2B5EF4-FFF2-40B4-BE49-F238E27FC236}">
                  <a16:creationId xmlns:a16="http://schemas.microsoft.com/office/drawing/2014/main" id="{0953F67F-67C4-4A17-5F6F-FE9EBC51E60F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0" y="0"/>
              <a:ext cx="857885" cy="680085"/>
            </a:xfrm>
            <a:prstGeom prst="rect">
              <a:avLst/>
            </a:prstGeom>
          </p:spPr>
        </p:pic>
        <p:pic>
          <p:nvPicPr>
            <p:cNvPr id="22" name="image1.png">
              <a:extLst>
                <a:ext uri="{FF2B5EF4-FFF2-40B4-BE49-F238E27FC236}">
                  <a16:creationId xmlns:a16="http://schemas.microsoft.com/office/drawing/2014/main" id="{7B5CDAC9-9316-FC42-8290-7DBD2F5A2B0A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1074420" y="289560"/>
              <a:ext cx="975995" cy="33655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47476934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242</TotalTime>
  <Words>53</Words>
  <Application>Microsoft Office PowerPoint</Application>
  <PresentationFormat>Personalizado</PresentationFormat>
  <Paragraphs>27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Helvetica</vt:lpstr>
      <vt:lpstr>Myriad Pro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</dc:title>
  <dc:creator>Rubria Rubio</dc:creator>
  <cp:lastModifiedBy>Usuario</cp:lastModifiedBy>
  <cp:revision>33</cp:revision>
  <dcterms:created xsi:type="dcterms:W3CDTF">2018-09-25T16:14:04Z</dcterms:created>
  <dcterms:modified xsi:type="dcterms:W3CDTF">2023-02-21T02:07:56Z</dcterms:modified>
</cp:coreProperties>
</file>