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85" d="100"/>
          <a:sy n="85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dyjunior_123@hotmail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Importancia de la ley de Prevención de Lavado de Dinero en el sector inmobiliario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Edy de Jesús Cabrera 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Dra. Josefina Morgan Beltrán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o Doctorado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801511" y="23267"/>
            <a:ext cx="10317018" cy="6974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Titulo del Tema: </a:t>
            </a:r>
            <a:r>
              <a:rPr lang="es-MX" b="1" dirty="0"/>
              <a:t>Importancia de la ley de Prevención de Lavado de Dinero en el sector Inmobiliario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Justificación – </a:t>
            </a:r>
            <a:r>
              <a:rPr lang="es-MX" b="1" dirty="0"/>
              <a:t>El lavado de dinero y su control tiene repercusiones directas en las empresas, afecta en aspectos como limitaciones al prohibir ventas en efectivo, lo cual es favorable en cuanto mantener una economía formal y libre de operaciones ilícitas en el sistema financiero mexicano.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Objetivos: (</a:t>
            </a:r>
            <a:r>
              <a:rPr lang="es-MX" b="1" dirty="0"/>
              <a:t>General): determinar el impacto de la ley de prevención de lavado de dinero para las inmobiliarias. (Especificas): Estudiar la ley e implementar las cultura de prevenir en nuestro sistema financiero.</a:t>
            </a:r>
          </a:p>
          <a:p>
            <a:pPr algn="l"/>
            <a:r>
              <a:rPr lang="es-MX" dirty="0"/>
              <a:t>Antecedentes </a:t>
            </a:r>
            <a:r>
              <a:rPr lang="es-MX" b="1" dirty="0"/>
              <a:t>El lavado de dinero es considerado no sólo un fenómeno económico sino también</a:t>
            </a:r>
          </a:p>
          <a:p>
            <a:pPr algn="l"/>
            <a:r>
              <a:rPr lang="es-MX" b="1" dirty="0"/>
              <a:t>Social, ya que surge a partir de situaciones ilícitas que se gestan en la</a:t>
            </a:r>
          </a:p>
          <a:p>
            <a:pPr algn="l"/>
            <a:r>
              <a:rPr lang="es-MX" b="1" dirty="0"/>
              <a:t>descomposición social; y evidentemente es económico porque se desarrolla en el ámbito financiero.</a:t>
            </a:r>
          </a:p>
          <a:p>
            <a:pPr algn="l"/>
            <a:endParaRPr lang="es-MX" b="1" dirty="0"/>
          </a:p>
          <a:p>
            <a:pPr algn="l"/>
            <a:r>
              <a:rPr lang="es-MX" dirty="0"/>
              <a:t>Metodología a usar: </a:t>
            </a:r>
            <a:r>
              <a:rPr lang="es-MX" b="1" dirty="0"/>
              <a:t>cualitativa,  Pregunta de investigación: ¿Qué formas debería hacerse para impactar dicha ley en las empresas? </a:t>
            </a:r>
            <a:r>
              <a:rPr lang="es-ES" b="1" dirty="0"/>
              <a:t>¿de que manera puede prevenir la empresa en no caer en el supuesto de la ley de prevención de lavado de dinero? </a:t>
            </a:r>
            <a:endParaRPr lang="es-MX" b="1" dirty="0"/>
          </a:p>
          <a:p>
            <a:pPr algn="l"/>
            <a:r>
              <a:rPr lang="es-MX" dirty="0"/>
              <a:t>Resultados:</a:t>
            </a:r>
            <a:r>
              <a:rPr lang="es-MX" b="1" dirty="0"/>
              <a:t> Los requerimientos y obligaciones para el sector inmobiliario en México derivados de</a:t>
            </a:r>
          </a:p>
          <a:p>
            <a:pPr algn="l"/>
            <a:r>
              <a:rPr lang="es-MX" b="1" dirty="0"/>
              <a:t>la Ley Federal para la Prevención de Lavado de Dinero ha tenido un impacto negativo sobre la poca atención en el tema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Referencias: </a:t>
            </a:r>
            <a:r>
              <a:rPr lang="es-MX" b="1" dirty="0"/>
              <a:t>Ley Federal para la Prevención e Identificación de Operaciones con Recursos de Procedencia </a:t>
            </a:r>
            <a:r>
              <a:rPr lang="es-MX" b="1" dirty="0" err="1"/>
              <a:t>Ilicita</a:t>
            </a:r>
            <a:r>
              <a:rPr lang="es-MX" b="1" dirty="0"/>
              <a:t> art.2.Obtenido de https://sppld.sat.gob.mx/pld/documentos/links/lfpiorpi.pdf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657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Edy de Jesús Cabrera Cruz – Maestría en Administración con especialidad en Finanzas –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El impacto o la importancia del lavado de dinero en nuestro país es algo que debemos prevenir como empresario o el sentimiento moral como persona para no contagiar todo el sistema financiero, ya que el artículo 400 bis del código penal federal menciona: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94E38F-FB51-4931-B3E0-14248F14C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078" y="4271990"/>
            <a:ext cx="8547936" cy="18821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AE8821-3BCE-4415-A018-2243057A2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691" y="1902525"/>
            <a:ext cx="570635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Edy de Jesús Cabrera Cruz – Maestría en Administración con especialidad en Finanzas –</a:t>
            </a:r>
          </a:p>
          <a:p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Esta tesis puede estar relacionado en el sistema financiero, para ser específico el sistema financiero mexicano, ya que podemos hablar sobre la protección de dicho sistema y economía del país sobre unos pasos que pueden contagiar al sistema con dinero ilícito.</a:t>
            </a:r>
          </a:p>
          <a:p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B4923F-A675-494D-8562-3746980B2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1442832"/>
            <a:ext cx="5032279" cy="22811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235D0D-6AD7-41BC-A052-044FF4017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163" y="3683824"/>
            <a:ext cx="3985027" cy="25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Edy de Jesús Cabrera Cruz – Maestría en Administración con especialidad en Finanzas –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Edy de Jesús Cabrera Cruz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hlinkClick r:id="rId5"/>
              </a:rPr>
              <a:t>edyjunior_123@hotmail.com</a:t>
            </a:r>
            <a:r>
              <a:rPr lang="es-MX" sz="2800" dirty="0"/>
              <a:t>, 442-126-38-95</a:t>
            </a:r>
          </a:p>
          <a:p>
            <a:pPr algn="ctr"/>
            <a:r>
              <a:rPr lang="es-MX" sz="2800" dirty="0"/>
              <a:t>Facebook: Edy Cabrera Cruz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568</Words>
  <Application>Microsoft Office PowerPoint</Application>
  <PresentationFormat>Panorámica</PresentationFormat>
  <Paragraphs>42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CONTA-30</cp:lastModifiedBy>
  <cp:revision>28</cp:revision>
  <dcterms:created xsi:type="dcterms:W3CDTF">2020-09-22T18:49:23Z</dcterms:created>
  <dcterms:modified xsi:type="dcterms:W3CDTF">2021-11-04T16:15:48Z</dcterms:modified>
</cp:coreProperties>
</file>