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62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1" r:id="rId18"/>
    <p:sldId id="280" r:id="rId19"/>
    <p:sldId id="259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  <a:srgbClr val="FFFFFF"/>
    <a:srgbClr val="CD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7" autoAdjust="0"/>
    <p:restoredTop sz="94728"/>
  </p:normalViewPr>
  <p:slideViewPr>
    <p:cSldViewPr snapToGrid="0" snapToObjects="1">
      <p:cViewPr>
        <p:scale>
          <a:sx n="50" d="100"/>
          <a:sy n="50" d="100"/>
        </p:scale>
        <p:origin x="144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B6038-DAF0-454C-9903-D733A92C6C2A}" type="doc">
      <dgm:prSet loTypeId="urn:microsoft.com/office/officeart/2005/8/layout/hList7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9D28A24F-D4C2-4C36-8AA6-89A911033FBD}">
      <dgm:prSet phldrT="[Texto]"/>
      <dgm:spPr/>
      <dgm:t>
        <a:bodyPr/>
        <a:lstStyle/>
        <a:p>
          <a:r>
            <a:rPr lang="es-MX" b="1" dirty="0" smtClean="0">
              <a:latin typeface="+mn-lt"/>
            </a:rPr>
            <a:t>Finanzas</a:t>
          </a:r>
          <a:endParaRPr lang="es-MX" b="1" dirty="0">
            <a:latin typeface="+mn-lt"/>
          </a:endParaRPr>
        </a:p>
      </dgm:t>
    </dgm:pt>
    <dgm:pt modelId="{C53BC97E-2274-4A43-9F58-1E11388A5949}" type="parTrans" cxnId="{84E7903D-EC23-4B2F-9014-F0F974FC918F}">
      <dgm:prSet/>
      <dgm:spPr/>
      <dgm:t>
        <a:bodyPr/>
        <a:lstStyle/>
        <a:p>
          <a:endParaRPr lang="es-MX"/>
        </a:p>
      </dgm:t>
    </dgm:pt>
    <dgm:pt modelId="{118FB856-2839-44E1-A8D3-260B215B1260}" type="sibTrans" cxnId="{84E7903D-EC23-4B2F-9014-F0F974FC918F}">
      <dgm:prSet/>
      <dgm:spPr/>
      <dgm:t>
        <a:bodyPr/>
        <a:lstStyle/>
        <a:p>
          <a:endParaRPr lang="es-MX"/>
        </a:p>
      </dgm:t>
    </dgm:pt>
    <dgm:pt modelId="{EA1659E0-6F1E-46C5-9BF9-1994238DD88E}">
      <dgm:prSet phldrT="[Texto]"/>
      <dgm:spPr>
        <a:solidFill>
          <a:schemeClr val="accent4"/>
        </a:solidFill>
      </dgm:spPr>
      <dgm:t>
        <a:bodyPr/>
        <a:lstStyle/>
        <a:p>
          <a:r>
            <a:rPr lang="es-MX" b="1" dirty="0" smtClean="0">
              <a:latin typeface="+mn-lt"/>
            </a:rPr>
            <a:t>Administración</a:t>
          </a:r>
          <a:endParaRPr lang="es-MX" b="1" dirty="0">
            <a:latin typeface="+mn-lt"/>
          </a:endParaRPr>
        </a:p>
      </dgm:t>
    </dgm:pt>
    <dgm:pt modelId="{B3DB9ABD-2804-44A6-BDF8-81056D1C86EE}" type="parTrans" cxnId="{DFAC19B1-7D21-454A-A2C3-ABD3C6B644F0}">
      <dgm:prSet/>
      <dgm:spPr/>
      <dgm:t>
        <a:bodyPr/>
        <a:lstStyle/>
        <a:p>
          <a:endParaRPr lang="es-MX"/>
        </a:p>
      </dgm:t>
    </dgm:pt>
    <dgm:pt modelId="{5BEF635C-2036-4CF3-AA9B-ABE40375BA15}" type="sibTrans" cxnId="{DFAC19B1-7D21-454A-A2C3-ABD3C6B644F0}">
      <dgm:prSet/>
      <dgm:spPr/>
      <dgm:t>
        <a:bodyPr/>
        <a:lstStyle/>
        <a:p>
          <a:endParaRPr lang="es-MX"/>
        </a:p>
      </dgm:t>
    </dgm:pt>
    <dgm:pt modelId="{D2041487-F6E9-4DDA-9CD3-C06AA1635E4F}">
      <dgm:prSet phldrT="[Texto]"/>
      <dgm:spPr/>
      <dgm:t>
        <a:bodyPr/>
        <a:lstStyle/>
        <a:p>
          <a:endParaRPr lang="es-MX" b="1" dirty="0" smtClean="0">
            <a:latin typeface="+mn-lt"/>
          </a:endParaRPr>
        </a:p>
        <a:p>
          <a:r>
            <a:rPr lang="es-MX" b="1" dirty="0" err="1" smtClean="0">
              <a:latin typeface="+mn-lt"/>
            </a:rPr>
            <a:t>Mercadotécnia</a:t>
          </a:r>
          <a:endParaRPr lang="es-MX" b="1" dirty="0">
            <a:latin typeface="+mn-lt"/>
          </a:endParaRPr>
        </a:p>
      </dgm:t>
    </dgm:pt>
    <dgm:pt modelId="{16563887-2828-48C6-8024-856A8DC9573B}" type="parTrans" cxnId="{AA581EC4-4B45-4A48-A334-FBC4E631238D}">
      <dgm:prSet/>
      <dgm:spPr/>
      <dgm:t>
        <a:bodyPr/>
        <a:lstStyle/>
        <a:p>
          <a:endParaRPr lang="es-MX"/>
        </a:p>
      </dgm:t>
    </dgm:pt>
    <dgm:pt modelId="{A4E493B3-EA4B-40A1-960E-9ADEEB1F03AE}" type="sibTrans" cxnId="{AA581EC4-4B45-4A48-A334-FBC4E631238D}">
      <dgm:prSet/>
      <dgm:spPr/>
      <dgm:t>
        <a:bodyPr/>
        <a:lstStyle/>
        <a:p>
          <a:endParaRPr lang="es-MX"/>
        </a:p>
      </dgm:t>
    </dgm:pt>
    <dgm:pt modelId="{72891C88-95EB-4B65-8024-DC387A39FACB}">
      <dgm:prSet phldrT="[Texto]"/>
      <dgm:spPr/>
      <dgm:t>
        <a:bodyPr/>
        <a:lstStyle/>
        <a:p>
          <a:endParaRPr lang="es-MX" dirty="0"/>
        </a:p>
      </dgm:t>
    </dgm:pt>
    <dgm:pt modelId="{368C66AD-C17A-40B2-8CD8-F4AC179C9D4D}" type="parTrans" cxnId="{5ABC8155-116E-417C-9AAB-30C46C0EE972}">
      <dgm:prSet/>
      <dgm:spPr/>
      <dgm:t>
        <a:bodyPr/>
        <a:lstStyle/>
        <a:p>
          <a:endParaRPr lang="es-MX"/>
        </a:p>
      </dgm:t>
    </dgm:pt>
    <dgm:pt modelId="{24590FF3-E243-49C6-A2E7-93CCB1B095C9}" type="sibTrans" cxnId="{5ABC8155-116E-417C-9AAB-30C46C0EE972}">
      <dgm:prSet/>
      <dgm:spPr/>
      <dgm:t>
        <a:bodyPr/>
        <a:lstStyle/>
        <a:p>
          <a:endParaRPr lang="es-MX"/>
        </a:p>
      </dgm:t>
    </dgm:pt>
    <dgm:pt modelId="{B4DEDE0C-F584-4CDE-997B-59EAB4E7F71B}" type="pres">
      <dgm:prSet presAssocID="{AD4B6038-DAF0-454C-9903-D733A92C6C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CE16B7-D817-4229-A473-F417BC41DE54}" type="pres">
      <dgm:prSet presAssocID="{AD4B6038-DAF0-454C-9903-D733A92C6C2A}" presName="fgShape" presStyleLbl="fgShp" presStyleIdx="0" presStyleCnt="1"/>
      <dgm:spPr/>
    </dgm:pt>
    <dgm:pt modelId="{B03E13A6-7618-4D67-9C59-D14DEDD42269}" type="pres">
      <dgm:prSet presAssocID="{AD4B6038-DAF0-454C-9903-D733A92C6C2A}" presName="linComp" presStyleCnt="0"/>
      <dgm:spPr/>
    </dgm:pt>
    <dgm:pt modelId="{F6F842D6-A316-4C32-BD8C-F4F60C9354F4}" type="pres">
      <dgm:prSet presAssocID="{9D28A24F-D4C2-4C36-8AA6-89A911033FBD}" presName="compNode" presStyleCnt="0"/>
      <dgm:spPr/>
    </dgm:pt>
    <dgm:pt modelId="{D4DE7953-E508-4613-A1F1-C70C2B3C1265}" type="pres">
      <dgm:prSet presAssocID="{9D28A24F-D4C2-4C36-8AA6-89A911033FBD}" presName="bkgdShape" presStyleLbl="node1" presStyleIdx="0" presStyleCnt="3"/>
      <dgm:spPr/>
      <dgm:t>
        <a:bodyPr/>
        <a:lstStyle/>
        <a:p>
          <a:endParaRPr lang="es-MX"/>
        </a:p>
      </dgm:t>
    </dgm:pt>
    <dgm:pt modelId="{D5568649-602B-41C3-8BFF-287461837FA9}" type="pres">
      <dgm:prSet presAssocID="{9D28A24F-D4C2-4C36-8AA6-89A911033FB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31F554-A7F8-4312-86C9-3FADA7D9A4C5}" type="pres">
      <dgm:prSet presAssocID="{9D28A24F-D4C2-4C36-8AA6-89A911033FBD}" presName="invisiNode" presStyleLbl="node1" presStyleIdx="0" presStyleCnt="3"/>
      <dgm:spPr/>
    </dgm:pt>
    <dgm:pt modelId="{EB20952B-834D-4CA0-9DAF-500D067951CB}" type="pres">
      <dgm:prSet presAssocID="{9D28A24F-D4C2-4C36-8AA6-89A911033FB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8CDC742-1C71-4DCC-B770-DDCC1186AD45}" type="pres">
      <dgm:prSet presAssocID="{118FB856-2839-44E1-A8D3-260B215B126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3A9A68B-632A-4291-86F7-541175D0D398}" type="pres">
      <dgm:prSet presAssocID="{EA1659E0-6F1E-46C5-9BF9-1994238DD88E}" presName="compNode" presStyleCnt="0"/>
      <dgm:spPr/>
    </dgm:pt>
    <dgm:pt modelId="{B1B0936C-C44F-4896-BF9C-3375D6FC5BC1}" type="pres">
      <dgm:prSet presAssocID="{EA1659E0-6F1E-46C5-9BF9-1994238DD88E}" presName="bkgdShape" presStyleLbl="node1" presStyleIdx="1" presStyleCnt="3"/>
      <dgm:spPr/>
      <dgm:t>
        <a:bodyPr/>
        <a:lstStyle/>
        <a:p>
          <a:endParaRPr lang="es-MX"/>
        </a:p>
      </dgm:t>
    </dgm:pt>
    <dgm:pt modelId="{4BD82CD0-AE5F-4016-952B-DA6180FA9151}" type="pres">
      <dgm:prSet presAssocID="{EA1659E0-6F1E-46C5-9BF9-1994238DD88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834994-3298-476C-B03B-C5C45FA96F11}" type="pres">
      <dgm:prSet presAssocID="{EA1659E0-6F1E-46C5-9BF9-1994238DD88E}" presName="invisiNode" presStyleLbl="node1" presStyleIdx="1" presStyleCnt="3"/>
      <dgm:spPr/>
    </dgm:pt>
    <dgm:pt modelId="{C6257604-16B1-4C88-B024-6088B1F03F99}" type="pres">
      <dgm:prSet presAssocID="{EA1659E0-6F1E-46C5-9BF9-1994238DD88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F2B94C4-5794-42C4-AB73-4D140C565DBC}" type="pres">
      <dgm:prSet presAssocID="{5BEF635C-2036-4CF3-AA9B-ABE40375BA1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B78C184-7767-4BC5-A862-84735BACD10B}" type="pres">
      <dgm:prSet presAssocID="{D2041487-F6E9-4DDA-9CD3-C06AA1635E4F}" presName="compNode" presStyleCnt="0"/>
      <dgm:spPr/>
    </dgm:pt>
    <dgm:pt modelId="{3278DA08-0CF3-4B36-BC0A-F2FF6D38FFAD}" type="pres">
      <dgm:prSet presAssocID="{D2041487-F6E9-4DDA-9CD3-C06AA1635E4F}" presName="bkgdShape" presStyleLbl="node1" presStyleIdx="2" presStyleCnt="3"/>
      <dgm:spPr/>
      <dgm:t>
        <a:bodyPr/>
        <a:lstStyle/>
        <a:p>
          <a:endParaRPr lang="es-MX"/>
        </a:p>
      </dgm:t>
    </dgm:pt>
    <dgm:pt modelId="{C9BB93BC-9DC5-4DBB-9E2D-FD68760E5202}" type="pres">
      <dgm:prSet presAssocID="{D2041487-F6E9-4DDA-9CD3-C06AA1635E4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95C5FB-39E1-4DC0-AEC7-BD00E0354449}" type="pres">
      <dgm:prSet presAssocID="{D2041487-F6E9-4DDA-9CD3-C06AA1635E4F}" presName="invisiNode" presStyleLbl="node1" presStyleIdx="2" presStyleCnt="3"/>
      <dgm:spPr/>
    </dgm:pt>
    <dgm:pt modelId="{9B30234F-5867-4D20-A183-AC631B1F06D2}" type="pres">
      <dgm:prSet presAssocID="{D2041487-F6E9-4DDA-9CD3-C06AA1635E4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5DA04AD0-0036-4731-90B1-92F70F30DFE0}" type="presOf" srcId="{D2041487-F6E9-4DDA-9CD3-C06AA1635E4F}" destId="{C9BB93BC-9DC5-4DBB-9E2D-FD68760E5202}" srcOrd="1" destOrd="0" presId="urn:microsoft.com/office/officeart/2005/8/layout/hList7"/>
    <dgm:cxn modelId="{E7269267-BCFB-43E0-B0EA-EA4C59BD0381}" type="presOf" srcId="{72891C88-95EB-4B65-8024-DC387A39FACB}" destId="{C9BB93BC-9DC5-4DBB-9E2D-FD68760E5202}" srcOrd="1" destOrd="1" presId="urn:microsoft.com/office/officeart/2005/8/layout/hList7"/>
    <dgm:cxn modelId="{961E06B4-D71B-4304-9C69-F8EFC37D17A9}" type="presOf" srcId="{118FB856-2839-44E1-A8D3-260B215B1260}" destId="{18CDC742-1C71-4DCC-B770-DDCC1186AD45}" srcOrd="0" destOrd="0" presId="urn:microsoft.com/office/officeart/2005/8/layout/hList7"/>
    <dgm:cxn modelId="{5ABC8155-116E-417C-9AAB-30C46C0EE972}" srcId="{D2041487-F6E9-4DDA-9CD3-C06AA1635E4F}" destId="{72891C88-95EB-4B65-8024-DC387A39FACB}" srcOrd="0" destOrd="0" parTransId="{368C66AD-C17A-40B2-8CD8-F4AC179C9D4D}" sibTransId="{24590FF3-E243-49C6-A2E7-93CCB1B095C9}"/>
    <dgm:cxn modelId="{53013C01-4A4C-4027-8C14-8749477A4374}" type="presOf" srcId="{9D28A24F-D4C2-4C36-8AA6-89A911033FBD}" destId="{D4DE7953-E508-4613-A1F1-C70C2B3C1265}" srcOrd="0" destOrd="0" presId="urn:microsoft.com/office/officeart/2005/8/layout/hList7"/>
    <dgm:cxn modelId="{5E64CBB0-D098-4765-B99F-ABA052C877DA}" type="presOf" srcId="{9D28A24F-D4C2-4C36-8AA6-89A911033FBD}" destId="{D5568649-602B-41C3-8BFF-287461837FA9}" srcOrd="1" destOrd="0" presId="urn:microsoft.com/office/officeart/2005/8/layout/hList7"/>
    <dgm:cxn modelId="{FA7046A5-78C7-4519-9141-941C944F956D}" type="presOf" srcId="{5BEF635C-2036-4CF3-AA9B-ABE40375BA15}" destId="{AF2B94C4-5794-42C4-AB73-4D140C565DBC}" srcOrd="0" destOrd="0" presId="urn:microsoft.com/office/officeart/2005/8/layout/hList7"/>
    <dgm:cxn modelId="{2034494D-C6D2-4091-AA2D-841660467A94}" type="presOf" srcId="{72891C88-95EB-4B65-8024-DC387A39FACB}" destId="{3278DA08-0CF3-4B36-BC0A-F2FF6D38FFAD}" srcOrd="0" destOrd="1" presId="urn:microsoft.com/office/officeart/2005/8/layout/hList7"/>
    <dgm:cxn modelId="{9196E35D-49D3-4CB5-B8BC-966E3FA46C3A}" type="presOf" srcId="{EA1659E0-6F1E-46C5-9BF9-1994238DD88E}" destId="{B1B0936C-C44F-4896-BF9C-3375D6FC5BC1}" srcOrd="0" destOrd="0" presId="urn:microsoft.com/office/officeart/2005/8/layout/hList7"/>
    <dgm:cxn modelId="{CD769F72-8A54-484E-9126-D422B8A440DF}" type="presOf" srcId="{D2041487-F6E9-4DDA-9CD3-C06AA1635E4F}" destId="{3278DA08-0CF3-4B36-BC0A-F2FF6D38FFAD}" srcOrd="0" destOrd="0" presId="urn:microsoft.com/office/officeart/2005/8/layout/hList7"/>
    <dgm:cxn modelId="{84E7903D-EC23-4B2F-9014-F0F974FC918F}" srcId="{AD4B6038-DAF0-454C-9903-D733A92C6C2A}" destId="{9D28A24F-D4C2-4C36-8AA6-89A911033FBD}" srcOrd="0" destOrd="0" parTransId="{C53BC97E-2274-4A43-9F58-1E11388A5949}" sibTransId="{118FB856-2839-44E1-A8D3-260B215B1260}"/>
    <dgm:cxn modelId="{B6BE6E5D-CC47-4A40-AD5A-CA5323E5119F}" type="presOf" srcId="{EA1659E0-6F1E-46C5-9BF9-1994238DD88E}" destId="{4BD82CD0-AE5F-4016-952B-DA6180FA9151}" srcOrd="1" destOrd="0" presId="urn:microsoft.com/office/officeart/2005/8/layout/hList7"/>
    <dgm:cxn modelId="{AA581EC4-4B45-4A48-A334-FBC4E631238D}" srcId="{AD4B6038-DAF0-454C-9903-D733A92C6C2A}" destId="{D2041487-F6E9-4DDA-9CD3-C06AA1635E4F}" srcOrd="2" destOrd="0" parTransId="{16563887-2828-48C6-8024-856A8DC9573B}" sibTransId="{A4E493B3-EA4B-40A1-960E-9ADEEB1F03AE}"/>
    <dgm:cxn modelId="{DFAC19B1-7D21-454A-A2C3-ABD3C6B644F0}" srcId="{AD4B6038-DAF0-454C-9903-D733A92C6C2A}" destId="{EA1659E0-6F1E-46C5-9BF9-1994238DD88E}" srcOrd="1" destOrd="0" parTransId="{B3DB9ABD-2804-44A6-BDF8-81056D1C86EE}" sibTransId="{5BEF635C-2036-4CF3-AA9B-ABE40375BA15}"/>
    <dgm:cxn modelId="{F08314EA-FF28-42FA-9E60-793BDDECD5A2}" type="presOf" srcId="{AD4B6038-DAF0-454C-9903-D733A92C6C2A}" destId="{B4DEDE0C-F584-4CDE-997B-59EAB4E7F71B}" srcOrd="0" destOrd="0" presId="urn:microsoft.com/office/officeart/2005/8/layout/hList7"/>
    <dgm:cxn modelId="{6328CA5F-C66B-4A0A-A757-B2064AC8DE65}" type="presParOf" srcId="{B4DEDE0C-F584-4CDE-997B-59EAB4E7F71B}" destId="{B7CE16B7-D817-4229-A473-F417BC41DE54}" srcOrd="0" destOrd="0" presId="urn:microsoft.com/office/officeart/2005/8/layout/hList7"/>
    <dgm:cxn modelId="{5408EEE8-036A-4A34-A40B-24F94CDAACB7}" type="presParOf" srcId="{B4DEDE0C-F584-4CDE-997B-59EAB4E7F71B}" destId="{B03E13A6-7618-4D67-9C59-D14DEDD42269}" srcOrd="1" destOrd="0" presId="urn:microsoft.com/office/officeart/2005/8/layout/hList7"/>
    <dgm:cxn modelId="{B3BB8472-BCF5-4E5F-9A49-368BACAD0184}" type="presParOf" srcId="{B03E13A6-7618-4D67-9C59-D14DEDD42269}" destId="{F6F842D6-A316-4C32-BD8C-F4F60C9354F4}" srcOrd="0" destOrd="0" presId="urn:microsoft.com/office/officeart/2005/8/layout/hList7"/>
    <dgm:cxn modelId="{FD9B9D11-38CA-45E5-9B2D-D3B4F11D6A3E}" type="presParOf" srcId="{F6F842D6-A316-4C32-BD8C-F4F60C9354F4}" destId="{D4DE7953-E508-4613-A1F1-C70C2B3C1265}" srcOrd="0" destOrd="0" presId="urn:microsoft.com/office/officeart/2005/8/layout/hList7"/>
    <dgm:cxn modelId="{87F7B330-3C09-4524-9ABF-893431E95DA1}" type="presParOf" srcId="{F6F842D6-A316-4C32-BD8C-F4F60C9354F4}" destId="{D5568649-602B-41C3-8BFF-287461837FA9}" srcOrd="1" destOrd="0" presId="urn:microsoft.com/office/officeart/2005/8/layout/hList7"/>
    <dgm:cxn modelId="{080B6123-AA2A-43E9-9CB2-EAFC389482E7}" type="presParOf" srcId="{F6F842D6-A316-4C32-BD8C-F4F60C9354F4}" destId="{3B31F554-A7F8-4312-86C9-3FADA7D9A4C5}" srcOrd="2" destOrd="0" presId="urn:microsoft.com/office/officeart/2005/8/layout/hList7"/>
    <dgm:cxn modelId="{86DDFC16-98B0-4BD2-AC67-0FBC208DB20B}" type="presParOf" srcId="{F6F842D6-A316-4C32-BD8C-F4F60C9354F4}" destId="{EB20952B-834D-4CA0-9DAF-500D067951CB}" srcOrd="3" destOrd="0" presId="urn:microsoft.com/office/officeart/2005/8/layout/hList7"/>
    <dgm:cxn modelId="{2F52EE6B-934F-4189-894C-A1C36177727B}" type="presParOf" srcId="{B03E13A6-7618-4D67-9C59-D14DEDD42269}" destId="{18CDC742-1C71-4DCC-B770-DDCC1186AD45}" srcOrd="1" destOrd="0" presId="urn:microsoft.com/office/officeart/2005/8/layout/hList7"/>
    <dgm:cxn modelId="{9BBDC63A-F048-497C-B2AE-69D92F3D73BD}" type="presParOf" srcId="{B03E13A6-7618-4D67-9C59-D14DEDD42269}" destId="{43A9A68B-632A-4291-86F7-541175D0D398}" srcOrd="2" destOrd="0" presId="urn:microsoft.com/office/officeart/2005/8/layout/hList7"/>
    <dgm:cxn modelId="{10FB4CB9-703F-42EB-A8D9-A633E4071D2E}" type="presParOf" srcId="{43A9A68B-632A-4291-86F7-541175D0D398}" destId="{B1B0936C-C44F-4896-BF9C-3375D6FC5BC1}" srcOrd="0" destOrd="0" presId="urn:microsoft.com/office/officeart/2005/8/layout/hList7"/>
    <dgm:cxn modelId="{E9138AE7-2894-4696-B256-58E7701C3FED}" type="presParOf" srcId="{43A9A68B-632A-4291-86F7-541175D0D398}" destId="{4BD82CD0-AE5F-4016-952B-DA6180FA9151}" srcOrd="1" destOrd="0" presId="urn:microsoft.com/office/officeart/2005/8/layout/hList7"/>
    <dgm:cxn modelId="{406F4A59-6AC8-4795-B13D-48968C970E6E}" type="presParOf" srcId="{43A9A68B-632A-4291-86F7-541175D0D398}" destId="{D4834994-3298-476C-B03B-C5C45FA96F11}" srcOrd="2" destOrd="0" presId="urn:microsoft.com/office/officeart/2005/8/layout/hList7"/>
    <dgm:cxn modelId="{5BA1F780-33DE-487F-B78C-440F998D46BC}" type="presParOf" srcId="{43A9A68B-632A-4291-86F7-541175D0D398}" destId="{C6257604-16B1-4C88-B024-6088B1F03F99}" srcOrd="3" destOrd="0" presId="urn:microsoft.com/office/officeart/2005/8/layout/hList7"/>
    <dgm:cxn modelId="{D2B599A2-6E09-45EB-B5C8-FFDAB3044147}" type="presParOf" srcId="{B03E13A6-7618-4D67-9C59-D14DEDD42269}" destId="{AF2B94C4-5794-42C4-AB73-4D140C565DBC}" srcOrd="3" destOrd="0" presId="urn:microsoft.com/office/officeart/2005/8/layout/hList7"/>
    <dgm:cxn modelId="{9E7A8CD4-CA5A-45C4-B919-1DB1FF758590}" type="presParOf" srcId="{B03E13A6-7618-4D67-9C59-D14DEDD42269}" destId="{EB78C184-7767-4BC5-A862-84735BACD10B}" srcOrd="4" destOrd="0" presId="urn:microsoft.com/office/officeart/2005/8/layout/hList7"/>
    <dgm:cxn modelId="{D5AEA2B9-B01F-4BCF-A276-FD9671EA4F63}" type="presParOf" srcId="{EB78C184-7767-4BC5-A862-84735BACD10B}" destId="{3278DA08-0CF3-4B36-BC0A-F2FF6D38FFAD}" srcOrd="0" destOrd="0" presId="urn:microsoft.com/office/officeart/2005/8/layout/hList7"/>
    <dgm:cxn modelId="{7A164EC0-2CD5-45BB-A51A-F02954676A6D}" type="presParOf" srcId="{EB78C184-7767-4BC5-A862-84735BACD10B}" destId="{C9BB93BC-9DC5-4DBB-9E2D-FD68760E5202}" srcOrd="1" destOrd="0" presId="urn:microsoft.com/office/officeart/2005/8/layout/hList7"/>
    <dgm:cxn modelId="{7723D878-1E57-4691-801D-8BA45099CF73}" type="presParOf" srcId="{EB78C184-7767-4BC5-A862-84735BACD10B}" destId="{EF95C5FB-39E1-4DC0-AEC7-BD00E0354449}" srcOrd="2" destOrd="0" presId="urn:microsoft.com/office/officeart/2005/8/layout/hList7"/>
    <dgm:cxn modelId="{A29A1AE2-CFFD-4CC0-83B7-6E203F3CDAF3}" type="presParOf" srcId="{EB78C184-7767-4BC5-A862-84735BACD10B}" destId="{9B30234F-5867-4D20-A183-AC631B1F06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B6038-DAF0-454C-9903-D733A92C6C2A}" type="doc">
      <dgm:prSet loTypeId="urn:microsoft.com/office/officeart/2005/8/layout/hList7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F9C2EC0A-C6A8-4B6F-9BE1-41AB98D66E40}">
      <dgm:prSet phldrT="[Texto]"/>
      <dgm:spPr/>
      <dgm:t>
        <a:bodyPr/>
        <a:lstStyle/>
        <a:p>
          <a:r>
            <a:rPr lang="es-MX" b="1" dirty="0" smtClean="0">
              <a:latin typeface="+mn-lt"/>
            </a:rPr>
            <a:t>Aspectos Técnicos</a:t>
          </a:r>
          <a:endParaRPr lang="es-MX" b="1" dirty="0">
            <a:latin typeface="+mn-lt"/>
          </a:endParaRPr>
        </a:p>
      </dgm:t>
    </dgm:pt>
    <dgm:pt modelId="{390C12BA-52E4-43B9-8DB5-7AF65E8C8ED5}" type="sibTrans" cxnId="{FD453AFD-91BB-47D2-953A-D99C47AA1E64}">
      <dgm:prSet/>
      <dgm:spPr/>
      <dgm:t>
        <a:bodyPr/>
        <a:lstStyle/>
        <a:p>
          <a:endParaRPr lang="es-MX"/>
        </a:p>
      </dgm:t>
    </dgm:pt>
    <dgm:pt modelId="{0142A834-14F8-45BB-9D75-D02099DBD0AB}" type="parTrans" cxnId="{FD453AFD-91BB-47D2-953A-D99C47AA1E64}">
      <dgm:prSet/>
      <dgm:spPr/>
      <dgm:t>
        <a:bodyPr/>
        <a:lstStyle/>
        <a:p>
          <a:endParaRPr lang="es-MX"/>
        </a:p>
      </dgm:t>
    </dgm:pt>
    <dgm:pt modelId="{21FFAB9E-2172-4BDF-B562-7EBE8947D8CF}">
      <dgm:prSet phldrT="[Texto]"/>
      <dgm:spPr/>
      <dgm:t>
        <a:bodyPr/>
        <a:lstStyle/>
        <a:p>
          <a:r>
            <a:rPr lang="es-MX" b="1" dirty="0" smtClean="0">
              <a:latin typeface="+mn-lt"/>
            </a:rPr>
            <a:t>Factores Externos</a:t>
          </a:r>
          <a:endParaRPr lang="es-MX" b="1" dirty="0">
            <a:latin typeface="+mn-lt"/>
          </a:endParaRPr>
        </a:p>
      </dgm:t>
    </dgm:pt>
    <dgm:pt modelId="{203998D0-C3EA-4043-A495-78A94EB0B28E}" type="sibTrans" cxnId="{64F24C68-F241-49FB-AAB1-A71BC8D850A3}">
      <dgm:prSet/>
      <dgm:spPr/>
      <dgm:t>
        <a:bodyPr/>
        <a:lstStyle/>
        <a:p>
          <a:endParaRPr lang="es-MX"/>
        </a:p>
      </dgm:t>
    </dgm:pt>
    <dgm:pt modelId="{7ECE06D7-6C56-4CF9-AA44-3C6884A93121}" type="parTrans" cxnId="{64F24C68-F241-49FB-AAB1-A71BC8D850A3}">
      <dgm:prSet/>
      <dgm:spPr/>
      <dgm:t>
        <a:bodyPr/>
        <a:lstStyle/>
        <a:p>
          <a:endParaRPr lang="es-MX"/>
        </a:p>
      </dgm:t>
    </dgm:pt>
    <dgm:pt modelId="{951EFDD2-719A-4C1D-8964-8AE26D4F0505}">
      <dgm:prSet phldrT="[Texto]"/>
      <dgm:spPr>
        <a:solidFill>
          <a:schemeClr val="accent4"/>
        </a:solidFill>
      </dgm:spPr>
      <dgm:t>
        <a:bodyPr/>
        <a:lstStyle/>
        <a:p>
          <a:r>
            <a:rPr lang="es-MX" b="1" dirty="0" smtClean="0">
              <a:latin typeface="+mn-lt"/>
            </a:rPr>
            <a:t>Recursos Humanos</a:t>
          </a:r>
          <a:endParaRPr lang="es-MX" b="1" dirty="0">
            <a:latin typeface="+mn-lt"/>
          </a:endParaRPr>
        </a:p>
      </dgm:t>
    </dgm:pt>
    <dgm:pt modelId="{3EF91A75-79C7-4711-9EEC-DF1CCFB21C93}" type="sibTrans" cxnId="{CB047E9B-1714-4718-A230-FA6A81711762}">
      <dgm:prSet/>
      <dgm:spPr/>
      <dgm:t>
        <a:bodyPr/>
        <a:lstStyle/>
        <a:p>
          <a:endParaRPr lang="es-MX"/>
        </a:p>
      </dgm:t>
    </dgm:pt>
    <dgm:pt modelId="{8757536C-667D-49C6-A654-781D768C6BE2}" type="parTrans" cxnId="{CB047E9B-1714-4718-A230-FA6A81711762}">
      <dgm:prSet/>
      <dgm:spPr/>
      <dgm:t>
        <a:bodyPr/>
        <a:lstStyle/>
        <a:p>
          <a:endParaRPr lang="es-MX"/>
        </a:p>
      </dgm:t>
    </dgm:pt>
    <dgm:pt modelId="{B4DEDE0C-F584-4CDE-997B-59EAB4E7F71B}" type="pres">
      <dgm:prSet presAssocID="{AD4B6038-DAF0-454C-9903-D733A92C6C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CE16B7-D817-4229-A473-F417BC41DE54}" type="pres">
      <dgm:prSet presAssocID="{AD4B6038-DAF0-454C-9903-D733A92C6C2A}" presName="fgShape" presStyleLbl="fgShp" presStyleIdx="0" presStyleCnt="1"/>
      <dgm:spPr/>
    </dgm:pt>
    <dgm:pt modelId="{B03E13A6-7618-4D67-9C59-D14DEDD42269}" type="pres">
      <dgm:prSet presAssocID="{AD4B6038-DAF0-454C-9903-D733A92C6C2A}" presName="linComp" presStyleCnt="0"/>
      <dgm:spPr/>
    </dgm:pt>
    <dgm:pt modelId="{82B31970-8784-4D75-B66F-A5ADA2727A0F}" type="pres">
      <dgm:prSet presAssocID="{951EFDD2-719A-4C1D-8964-8AE26D4F0505}" presName="compNode" presStyleCnt="0"/>
      <dgm:spPr/>
    </dgm:pt>
    <dgm:pt modelId="{7F2EEF1A-34BE-4F03-B0B1-9E7C301B8C8A}" type="pres">
      <dgm:prSet presAssocID="{951EFDD2-719A-4C1D-8964-8AE26D4F0505}" presName="bkgdShape" presStyleLbl="node1" presStyleIdx="0" presStyleCnt="3"/>
      <dgm:spPr/>
      <dgm:t>
        <a:bodyPr/>
        <a:lstStyle/>
        <a:p>
          <a:endParaRPr lang="es-MX"/>
        </a:p>
      </dgm:t>
    </dgm:pt>
    <dgm:pt modelId="{E98CD34F-73E2-41B8-8312-188A5E3BE201}" type="pres">
      <dgm:prSet presAssocID="{951EFDD2-719A-4C1D-8964-8AE26D4F050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8DC94C-5B47-4BA2-BA0B-FFB8597EB944}" type="pres">
      <dgm:prSet presAssocID="{951EFDD2-719A-4C1D-8964-8AE26D4F0505}" presName="invisiNode" presStyleLbl="node1" presStyleIdx="0" presStyleCnt="3"/>
      <dgm:spPr/>
    </dgm:pt>
    <dgm:pt modelId="{CF3EBFB0-6F09-4798-AA6A-4E52A409BC4E}" type="pres">
      <dgm:prSet presAssocID="{951EFDD2-719A-4C1D-8964-8AE26D4F050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01E9B09-34C2-431D-B3E2-85BA43554261}" type="pres">
      <dgm:prSet presAssocID="{3EF91A75-79C7-4711-9EEC-DF1CCFB21C9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C85DDF0-6CB6-4006-9FDC-CD5B09CE6D08}" type="pres">
      <dgm:prSet presAssocID="{21FFAB9E-2172-4BDF-B562-7EBE8947D8CF}" presName="compNode" presStyleCnt="0"/>
      <dgm:spPr/>
    </dgm:pt>
    <dgm:pt modelId="{C172E289-755B-4B98-8ED6-96B720E68EAF}" type="pres">
      <dgm:prSet presAssocID="{21FFAB9E-2172-4BDF-B562-7EBE8947D8CF}" presName="bkgdShape" presStyleLbl="node1" presStyleIdx="1" presStyleCnt="3"/>
      <dgm:spPr/>
      <dgm:t>
        <a:bodyPr/>
        <a:lstStyle/>
        <a:p>
          <a:endParaRPr lang="es-MX"/>
        </a:p>
      </dgm:t>
    </dgm:pt>
    <dgm:pt modelId="{89D6783C-CBE6-45AA-B0CB-2C9A6373DCBD}" type="pres">
      <dgm:prSet presAssocID="{21FFAB9E-2172-4BDF-B562-7EBE8947D8C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DB6099-95FC-4BED-B218-C806B71C3035}" type="pres">
      <dgm:prSet presAssocID="{21FFAB9E-2172-4BDF-B562-7EBE8947D8CF}" presName="invisiNode" presStyleLbl="node1" presStyleIdx="1" presStyleCnt="3"/>
      <dgm:spPr/>
    </dgm:pt>
    <dgm:pt modelId="{E8CB07FB-4A52-4FB6-8335-D5C551AC5350}" type="pres">
      <dgm:prSet presAssocID="{21FFAB9E-2172-4BDF-B562-7EBE8947D8C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C203274-4028-4239-9FD5-BA7F20641535}" type="pres">
      <dgm:prSet presAssocID="{203998D0-C3EA-4043-A495-78A94EB0B28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A1B5443-851A-46EF-90F5-88DFDE123C7E}" type="pres">
      <dgm:prSet presAssocID="{F9C2EC0A-C6A8-4B6F-9BE1-41AB98D66E40}" presName="compNode" presStyleCnt="0"/>
      <dgm:spPr/>
    </dgm:pt>
    <dgm:pt modelId="{C97A19A3-E755-4541-89F4-838B612B6802}" type="pres">
      <dgm:prSet presAssocID="{F9C2EC0A-C6A8-4B6F-9BE1-41AB98D66E40}" presName="bkgdShape" presStyleLbl="node1" presStyleIdx="2" presStyleCnt="3"/>
      <dgm:spPr/>
      <dgm:t>
        <a:bodyPr/>
        <a:lstStyle/>
        <a:p>
          <a:endParaRPr lang="es-MX"/>
        </a:p>
      </dgm:t>
    </dgm:pt>
    <dgm:pt modelId="{59FF9387-D0FF-4449-BC4A-93126A0F6DAC}" type="pres">
      <dgm:prSet presAssocID="{F9C2EC0A-C6A8-4B6F-9BE1-41AB98D66E4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8F8EB0-E614-47C5-A8D4-5C74D569843B}" type="pres">
      <dgm:prSet presAssocID="{F9C2EC0A-C6A8-4B6F-9BE1-41AB98D66E40}" presName="invisiNode" presStyleLbl="node1" presStyleIdx="2" presStyleCnt="3"/>
      <dgm:spPr/>
    </dgm:pt>
    <dgm:pt modelId="{E53F8D51-AF7C-4759-9ECC-EACB01D2C099}" type="pres">
      <dgm:prSet presAssocID="{F9C2EC0A-C6A8-4B6F-9BE1-41AB98D66E4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370C0E0F-6248-42AC-A275-02C86CE13209}" type="presOf" srcId="{3EF91A75-79C7-4711-9EEC-DF1CCFB21C93}" destId="{401E9B09-34C2-431D-B3E2-85BA43554261}" srcOrd="0" destOrd="0" presId="urn:microsoft.com/office/officeart/2005/8/layout/hList7"/>
    <dgm:cxn modelId="{63BBA819-706B-4276-8E58-9A482FE355C6}" type="presOf" srcId="{F9C2EC0A-C6A8-4B6F-9BE1-41AB98D66E40}" destId="{C97A19A3-E755-4541-89F4-838B612B6802}" srcOrd="0" destOrd="0" presId="urn:microsoft.com/office/officeart/2005/8/layout/hList7"/>
    <dgm:cxn modelId="{FD453AFD-91BB-47D2-953A-D99C47AA1E64}" srcId="{AD4B6038-DAF0-454C-9903-D733A92C6C2A}" destId="{F9C2EC0A-C6A8-4B6F-9BE1-41AB98D66E40}" srcOrd="2" destOrd="0" parTransId="{0142A834-14F8-45BB-9D75-D02099DBD0AB}" sibTransId="{390C12BA-52E4-43B9-8DB5-7AF65E8C8ED5}"/>
    <dgm:cxn modelId="{C1F0AF6F-1601-402A-93DD-C7A246534953}" type="presOf" srcId="{21FFAB9E-2172-4BDF-B562-7EBE8947D8CF}" destId="{89D6783C-CBE6-45AA-B0CB-2C9A6373DCBD}" srcOrd="1" destOrd="0" presId="urn:microsoft.com/office/officeart/2005/8/layout/hList7"/>
    <dgm:cxn modelId="{5FB2D8DC-8CB5-45CB-BD53-C0369F231FE8}" type="presOf" srcId="{951EFDD2-719A-4C1D-8964-8AE26D4F0505}" destId="{E98CD34F-73E2-41B8-8312-188A5E3BE201}" srcOrd="1" destOrd="0" presId="urn:microsoft.com/office/officeart/2005/8/layout/hList7"/>
    <dgm:cxn modelId="{64F24C68-F241-49FB-AAB1-A71BC8D850A3}" srcId="{AD4B6038-DAF0-454C-9903-D733A92C6C2A}" destId="{21FFAB9E-2172-4BDF-B562-7EBE8947D8CF}" srcOrd="1" destOrd="0" parTransId="{7ECE06D7-6C56-4CF9-AA44-3C6884A93121}" sibTransId="{203998D0-C3EA-4043-A495-78A94EB0B28E}"/>
    <dgm:cxn modelId="{DBC8CA06-01C5-42BE-B387-80B8F8B4D800}" type="presOf" srcId="{21FFAB9E-2172-4BDF-B562-7EBE8947D8CF}" destId="{C172E289-755B-4B98-8ED6-96B720E68EAF}" srcOrd="0" destOrd="0" presId="urn:microsoft.com/office/officeart/2005/8/layout/hList7"/>
    <dgm:cxn modelId="{5ECB5972-8E39-40EC-B377-5DB1118D30D8}" type="presOf" srcId="{AD4B6038-DAF0-454C-9903-D733A92C6C2A}" destId="{B4DEDE0C-F584-4CDE-997B-59EAB4E7F71B}" srcOrd="0" destOrd="0" presId="urn:microsoft.com/office/officeart/2005/8/layout/hList7"/>
    <dgm:cxn modelId="{F79AC39F-6F9F-4B8D-A7C2-8602E20BEC0C}" type="presOf" srcId="{F9C2EC0A-C6A8-4B6F-9BE1-41AB98D66E40}" destId="{59FF9387-D0FF-4449-BC4A-93126A0F6DAC}" srcOrd="1" destOrd="0" presId="urn:microsoft.com/office/officeart/2005/8/layout/hList7"/>
    <dgm:cxn modelId="{CB047E9B-1714-4718-A230-FA6A81711762}" srcId="{AD4B6038-DAF0-454C-9903-D733A92C6C2A}" destId="{951EFDD2-719A-4C1D-8964-8AE26D4F0505}" srcOrd="0" destOrd="0" parTransId="{8757536C-667D-49C6-A654-781D768C6BE2}" sibTransId="{3EF91A75-79C7-4711-9EEC-DF1CCFB21C93}"/>
    <dgm:cxn modelId="{0773B5F6-CFAD-45C0-9971-D1A9AD2623FC}" type="presOf" srcId="{203998D0-C3EA-4043-A495-78A94EB0B28E}" destId="{7C203274-4028-4239-9FD5-BA7F20641535}" srcOrd="0" destOrd="0" presId="urn:microsoft.com/office/officeart/2005/8/layout/hList7"/>
    <dgm:cxn modelId="{84FBAB94-CE59-4D8D-919C-D6BA194ED385}" type="presOf" srcId="{951EFDD2-719A-4C1D-8964-8AE26D4F0505}" destId="{7F2EEF1A-34BE-4F03-B0B1-9E7C301B8C8A}" srcOrd="0" destOrd="0" presId="urn:microsoft.com/office/officeart/2005/8/layout/hList7"/>
    <dgm:cxn modelId="{338A4879-9AA0-4BB0-B421-C69363B8532D}" type="presParOf" srcId="{B4DEDE0C-F584-4CDE-997B-59EAB4E7F71B}" destId="{B7CE16B7-D817-4229-A473-F417BC41DE54}" srcOrd="0" destOrd="0" presId="urn:microsoft.com/office/officeart/2005/8/layout/hList7"/>
    <dgm:cxn modelId="{887F0AFE-A6C2-49C2-AF36-AD72379FAE0D}" type="presParOf" srcId="{B4DEDE0C-F584-4CDE-997B-59EAB4E7F71B}" destId="{B03E13A6-7618-4D67-9C59-D14DEDD42269}" srcOrd="1" destOrd="0" presId="urn:microsoft.com/office/officeart/2005/8/layout/hList7"/>
    <dgm:cxn modelId="{25FB635A-306D-466A-8D95-5DB8283E7B51}" type="presParOf" srcId="{B03E13A6-7618-4D67-9C59-D14DEDD42269}" destId="{82B31970-8784-4D75-B66F-A5ADA2727A0F}" srcOrd="0" destOrd="0" presId="urn:microsoft.com/office/officeart/2005/8/layout/hList7"/>
    <dgm:cxn modelId="{4C4436FC-576E-4C51-9DDA-163EE23CD5CD}" type="presParOf" srcId="{82B31970-8784-4D75-B66F-A5ADA2727A0F}" destId="{7F2EEF1A-34BE-4F03-B0B1-9E7C301B8C8A}" srcOrd="0" destOrd="0" presId="urn:microsoft.com/office/officeart/2005/8/layout/hList7"/>
    <dgm:cxn modelId="{54FA9917-9249-4848-8659-FB86A291C6D7}" type="presParOf" srcId="{82B31970-8784-4D75-B66F-A5ADA2727A0F}" destId="{E98CD34F-73E2-41B8-8312-188A5E3BE201}" srcOrd="1" destOrd="0" presId="urn:microsoft.com/office/officeart/2005/8/layout/hList7"/>
    <dgm:cxn modelId="{1A6BCDB3-A9E5-48C5-AC30-42C209036FD4}" type="presParOf" srcId="{82B31970-8784-4D75-B66F-A5ADA2727A0F}" destId="{D78DC94C-5B47-4BA2-BA0B-FFB8597EB944}" srcOrd="2" destOrd="0" presId="urn:microsoft.com/office/officeart/2005/8/layout/hList7"/>
    <dgm:cxn modelId="{4DEFC7CE-1876-4BF4-B228-8ECE435E9E1B}" type="presParOf" srcId="{82B31970-8784-4D75-B66F-A5ADA2727A0F}" destId="{CF3EBFB0-6F09-4798-AA6A-4E52A409BC4E}" srcOrd="3" destOrd="0" presId="urn:microsoft.com/office/officeart/2005/8/layout/hList7"/>
    <dgm:cxn modelId="{FDF580ED-BD7D-48D0-B3DC-5B21A8E40A34}" type="presParOf" srcId="{B03E13A6-7618-4D67-9C59-D14DEDD42269}" destId="{401E9B09-34C2-431D-B3E2-85BA43554261}" srcOrd="1" destOrd="0" presId="urn:microsoft.com/office/officeart/2005/8/layout/hList7"/>
    <dgm:cxn modelId="{2E2230A1-0E25-4EB5-ADA9-AEF1D657D182}" type="presParOf" srcId="{B03E13A6-7618-4D67-9C59-D14DEDD42269}" destId="{0C85DDF0-6CB6-4006-9FDC-CD5B09CE6D08}" srcOrd="2" destOrd="0" presId="urn:microsoft.com/office/officeart/2005/8/layout/hList7"/>
    <dgm:cxn modelId="{20B66D49-1DFC-4C21-8FC1-E6B9D548C41E}" type="presParOf" srcId="{0C85DDF0-6CB6-4006-9FDC-CD5B09CE6D08}" destId="{C172E289-755B-4B98-8ED6-96B720E68EAF}" srcOrd="0" destOrd="0" presId="urn:microsoft.com/office/officeart/2005/8/layout/hList7"/>
    <dgm:cxn modelId="{E3D3A0F4-293D-4B6F-8274-AE6B9A9636B0}" type="presParOf" srcId="{0C85DDF0-6CB6-4006-9FDC-CD5B09CE6D08}" destId="{89D6783C-CBE6-45AA-B0CB-2C9A6373DCBD}" srcOrd="1" destOrd="0" presId="urn:microsoft.com/office/officeart/2005/8/layout/hList7"/>
    <dgm:cxn modelId="{6F3C9B15-A178-4FFB-B3F4-9C7355FB742F}" type="presParOf" srcId="{0C85DDF0-6CB6-4006-9FDC-CD5B09CE6D08}" destId="{F7DB6099-95FC-4BED-B218-C806B71C3035}" srcOrd="2" destOrd="0" presId="urn:microsoft.com/office/officeart/2005/8/layout/hList7"/>
    <dgm:cxn modelId="{065B6E35-DA29-4B39-BFBD-C72A3A03DA3A}" type="presParOf" srcId="{0C85DDF0-6CB6-4006-9FDC-CD5B09CE6D08}" destId="{E8CB07FB-4A52-4FB6-8335-D5C551AC5350}" srcOrd="3" destOrd="0" presId="urn:microsoft.com/office/officeart/2005/8/layout/hList7"/>
    <dgm:cxn modelId="{FB0D492D-DA1D-456F-A5DD-3E93F3EDED1B}" type="presParOf" srcId="{B03E13A6-7618-4D67-9C59-D14DEDD42269}" destId="{7C203274-4028-4239-9FD5-BA7F20641535}" srcOrd="3" destOrd="0" presId="urn:microsoft.com/office/officeart/2005/8/layout/hList7"/>
    <dgm:cxn modelId="{8AE0C1AC-023F-49A5-9CB0-EB91F699F3FB}" type="presParOf" srcId="{B03E13A6-7618-4D67-9C59-D14DEDD42269}" destId="{9A1B5443-851A-46EF-90F5-88DFDE123C7E}" srcOrd="4" destOrd="0" presId="urn:microsoft.com/office/officeart/2005/8/layout/hList7"/>
    <dgm:cxn modelId="{5B78FE6B-E503-4206-881B-8F571786D099}" type="presParOf" srcId="{9A1B5443-851A-46EF-90F5-88DFDE123C7E}" destId="{C97A19A3-E755-4541-89F4-838B612B6802}" srcOrd="0" destOrd="0" presId="urn:microsoft.com/office/officeart/2005/8/layout/hList7"/>
    <dgm:cxn modelId="{D5501A19-D55C-4B2B-A593-D734AA74E480}" type="presParOf" srcId="{9A1B5443-851A-46EF-90F5-88DFDE123C7E}" destId="{59FF9387-D0FF-4449-BC4A-93126A0F6DAC}" srcOrd="1" destOrd="0" presId="urn:microsoft.com/office/officeart/2005/8/layout/hList7"/>
    <dgm:cxn modelId="{CA49338F-C8C4-4E7D-AE12-8A71BA639572}" type="presParOf" srcId="{9A1B5443-851A-46EF-90F5-88DFDE123C7E}" destId="{8A8F8EB0-E614-47C5-A8D4-5C74D569843B}" srcOrd="2" destOrd="0" presId="urn:microsoft.com/office/officeart/2005/8/layout/hList7"/>
    <dgm:cxn modelId="{214166C6-3F16-49A6-8811-E36396DD1138}" type="presParOf" srcId="{9A1B5443-851A-46EF-90F5-88DFDE123C7E}" destId="{E53F8D51-AF7C-4759-9ECC-EACB01D2C09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EE2C7-959F-46A6-A873-C507754F1A75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E2F246-4761-44EC-A6AE-C7A5145C29F1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b="1" dirty="0" smtClean="0"/>
            <a:t>Dimensiones Instrumento</a:t>
          </a:r>
          <a:endParaRPr lang="es-MX" b="1" dirty="0"/>
        </a:p>
      </dgm:t>
    </dgm:pt>
    <dgm:pt modelId="{FD51421A-C36F-43F2-8453-E96F3370621D}" type="parTrans" cxnId="{27E34307-8CDC-43C6-A34C-E55AABEFDB07}">
      <dgm:prSet/>
      <dgm:spPr/>
      <dgm:t>
        <a:bodyPr/>
        <a:lstStyle/>
        <a:p>
          <a:endParaRPr lang="es-MX"/>
        </a:p>
      </dgm:t>
    </dgm:pt>
    <dgm:pt modelId="{23450793-623D-4C8C-A075-769B894D37F0}" type="sibTrans" cxnId="{27E34307-8CDC-43C6-A34C-E55AABEFDB07}">
      <dgm:prSet/>
      <dgm:spPr/>
      <dgm:t>
        <a:bodyPr/>
        <a:lstStyle/>
        <a:p>
          <a:endParaRPr lang="es-MX"/>
        </a:p>
      </dgm:t>
    </dgm:pt>
    <dgm:pt modelId="{1429417E-144F-41DC-A8F6-F6FEBDDE1CE7}">
      <dgm:prSet phldrT="[Texto]"/>
      <dgm:spPr>
        <a:solidFill>
          <a:srgbClr val="742F81"/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1.-Perfil del Negocio</a:t>
          </a:r>
          <a:endParaRPr lang="es-MX" dirty="0"/>
        </a:p>
      </dgm:t>
    </dgm:pt>
    <dgm:pt modelId="{915AF827-C153-489E-846A-B10B95D36F14}" type="parTrans" cxnId="{7443C237-E97F-4C4B-9B43-15B8D3499796}">
      <dgm:prSet/>
      <dgm:spPr/>
      <dgm:t>
        <a:bodyPr/>
        <a:lstStyle/>
        <a:p>
          <a:endParaRPr lang="es-MX"/>
        </a:p>
      </dgm:t>
    </dgm:pt>
    <dgm:pt modelId="{E837B61E-F5F8-43F6-BC5D-9C171313D650}" type="sibTrans" cxnId="{7443C237-E97F-4C4B-9B43-15B8D3499796}">
      <dgm:prSet/>
      <dgm:spPr/>
      <dgm:t>
        <a:bodyPr/>
        <a:lstStyle/>
        <a:p>
          <a:endParaRPr lang="es-MX"/>
        </a:p>
      </dgm:t>
    </dgm:pt>
    <dgm:pt modelId="{9286FDC1-9A1E-4695-8D3F-B6AE9E9021BD}">
      <dgm:prSet phldrT="[Texto]"/>
      <dgm:spPr>
        <a:solidFill>
          <a:srgbClr val="742F81"/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2.- Estructural del Negocio</a:t>
          </a:r>
          <a:endParaRPr lang="es-MX" dirty="0"/>
        </a:p>
      </dgm:t>
    </dgm:pt>
    <dgm:pt modelId="{248F15CD-7312-4808-9443-A8E7B00AF194}" type="parTrans" cxnId="{5A63B344-21AB-47DC-8940-EA1F71268899}">
      <dgm:prSet/>
      <dgm:spPr/>
      <dgm:t>
        <a:bodyPr/>
        <a:lstStyle/>
        <a:p>
          <a:endParaRPr lang="es-MX"/>
        </a:p>
      </dgm:t>
    </dgm:pt>
    <dgm:pt modelId="{4978D11D-BD1B-4B3C-B2F2-351CCD85D78B}" type="sibTrans" cxnId="{5A63B344-21AB-47DC-8940-EA1F71268899}">
      <dgm:prSet/>
      <dgm:spPr/>
      <dgm:t>
        <a:bodyPr/>
        <a:lstStyle/>
        <a:p>
          <a:endParaRPr lang="es-MX"/>
        </a:p>
      </dgm:t>
    </dgm:pt>
    <dgm:pt modelId="{7FC52D7C-5F53-4B9A-A399-6F0DEEA8761B}">
      <dgm:prSet phldrT="[Texto]"/>
      <dgm:spPr>
        <a:solidFill>
          <a:srgbClr val="742F81"/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3.- Gestión del Talento Humano</a:t>
          </a:r>
          <a:endParaRPr lang="es-MX" dirty="0"/>
        </a:p>
      </dgm:t>
    </dgm:pt>
    <dgm:pt modelId="{372BC4E0-0E06-441B-9D20-F73657173FB3}" type="parTrans" cxnId="{A425623E-4821-42F4-AD54-16C9C7BDC3A3}">
      <dgm:prSet/>
      <dgm:spPr/>
      <dgm:t>
        <a:bodyPr/>
        <a:lstStyle/>
        <a:p>
          <a:endParaRPr lang="es-MX"/>
        </a:p>
      </dgm:t>
    </dgm:pt>
    <dgm:pt modelId="{EF754977-14DC-4AA1-8D58-BAE6C332E805}" type="sibTrans" cxnId="{A425623E-4821-42F4-AD54-16C9C7BDC3A3}">
      <dgm:prSet/>
      <dgm:spPr/>
      <dgm:t>
        <a:bodyPr/>
        <a:lstStyle/>
        <a:p>
          <a:endParaRPr lang="es-MX"/>
        </a:p>
      </dgm:t>
    </dgm:pt>
    <dgm:pt modelId="{D8131936-EE92-490F-A099-EEB8D629B99E}">
      <dgm:prSet phldrT="[Texto]"/>
      <dgm:spPr>
        <a:solidFill>
          <a:srgbClr val="742F81"/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4.- Tecnología</a:t>
          </a:r>
          <a:endParaRPr lang="es-MX" dirty="0"/>
        </a:p>
      </dgm:t>
    </dgm:pt>
    <dgm:pt modelId="{09FA29AD-21A6-414F-A27C-1C9652C34FB6}" type="parTrans" cxnId="{C51411C2-E8C9-4AF0-9607-DB002C047141}">
      <dgm:prSet/>
      <dgm:spPr/>
      <dgm:t>
        <a:bodyPr/>
        <a:lstStyle/>
        <a:p>
          <a:endParaRPr lang="es-MX"/>
        </a:p>
      </dgm:t>
    </dgm:pt>
    <dgm:pt modelId="{28624BED-A526-4FEE-8824-0F912E8BE0E7}" type="sibTrans" cxnId="{C51411C2-E8C9-4AF0-9607-DB002C047141}">
      <dgm:prSet/>
      <dgm:spPr/>
      <dgm:t>
        <a:bodyPr/>
        <a:lstStyle/>
        <a:p>
          <a:endParaRPr lang="es-MX"/>
        </a:p>
      </dgm:t>
    </dgm:pt>
    <dgm:pt modelId="{3D5E5270-CE15-4AEA-9F10-B06280D2ED31}">
      <dgm:prSet phldrT="[Texto]"/>
      <dgm:spPr>
        <a:solidFill>
          <a:srgbClr val="742F81"/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Dimensión 5.- Costos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78732-2BAE-4AB9-8EC6-632FACF1FD6D}" type="parTrans" cxnId="{19F6F52C-A98B-4576-A30D-E34F8228C467}">
      <dgm:prSet/>
      <dgm:spPr/>
      <dgm:t>
        <a:bodyPr/>
        <a:lstStyle/>
        <a:p>
          <a:endParaRPr lang="es-MX"/>
        </a:p>
      </dgm:t>
    </dgm:pt>
    <dgm:pt modelId="{39F8D411-7B68-4F79-988D-96ADBD5D3ECF}" type="sibTrans" cxnId="{19F6F52C-A98B-4576-A30D-E34F8228C467}">
      <dgm:prSet/>
      <dgm:spPr/>
      <dgm:t>
        <a:bodyPr/>
        <a:lstStyle/>
        <a:p>
          <a:endParaRPr lang="es-MX"/>
        </a:p>
      </dgm:t>
    </dgm:pt>
    <dgm:pt modelId="{DCD90887-C00E-48F6-9513-5F11A0DA548A}" type="pres">
      <dgm:prSet presAssocID="{744EE2C7-959F-46A6-A873-C507754F1A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766E82-A349-44FF-B0C9-8E2FB1A403B3}" type="pres">
      <dgm:prSet presAssocID="{7AE2F246-4761-44EC-A6AE-C7A5145C29F1}" presName="centerShape" presStyleLbl="node0" presStyleIdx="0" presStyleCnt="1" custScaleX="120131" custScaleY="120131"/>
      <dgm:spPr/>
      <dgm:t>
        <a:bodyPr/>
        <a:lstStyle/>
        <a:p>
          <a:endParaRPr lang="es-MX"/>
        </a:p>
      </dgm:t>
    </dgm:pt>
    <dgm:pt modelId="{A6A2441A-4F70-4406-A0A7-3A620B888B0F}" type="pres">
      <dgm:prSet presAssocID="{1429417E-144F-41DC-A8F6-F6FEBDDE1CE7}" presName="node" presStyleLbl="node1" presStyleIdx="0" presStyleCnt="5" custScaleX="146939" custScaleY="146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E48E5B-589B-43E5-B255-490C332BE9E3}" type="pres">
      <dgm:prSet presAssocID="{1429417E-144F-41DC-A8F6-F6FEBDDE1CE7}" presName="dummy" presStyleCnt="0"/>
      <dgm:spPr/>
      <dgm:t>
        <a:bodyPr/>
        <a:lstStyle/>
        <a:p>
          <a:endParaRPr lang="es-MX"/>
        </a:p>
      </dgm:t>
    </dgm:pt>
    <dgm:pt modelId="{3E46A78E-CDEF-4E6C-8BEE-DC6F89F44593}" type="pres">
      <dgm:prSet presAssocID="{E837B61E-F5F8-43F6-BC5D-9C171313D650}" presName="sibTrans" presStyleLbl="sibTrans2D1" presStyleIdx="0" presStyleCnt="5"/>
      <dgm:spPr/>
      <dgm:t>
        <a:bodyPr/>
        <a:lstStyle/>
        <a:p>
          <a:endParaRPr lang="es-MX"/>
        </a:p>
      </dgm:t>
    </dgm:pt>
    <dgm:pt modelId="{5BADF991-70D3-4D0D-82C6-E61D6C9ADDC9}" type="pres">
      <dgm:prSet presAssocID="{9286FDC1-9A1E-4695-8D3F-B6AE9E9021BD}" presName="node" presStyleLbl="node1" presStyleIdx="1" presStyleCnt="5" custScaleX="146939" custScaleY="146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AEF09A-11D2-4E52-B34B-CFEBADA46062}" type="pres">
      <dgm:prSet presAssocID="{9286FDC1-9A1E-4695-8D3F-B6AE9E9021BD}" presName="dummy" presStyleCnt="0"/>
      <dgm:spPr/>
      <dgm:t>
        <a:bodyPr/>
        <a:lstStyle/>
        <a:p>
          <a:endParaRPr lang="es-MX"/>
        </a:p>
      </dgm:t>
    </dgm:pt>
    <dgm:pt modelId="{8ECB2DE5-F550-4676-8409-34A72ED84F00}" type="pres">
      <dgm:prSet presAssocID="{4978D11D-BD1B-4B3C-B2F2-351CCD85D78B}" presName="sibTrans" presStyleLbl="sibTrans2D1" presStyleIdx="1" presStyleCnt="5"/>
      <dgm:spPr/>
      <dgm:t>
        <a:bodyPr/>
        <a:lstStyle/>
        <a:p>
          <a:endParaRPr lang="es-MX"/>
        </a:p>
      </dgm:t>
    </dgm:pt>
    <dgm:pt modelId="{45BCE433-C6CE-4F2C-A38C-3FCCE356E494}" type="pres">
      <dgm:prSet presAssocID="{7FC52D7C-5F53-4B9A-A399-6F0DEEA8761B}" presName="node" presStyleLbl="node1" presStyleIdx="2" presStyleCnt="5" custScaleX="146939" custScaleY="146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760CB7-3A08-444F-8351-666F8AFAAED5}" type="pres">
      <dgm:prSet presAssocID="{7FC52D7C-5F53-4B9A-A399-6F0DEEA8761B}" presName="dummy" presStyleCnt="0"/>
      <dgm:spPr/>
      <dgm:t>
        <a:bodyPr/>
        <a:lstStyle/>
        <a:p>
          <a:endParaRPr lang="es-MX"/>
        </a:p>
      </dgm:t>
    </dgm:pt>
    <dgm:pt modelId="{4945C3CF-83E3-42CF-AF27-A32EC4B305F4}" type="pres">
      <dgm:prSet presAssocID="{EF754977-14DC-4AA1-8D58-BAE6C332E805}" presName="sibTrans" presStyleLbl="sibTrans2D1" presStyleIdx="2" presStyleCnt="5"/>
      <dgm:spPr/>
      <dgm:t>
        <a:bodyPr/>
        <a:lstStyle/>
        <a:p>
          <a:endParaRPr lang="es-MX"/>
        </a:p>
      </dgm:t>
    </dgm:pt>
    <dgm:pt modelId="{50C599A7-B8DF-4F29-B155-91B5A1B5EE68}" type="pres">
      <dgm:prSet presAssocID="{D8131936-EE92-490F-A099-EEB8D629B99E}" presName="node" presStyleLbl="node1" presStyleIdx="3" presStyleCnt="5" custScaleX="146939" custScaleY="146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CB276E-FE42-4E34-AE0A-D501B268F71D}" type="pres">
      <dgm:prSet presAssocID="{D8131936-EE92-490F-A099-EEB8D629B99E}" presName="dummy" presStyleCnt="0"/>
      <dgm:spPr/>
      <dgm:t>
        <a:bodyPr/>
        <a:lstStyle/>
        <a:p>
          <a:endParaRPr lang="es-MX"/>
        </a:p>
      </dgm:t>
    </dgm:pt>
    <dgm:pt modelId="{91D7993F-A058-4425-A456-D1DFAB74D6B7}" type="pres">
      <dgm:prSet presAssocID="{28624BED-A526-4FEE-8824-0F912E8BE0E7}" presName="sibTrans" presStyleLbl="sibTrans2D1" presStyleIdx="3" presStyleCnt="5"/>
      <dgm:spPr/>
      <dgm:t>
        <a:bodyPr/>
        <a:lstStyle/>
        <a:p>
          <a:endParaRPr lang="es-MX"/>
        </a:p>
      </dgm:t>
    </dgm:pt>
    <dgm:pt modelId="{916A2A89-A8AC-4891-9617-B9401EBF3198}" type="pres">
      <dgm:prSet presAssocID="{3D5E5270-CE15-4AEA-9F10-B06280D2ED31}" presName="node" presStyleLbl="node1" presStyleIdx="4" presStyleCnt="5" custScaleX="146939" custScaleY="146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ADA401-6B8A-41BC-A53F-7D9945CA7705}" type="pres">
      <dgm:prSet presAssocID="{3D5E5270-CE15-4AEA-9F10-B06280D2ED31}" presName="dummy" presStyleCnt="0"/>
      <dgm:spPr/>
      <dgm:t>
        <a:bodyPr/>
        <a:lstStyle/>
        <a:p>
          <a:endParaRPr lang="es-MX"/>
        </a:p>
      </dgm:t>
    </dgm:pt>
    <dgm:pt modelId="{6065CD82-1CA0-42B7-98E2-8F87C096C2EE}" type="pres">
      <dgm:prSet presAssocID="{39F8D411-7B68-4F79-988D-96ADBD5D3ECF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5204FBF0-55C0-497F-8C31-637F20EE5A9E}" type="presOf" srcId="{9286FDC1-9A1E-4695-8D3F-B6AE9E9021BD}" destId="{5BADF991-70D3-4D0D-82C6-E61D6C9ADDC9}" srcOrd="0" destOrd="0" presId="urn:microsoft.com/office/officeart/2005/8/layout/radial6"/>
    <dgm:cxn modelId="{EB65D972-597D-4A9C-B187-A83CAB950DCD}" type="presOf" srcId="{7AE2F246-4761-44EC-A6AE-C7A5145C29F1}" destId="{CE766E82-A349-44FF-B0C9-8E2FB1A403B3}" srcOrd="0" destOrd="0" presId="urn:microsoft.com/office/officeart/2005/8/layout/radial6"/>
    <dgm:cxn modelId="{797661BA-EF4E-4321-A115-674655512B86}" type="presOf" srcId="{E837B61E-F5F8-43F6-BC5D-9C171313D650}" destId="{3E46A78E-CDEF-4E6C-8BEE-DC6F89F44593}" srcOrd="0" destOrd="0" presId="urn:microsoft.com/office/officeart/2005/8/layout/radial6"/>
    <dgm:cxn modelId="{0B128027-DDC8-4C6E-9763-38D6CC50638C}" type="presOf" srcId="{4978D11D-BD1B-4B3C-B2F2-351CCD85D78B}" destId="{8ECB2DE5-F550-4676-8409-34A72ED84F00}" srcOrd="0" destOrd="0" presId="urn:microsoft.com/office/officeart/2005/8/layout/radial6"/>
    <dgm:cxn modelId="{1CB7F486-BD3A-43AB-9AD5-3579C4AFE5B2}" type="presOf" srcId="{28624BED-A526-4FEE-8824-0F912E8BE0E7}" destId="{91D7993F-A058-4425-A456-D1DFAB74D6B7}" srcOrd="0" destOrd="0" presId="urn:microsoft.com/office/officeart/2005/8/layout/radial6"/>
    <dgm:cxn modelId="{01315A3D-079D-4D75-A913-0F33ACE987A7}" type="presOf" srcId="{1429417E-144F-41DC-A8F6-F6FEBDDE1CE7}" destId="{A6A2441A-4F70-4406-A0A7-3A620B888B0F}" srcOrd="0" destOrd="0" presId="urn:microsoft.com/office/officeart/2005/8/layout/radial6"/>
    <dgm:cxn modelId="{F98367C3-AE93-48A0-9AB7-9B27F9172FBC}" type="presOf" srcId="{744EE2C7-959F-46A6-A873-C507754F1A75}" destId="{DCD90887-C00E-48F6-9513-5F11A0DA548A}" srcOrd="0" destOrd="0" presId="urn:microsoft.com/office/officeart/2005/8/layout/radial6"/>
    <dgm:cxn modelId="{E833A49E-C1E7-453D-976C-939816A26EFF}" type="presOf" srcId="{39F8D411-7B68-4F79-988D-96ADBD5D3ECF}" destId="{6065CD82-1CA0-42B7-98E2-8F87C096C2EE}" srcOrd="0" destOrd="0" presId="urn:microsoft.com/office/officeart/2005/8/layout/radial6"/>
    <dgm:cxn modelId="{97434E31-A963-457F-B235-BB1308CB4016}" type="presOf" srcId="{7FC52D7C-5F53-4B9A-A399-6F0DEEA8761B}" destId="{45BCE433-C6CE-4F2C-A38C-3FCCE356E494}" srcOrd="0" destOrd="0" presId="urn:microsoft.com/office/officeart/2005/8/layout/radial6"/>
    <dgm:cxn modelId="{5A63B344-21AB-47DC-8940-EA1F71268899}" srcId="{7AE2F246-4761-44EC-A6AE-C7A5145C29F1}" destId="{9286FDC1-9A1E-4695-8D3F-B6AE9E9021BD}" srcOrd="1" destOrd="0" parTransId="{248F15CD-7312-4808-9443-A8E7B00AF194}" sibTransId="{4978D11D-BD1B-4B3C-B2F2-351CCD85D78B}"/>
    <dgm:cxn modelId="{5293FD2F-AEF8-47E2-8D1C-6729F70D86AE}" type="presOf" srcId="{EF754977-14DC-4AA1-8D58-BAE6C332E805}" destId="{4945C3CF-83E3-42CF-AF27-A32EC4B305F4}" srcOrd="0" destOrd="0" presId="urn:microsoft.com/office/officeart/2005/8/layout/radial6"/>
    <dgm:cxn modelId="{A425623E-4821-42F4-AD54-16C9C7BDC3A3}" srcId="{7AE2F246-4761-44EC-A6AE-C7A5145C29F1}" destId="{7FC52D7C-5F53-4B9A-A399-6F0DEEA8761B}" srcOrd="2" destOrd="0" parTransId="{372BC4E0-0E06-441B-9D20-F73657173FB3}" sibTransId="{EF754977-14DC-4AA1-8D58-BAE6C332E805}"/>
    <dgm:cxn modelId="{A5CDBD0B-C845-4B15-9E43-62A7137F92D5}" type="presOf" srcId="{3D5E5270-CE15-4AEA-9F10-B06280D2ED31}" destId="{916A2A89-A8AC-4891-9617-B9401EBF3198}" srcOrd="0" destOrd="0" presId="urn:microsoft.com/office/officeart/2005/8/layout/radial6"/>
    <dgm:cxn modelId="{19F6F52C-A98B-4576-A30D-E34F8228C467}" srcId="{7AE2F246-4761-44EC-A6AE-C7A5145C29F1}" destId="{3D5E5270-CE15-4AEA-9F10-B06280D2ED31}" srcOrd="4" destOrd="0" parTransId="{E0178732-2BAE-4AB9-8EC6-632FACF1FD6D}" sibTransId="{39F8D411-7B68-4F79-988D-96ADBD5D3ECF}"/>
    <dgm:cxn modelId="{7443C237-E97F-4C4B-9B43-15B8D3499796}" srcId="{7AE2F246-4761-44EC-A6AE-C7A5145C29F1}" destId="{1429417E-144F-41DC-A8F6-F6FEBDDE1CE7}" srcOrd="0" destOrd="0" parTransId="{915AF827-C153-489E-846A-B10B95D36F14}" sibTransId="{E837B61E-F5F8-43F6-BC5D-9C171313D650}"/>
    <dgm:cxn modelId="{27E34307-8CDC-43C6-A34C-E55AABEFDB07}" srcId="{744EE2C7-959F-46A6-A873-C507754F1A75}" destId="{7AE2F246-4761-44EC-A6AE-C7A5145C29F1}" srcOrd="0" destOrd="0" parTransId="{FD51421A-C36F-43F2-8453-E96F3370621D}" sibTransId="{23450793-623D-4C8C-A075-769B894D37F0}"/>
    <dgm:cxn modelId="{C51411C2-E8C9-4AF0-9607-DB002C047141}" srcId="{7AE2F246-4761-44EC-A6AE-C7A5145C29F1}" destId="{D8131936-EE92-490F-A099-EEB8D629B99E}" srcOrd="3" destOrd="0" parTransId="{09FA29AD-21A6-414F-A27C-1C9652C34FB6}" sibTransId="{28624BED-A526-4FEE-8824-0F912E8BE0E7}"/>
    <dgm:cxn modelId="{08A22C93-18D8-4760-9693-61B1EED7AF98}" type="presOf" srcId="{D8131936-EE92-490F-A099-EEB8D629B99E}" destId="{50C599A7-B8DF-4F29-B155-91B5A1B5EE68}" srcOrd="0" destOrd="0" presId="urn:microsoft.com/office/officeart/2005/8/layout/radial6"/>
    <dgm:cxn modelId="{69CEC138-C802-49A7-A0E8-1C2D3CD37C28}" type="presParOf" srcId="{DCD90887-C00E-48F6-9513-5F11A0DA548A}" destId="{CE766E82-A349-44FF-B0C9-8E2FB1A403B3}" srcOrd="0" destOrd="0" presId="urn:microsoft.com/office/officeart/2005/8/layout/radial6"/>
    <dgm:cxn modelId="{2F73E17F-2850-41AD-B3E4-5EAEECE73BA7}" type="presParOf" srcId="{DCD90887-C00E-48F6-9513-5F11A0DA548A}" destId="{A6A2441A-4F70-4406-A0A7-3A620B888B0F}" srcOrd="1" destOrd="0" presId="urn:microsoft.com/office/officeart/2005/8/layout/radial6"/>
    <dgm:cxn modelId="{5F5F2CC8-03EA-438E-98FA-14CC05926409}" type="presParOf" srcId="{DCD90887-C00E-48F6-9513-5F11A0DA548A}" destId="{D0E48E5B-589B-43E5-B255-490C332BE9E3}" srcOrd="2" destOrd="0" presId="urn:microsoft.com/office/officeart/2005/8/layout/radial6"/>
    <dgm:cxn modelId="{A79A0B14-4F7A-4E5D-B3BD-4BB1DD65AFE2}" type="presParOf" srcId="{DCD90887-C00E-48F6-9513-5F11A0DA548A}" destId="{3E46A78E-CDEF-4E6C-8BEE-DC6F89F44593}" srcOrd="3" destOrd="0" presId="urn:microsoft.com/office/officeart/2005/8/layout/radial6"/>
    <dgm:cxn modelId="{EA0CCD9D-AE11-417D-9D8C-C7C111CB4CA6}" type="presParOf" srcId="{DCD90887-C00E-48F6-9513-5F11A0DA548A}" destId="{5BADF991-70D3-4D0D-82C6-E61D6C9ADDC9}" srcOrd="4" destOrd="0" presId="urn:microsoft.com/office/officeart/2005/8/layout/radial6"/>
    <dgm:cxn modelId="{5439311E-8015-4219-80A9-BB4E5B7A1CB2}" type="presParOf" srcId="{DCD90887-C00E-48F6-9513-5F11A0DA548A}" destId="{22AEF09A-11D2-4E52-B34B-CFEBADA46062}" srcOrd="5" destOrd="0" presId="urn:microsoft.com/office/officeart/2005/8/layout/radial6"/>
    <dgm:cxn modelId="{B90035B0-D58B-45A7-A47B-270E4534EDFC}" type="presParOf" srcId="{DCD90887-C00E-48F6-9513-5F11A0DA548A}" destId="{8ECB2DE5-F550-4676-8409-34A72ED84F00}" srcOrd="6" destOrd="0" presId="urn:microsoft.com/office/officeart/2005/8/layout/radial6"/>
    <dgm:cxn modelId="{7BB06AF9-2648-4A90-85F9-8AF3E6468017}" type="presParOf" srcId="{DCD90887-C00E-48F6-9513-5F11A0DA548A}" destId="{45BCE433-C6CE-4F2C-A38C-3FCCE356E494}" srcOrd="7" destOrd="0" presId="urn:microsoft.com/office/officeart/2005/8/layout/radial6"/>
    <dgm:cxn modelId="{927853B2-7517-4566-A5FA-1F2F377780A9}" type="presParOf" srcId="{DCD90887-C00E-48F6-9513-5F11A0DA548A}" destId="{85760CB7-3A08-444F-8351-666F8AFAAED5}" srcOrd="8" destOrd="0" presId="urn:microsoft.com/office/officeart/2005/8/layout/radial6"/>
    <dgm:cxn modelId="{A6043A16-69B4-4ED1-AE26-D3C8AEA2505A}" type="presParOf" srcId="{DCD90887-C00E-48F6-9513-5F11A0DA548A}" destId="{4945C3CF-83E3-42CF-AF27-A32EC4B305F4}" srcOrd="9" destOrd="0" presId="urn:microsoft.com/office/officeart/2005/8/layout/radial6"/>
    <dgm:cxn modelId="{6274C865-1687-479A-9815-371A8191D22A}" type="presParOf" srcId="{DCD90887-C00E-48F6-9513-5F11A0DA548A}" destId="{50C599A7-B8DF-4F29-B155-91B5A1B5EE68}" srcOrd="10" destOrd="0" presId="urn:microsoft.com/office/officeart/2005/8/layout/radial6"/>
    <dgm:cxn modelId="{13311FF4-0C4A-4EE5-BEBC-1AFD155082B7}" type="presParOf" srcId="{DCD90887-C00E-48F6-9513-5F11A0DA548A}" destId="{84CB276E-FE42-4E34-AE0A-D501B268F71D}" srcOrd="11" destOrd="0" presId="urn:microsoft.com/office/officeart/2005/8/layout/radial6"/>
    <dgm:cxn modelId="{A1C5564F-C91F-44CE-AA4A-637598E3D887}" type="presParOf" srcId="{DCD90887-C00E-48F6-9513-5F11A0DA548A}" destId="{91D7993F-A058-4425-A456-D1DFAB74D6B7}" srcOrd="12" destOrd="0" presId="urn:microsoft.com/office/officeart/2005/8/layout/radial6"/>
    <dgm:cxn modelId="{A1CB0FFE-67BC-46CB-8D42-563CE72D43EF}" type="presParOf" srcId="{DCD90887-C00E-48F6-9513-5F11A0DA548A}" destId="{916A2A89-A8AC-4891-9617-B9401EBF3198}" srcOrd="13" destOrd="0" presId="urn:microsoft.com/office/officeart/2005/8/layout/radial6"/>
    <dgm:cxn modelId="{2E03F750-59D7-4B99-91FE-69C6631A7D31}" type="presParOf" srcId="{DCD90887-C00E-48F6-9513-5F11A0DA548A}" destId="{A5ADA401-6B8A-41BC-A53F-7D9945CA7705}" srcOrd="14" destOrd="0" presId="urn:microsoft.com/office/officeart/2005/8/layout/radial6"/>
    <dgm:cxn modelId="{6F13775B-08E1-4840-B30F-7F66324811C9}" type="presParOf" srcId="{DCD90887-C00E-48F6-9513-5F11A0DA548A}" destId="{6065CD82-1CA0-42B7-98E2-8F87C096C2EE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8072B-DFDB-47AA-9D3A-60F92C673224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8771600-EDEE-410D-9F9E-D98AD74E02CF}">
      <dgm:prSet phldrT="[Texto]" custT="1"/>
      <dgm:spPr>
        <a:solidFill>
          <a:srgbClr val="742F81"/>
        </a:solidFill>
        <a:ln>
          <a:solidFill>
            <a:srgbClr val="7030A0"/>
          </a:solidFill>
        </a:ln>
      </dgm:spPr>
      <dgm:t>
        <a:bodyPr/>
        <a:lstStyle/>
        <a:p>
          <a:r>
            <a:rPr lang="es-MX" sz="3100" dirty="0" smtClean="0"/>
            <a:t>Gestión del Talento Humano</a:t>
          </a:r>
        </a:p>
        <a:p>
          <a:r>
            <a:rPr lang="es-MX" sz="700" dirty="0" smtClean="0"/>
            <a:t>(VD)</a:t>
          </a:r>
          <a:endParaRPr lang="es-MX" sz="500" dirty="0"/>
        </a:p>
      </dgm:t>
    </dgm:pt>
    <dgm:pt modelId="{90E869C6-F801-47F1-9F6B-958B6AD1C19E}" type="parTrans" cxnId="{F21CF406-4912-406F-B185-85F9F35AFE4B}">
      <dgm:prSet/>
      <dgm:spPr/>
      <dgm:t>
        <a:bodyPr/>
        <a:lstStyle/>
        <a:p>
          <a:endParaRPr lang="es-MX"/>
        </a:p>
      </dgm:t>
    </dgm:pt>
    <dgm:pt modelId="{0D64F014-43A6-4D8B-9178-96C8659F17FD}" type="sibTrans" cxnId="{F21CF406-4912-406F-B185-85F9F35AFE4B}">
      <dgm:prSet/>
      <dgm:spPr/>
      <dgm:t>
        <a:bodyPr/>
        <a:lstStyle/>
        <a:p>
          <a:endParaRPr lang="es-MX"/>
        </a:p>
      </dgm:t>
    </dgm:pt>
    <dgm:pt modelId="{722EB112-3339-45B4-BFB2-D896E3185B0D}">
      <dgm:prSet phldrT="[Texto]"/>
      <dgm:spPr>
        <a:solidFill>
          <a:srgbClr val="742F81"/>
        </a:solidFill>
      </dgm:spPr>
      <dgm:t>
        <a:bodyPr/>
        <a:lstStyle/>
        <a:p>
          <a:r>
            <a:rPr lang="es-MX" dirty="0" smtClean="0"/>
            <a:t>Aspectos tecnológicos</a:t>
          </a:r>
        </a:p>
      </dgm:t>
    </dgm:pt>
    <dgm:pt modelId="{9CFFB135-5885-4A21-A438-F5D340552EDA}" type="parTrans" cxnId="{DAD1EFC1-1202-432C-BE33-B8DA58006CAB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s-MX"/>
        </a:p>
      </dgm:t>
    </dgm:pt>
    <dgm:pt modelId="{9F713E9A-AA54-4FB0-8577-F309DE829327}" type="sibTrans" cxnId="{DAD1EFC1-1202-432C-BE33-B8DA58006CAB}">
      <dgm:prSet/>
      <dgm:spPr/>
      <dgm:t>
        <a:bodyPr/>
        <a:lstStyle/>
        <a:p>
          <a:endParaRPr lang="es-MX"/>
        </a:p>
      </dgm:t>
    </dgm:pt>
    <dgm:pt modelId="{1B64AEDD-555D-463D-B6AD-73960F6D506D}">
      <dgm:prSet phldrT="[Texto]"/>
      <dgm:spPr>
        <a:solidFill>
          <a:srgbClr val="742F81"/>
        </a:solidFill>
        <a:ln>
          <a:solidFill>
            <a:srgbClr val="7030A0"/>
          </a:solidFill>
        </a:ln>
      </dgm:spPr>
      <dgm:t>
        <a:bodyPr/>
        <a:lstStyle/>
        <a:p>
          <a:r>
            <a:rPr lang="es-MX" dirty="0" smtClean="0"/>
            <a:t>Aspectos Humanos</a:t>
          </a:r>
          <a:endParaRPr lang="es-MX" dirty="0"/>
        </a:p>
      </dgm:t>
    </dgm:pt>
    <dgm:pt modelId="{0FE34EEE-229A-40BF-AAA3-0CAB77098222}" type="parTrans" cxnId="{D65CE642-2708-4733-9212-886547FBD329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s-MX"/>
        </a:p>
      </dgm:t>
    </dgm:pt>
    <dgm:pt modelId="{1A81AC1D-88FD-4EA1-8914-956EA2C3E6CB}" type="sibTrans" cxnId="{D65CE642-2708-4733-9212-886547FBD329}">
      <dgm:prSet/>
      <dgm:spPr/>
      <dgm:t>
        <a:bodyPr/>
        <a:lstStyle/>
        <a:p>
          <a:endParaRPr lang="es-MX"/>
        </a:p>
      </dgm:t>
    </dgm:pt>
    <dgm:pt modelId="{72614671-3195-46A7-95F5-0085F04BB7C3}">
      <dgm:prSet phldrT="[Texto]"/>
      <dgm:spPr>
        <a:solidFill>
          <a:srgbClr val="742F81"/>
        </a:solidFill>
        <a:ln>
          <a:solidFill>
            <a:srgbClr val="7030A0"/>
          </a:solidFill>
        </a:ln>
      </dgm:spPr>
      <dgm:t>
        <a:bodyPr/>
        <a:lstStyle/>
        <a:p>
          <a:r>
            <a:rPr lang="es-MX" dirty="0" smtClean="0"/>
            <a:t>Aspectos de Procesos</a:t>
          </a:r>
          <a:endParaRPr lang="es-MX" dirty="0"/>
        </a:p>
      </dgm:t>
    </dgm:pt>
    <dgm:pt modelId="{99EE7CCF-DC86-4A8A-BB5C-1C75856C5F9D}" type="parTrans" cxnId="{E609EA0F-7168-44FB-8658-E4F1DB6CA5E5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s-MX"/>
        </a:p>
      </dgm:t>
    </dgm:pt>
    <dgm:pt modelId="{6300C5DE-FD75-4B58-BC93-87A271901FCE}" type="sibTrans" cxnId="{E609EA0F-7168-44FB-8658-E4F1DB6CA5E5}">
      <dgm:prSet/>
      <dgm:spPr/>
      <dgm:t>
        <a:bodyPr/>
        <a:lstStyle/>
        <a:p>
          <a:endParaRPr lang="es-MX"/>
        </a:p>
      </dgm:t>
    </dgm:pt>
    <dgm:pt modelId="{BC37DA83-7BD0-48E4-AF4C-8CB8113DC232}" type="pres">
      <dgm:prSet presAssocID="{65A8072B-DFDB-47AA-9D3A-60F92C6732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923CF3E-9865-4EC6-A84F-47F5A3260FA0}" type="pres">
      <dgm:prSet presAssocID="{F8771600-EDEE-410D-9F9E-D98AD74E02CF}" presName="root1" presStyleCnt="0"/>
      <dgm:spPr/>
    </dgm:pt>
    <dgm:pt modelId="{413B2DCC-0CC1-48FA-ABB8-ADD5849B4BC3}" type="pres">
      <dgm:prSet presAssocID="{F8771600-EDEE-410D-9F9E-D98AD74E02CF}" presName="LevelOneTextNode" presStyleLbl="node0" presStyleIdx="0" presStyleCnt="1" custScaleX="200039" custScaleY="2000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12836C0-40D7-4F6A-98E5-669B845A33CE}" type="pres">
      <dgm:prSet presAssocID="{F8771600-EDEE-410D-9F9E-D98AD74E02CF}" presName="level2hierChild" presStyleCnt="0"/>
      <dgm:spPr/>
    </dgm:pt>
    <dgm:pt modelId="{A45ED4CA-5148-46FF-8C35-BBB9B9A51F66}" type="pres">
      <dgm:prSet presAssocID="{9CFFB135-5885-4A21-A438-F5D340552EDA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88A49816-F906-4E04-B1C4-F316DB9544DC}" type="pres">
      <dgm:prSet presAssocID="{9CFFB135-5885-4A21-A438-F5D340552EDA}" presName="connTx" presStyleLbl="parChTrans1D2" presStyleIdx="0" presStyleCnt="3"/>
      <dgm:spPr/>
      <dgm:t>
        <a:bodyPr/>
        <a:lstStyle/>
        <a:p>
          <a:endParaRPr lang="es-MX"/>
        </a:p>
      </dgm:t>
    </dgm:pt>
    <dgm:pt modelId="{BD831579-7D2B-48BA-AF29-897188A865AE}" type="pres">
      <dgm:prSet presAssocID="{722EB112-3339-45B4-BFB2-D896E3185B0D}" presName="root2" presStyleCnt="0"/>
      <dgm:spPr/>
    </dgm:pt>
    <dgm:pt modelId="{3BBB97EB-F936-45C8-AC20-197679A6B161}" type="pres">
      <dgm:prSet presAssocID="{722EB112-3339-45B4-BFB2-D896E3185B0D}" presName="LevelTwoTextNode" presStyleLbl="node2" presStyleIdx="0" presStyleCnt="3" custScaleX="23076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7F3586-5B5D-4A91-A9B6-A5A52076F1DE}" type="pres">
      <dgm:prSet presAssocID="{722EB112-3339-45B4-BFB2-D896E3185B0D}" presName="level3hierChild" presStyleCnt="0"/>
      <dgm:spPr/>
    </dgm:pt>
    <dgm:pt modelId="{199F7821-EAA4-40D1-BC27-873132DD3645}" type="pres">
      <dgm:prSet presAssocID="{0FE34EEE-229A-40BF-AAA3-0CAB77098222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E56AA15E-E744-4B14-840A-A8FAC3FE4ECD}" type="pres">
      <dgm:prSet presAssocID="{0FE34EEE-229A-40BF-AAA3-0CAB77098222}" presName="connTx" presStyleLbl="parChTrans1D2" presStyleIdx="1" presStyleCnt="3"/>
      <dgm:spPr/>
      <dgm:t>
        <a:bodyPr/>
        <a:lstStyle/>
        <a:p>
          <a:endParaRPr lang="es-MX"/>
        </a:p>
      </dgm:t>
    </dgm:pt>
    <dgm:pt modelId="{B75B4A01-6AA4-4AE5-A916-3E894EEDB3A3}" type="pres">
      <dgm:prSet presAssocID="{1B64AEDD-555D-463D-B6AD-73960F6D506D}" presName="root2" presStyleCnt="0"/>
      <dgm:spPr/>
    </dgm:pt>
    <dgm:pt modelId="{6CB73A21-0FA8-4C21-9D6F-85F8FDB22ED4}" type="pres">
      <dgm:prSet presAssocID="{1B64AEDD-555D-463D-B6AD-73960F6D506D}" presName="LevelTwoTextNode" presStyleLbl="node2" presStyleIdx="1" presStyleCnt="3" custScaleX="23076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0FF68A-4447-432E-80B7-97F18112E2EC}" type="pres">
      <dgm:prSet presAssocID="{1B64AEDD-555D-463D-B6AD-73960F6D506D}" presName="level3hierChild" presStyleCnt="0"/>
      <dgm:spPr/>
    </dgm:pt>
    <dgm:pt modelId="{099FD8CB-087D-4AD4-AFE2-BAF0203BF6A8}" type="pres">
      <dgm:prSet presAssocID="{99EE7CCF-DC86-4A8A-BB5C-1C75856C5F9D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133FA055-3772-4E3B-AACA-BDC1F8688420}" type="pres">
      <dgm:prSet presAssocID="{99EE7CCF-DC86-4A8A-BB5C-1C75856C5F9D}" presName="connTx" presStyleLbl="parChTrans1D2" presStyleIdx="2" presStyleCnt="3"/>
      <dgm:spPr/>
      <dgm:t>
        <a:bodyPr/>
        <a:lstStyle/>
        <a:p>
          <a:endParaRPr lang="es-MX"/>
        </a:p>
      </dgm:t>
    </dgm:pt>
    <dgm:pt modelId="{3F25823D-B902-4A16-899A-759BDF829A29}" type="pres">
      <dgm:prSet presAssocID="{72614671-3195-46A7-95F5-0085F04BB7C3}" presName="root2" presStyleCnt="0"/>
      <dgm:spPr/>
    </dgm:pt>
    <dgm:pt modelId="{D91A2C30-F62B-4C78-8888-4301A7E01F63}" type="pres">
      <dgm:prSet presAssocID="{72614671-3195-46A7-95F5-0085F04BB7C3}" presName="LevelTwoTextNode" presStyleLbl="node2" presStyleIdx="2" presStyleCnt="3" custScaleX="23076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56E179-E1CE-420E-9548-F990EE8061CB}" type="pres">
      <dgm:prSet presAssocID="{72614671-3195-46A7-95F5-0085F04BB7C3}" presName="level3hierChild" presStyleCnt="0"/>
      <dgm:spPr/>
    </dgm:pt>
  </dgm:ptLst>
  <dgm:cxnLst>
    <dgm:cxn modelId="{7FCA3F7B-A90B-475C-8878-1C738A5AFD80}" type="presOf" srcId="{99EE7CCF-DC86-4A8A-BB5C-1C75856C5F9D}" destId="{099FD8CB-087D-4AD4-AFE2-BAF0203BF6A8}" srcOrd="0" destOrd="0" presId="urn:microsoft.com/office/officeart/2005/8/layout/hierarchy2"/>
    <dgm:cxn modelId="{069B84D5-2D85-4DC2-83F6-694AFA682FE2}" type="presOf" srcId="{1B64AEDD-555D-463D-B6AD-73960F6D506D}" destId="{6CB73A21-0FA8-4C21-9D6F-85F8FDB22ED4}" srcOrd="0" destOrd="0" presId="urn:microsoft.com/office/officeart/2005/8/layout/hierarchy2"/>
    <dgm:cxn modelId="{FB168EE9-9CB7-4876-9FE7-79A1D6D90F0D}" type="presOf" srcId="{0FE34EEE-229A-40BF-AAA3-0CAB77098222}" destId="{199F7821-EAA4-40D1-BC27-873132DD3645}" srcOrd="0" destOrd="0" presId="urn:microsoft.com/office/officeart/2005/8/layout/hierarchy2"/>
    <dgm:cxn modelId="{A2035658-41DD-4B0F-B430-60900187690D}" type="presOf" srcId="{72614671-3195-46A7-95F5-0085F04BB7C3}" destId="{D91A2C30-F62B-4C78-8888-4301A7E01F63}" srcOrd="0" destOrd="0" presId="urn:microsoft.com/office/officeart/2005/8/layout/hierarchy2"/>
    <dgm:cxn modelId="{82619EA0-C02A-4D63-813E-00FE84FD8ABF}" type="presOf" srcId="{9CFFB135-5885-4A21-A438-F5D340552EDA}" destId="{88A49816-F906-4E04-B1C4-F316DB9544DC}" srcOrd="1" destOrd="0" presId="urn:microsoft.com/office/officeart/2005/8/layout/hierarchy2"/>
    <dgm:cxn modelId="{DAD1EFC1-1202-432C-BE33-B8DA58006CAB}" srcId="{F8771600-EDEE-410D-9F9E-D98AD74E02CF}" destId="{722EB112-3339-45B4-BFB2-D896E3185B0D}" srcOrd="0" destOrd="0" parTransId="{9CFFB135-5885-4A21-A438-F5D340552EDA}" sibTransId="{9F713E9A-AA54-4FB0-8577-F309DE829327}"/>
    <dgm:cxn modelId="{D1B230FF-1B96-4299-BC73-6384C86C1A0C}" type="presOf" srcId="{9CFFB135-5885-4A21-A438-F5D340552EDA}" destId="{A45ED4CA-5148-46FF-8C35-BBB9B9A51F66}" srcOrd="0" destOrd="0" presId="urn:microsoft.com/office/officeart/2005/8/layout/hierarchy2"/>
    <dgm:cxn modelId="{F21CF406-4912-406F-B185-85F9F35AFE4B}" srcId="{65A8072B-DFDB-47AA-9D3A-60F92C673224}" destId="{F8771600-EDEE-410D-9F9E-D98AD74E02CF}" srcOrd="0" destOrd="0" parTransId="{90E869C6-F801-47F1-9F6B-958B6AD1C19E}" sibTransId="{0D64F014-43A6-4D8B-9178-96C8659F17FD}"/>
    <dgm:cxn modelId="{17FD9BBB-4CF3-435C-BEB2-D5F4BB937DD7}" type="presOf" srcId="{F8771600-EDEE-410D-9F9E-D98AD74E02CF}" destId="{413B2DCC-0CC1-48FA-ABB8-ADD5849B4BC3}" srcOrd="0" destOrd="0" presId="urn:microsoft.com/office/officeart/2005/8/layout/hierarchy2"/>
    <dgm:cxn modelId="{07C44D04-66A4-4858-912E-BBABA897648F}" type="presOf" srcId="{0FE34EEE-229A-40BF-AAA3-0CAB77098222}" destId="{E56AA15E-E744-4B14-840A-A8FAC3FE4ECD}" srcOrd="1" destOrd="0" presId="urn:microsoft.com/office/officeart/2005/8/layout/hierarchy2"/>
    <dgm:cxn modelId="{E609EA0F-7168-44FB-8658-E4F1DB6CA5E5}" srcId="{F8771600-EDEE-410D-9F9E-D98AD74E02CF}" destId="{72614671-3195-46A7-95F5-0085F04BB7C3}" srcOrd="2" destOrd="0" parTransId="{99EE7CCF-DC86-4A8A-BB5C-1C75856C5F9D}" sibTransId="{6300C5DE-FD75-4B58-BC93-87A271901FCE}"/>
    <dgm:cxn modelId="{AE40B840-078E-4578-93CE-57E82930795F}" type="presOf" srcId="{722EB112-3339-45B4-BFB2-D896E3185B0D}" destId="{3BBB97EB-F936-45C8-AC20-197679A6B161}" srcOrd="0" destOrd="0" presId="urn:microsoft.com/office/officeart/2005/8/layout/hierarchy2"/>
    <dgm:cxn modelId="{D65CE642-2708-4733-9212-886547FBD329}" srcId="{F8771600-EDEE-410D-9F9E-D98AD74E02CF}" destId="{1B64AEDD-555D-463D-B6AD-73960F6D506D}" srcOrd="1" destOrd="0" parTransId="{0FE34EEE-229A-40BF-AAA3-0CAB77098222}" sibTransId="{1A81AC1D-88FD-4EA1-8914-956EA2C3E6CB}"/>
    <dgm:cxn modelId="{9A4FE9CE-1BCA-4F71-8968-6761FF2FF32E}" type="presOf" srcId="{99EE7CCF-DC86-4A8A-BB5C-1C75856C5F9D}" destId="{133FA055-3772-4E3B-AACA-BDC1F8688420}" srcOrd="1" destOrd="0" presId="urn:microsoft.com/office/officeart/2005/8/layout/hierarchy2"/>
    <dgm:cxn modelId="{9EBAA091-AA23-4BC7-8BFE-24C3B956AABA}" type="presOf" srcId="{65A8072B-DFDB-47AA-9D3A-60F92C673224}" destId="{BC37DA83-7BD0-48E4-AF4C-8CB8113DC232}" srcOrd="0" destOrd="0" presId="urn:microsoft.com/office/officeart/2005/8/layout/hierarchy2"/>
    <dgm:cxn modelId="{F35EE825-12A2-4F7A-9F19-AFB5262207BF}" type="presParOf" srcId="{BC37DA83-7BD0-48E4-AF4C-8CB8113DC232}" destId="{5923CF3E-9865-4EC6-A84F-47F5A3260FA0}" srcOrd="0" destOrd="0" presId="urn:microsoft.com/office/officeart/2005/8/layout/hierarchy2"/>
    <dgm:cxn modelId="{B8325E18-2282-4017-8C37-75FDC69BDC9B}" type="presParOf" srcId="{5923CF3E-9865-4EC6-A84F-47F5A3260FA0}" destId="{413B2DCC-0CC1-48FA-ABB8-ADD5849B4BC3}" srcOrd="0" destOrd="0" presId="urn:microsoft.com/office/officeart/2005/8/layout/hierarchy2"/>
    <dgm:cxn modelId="{8F1F9326-E811-48B0-82A5-C8975F29C964}" type="presParOf" srcId="{5923CF3E-9865-4EC6-A84F-47F5A3260FA0}" destId="{B12836C0-40D7-4F6A-98E5-669B845A33CE}" srcOrd="1" destOrd="0" presId="urn:microsoft.com/office/officeart/2005/8/layout/hierarchy2"/>
    <dgm:cxn modelId="{DA4D2D6D-8644-4D64-BB9B-8C8EE0812FEC}" type="presParOf" srcId="{B12836C0-40D7-4F6A-98E5-669B845A33CE}" destId="{A45ED4CA-5148-46FF-8C35-BBB9B9A51F66}" srcOrd="0" destOrd="0" presId="urn:microsoft.com/office/officeart/2005/8/layout/hierarchy2"/>
    <dgm:cxn modelId="{BC64006B-E253-41F0-9D12-319C4B3D9F79}" type="presParOf" srcId="{A45ED4CA-5148-46FF-8C35-BBB9B9A51F66}" destId="{88A49816-F906-4E04-B1C4-F316DB9544DC}" srcOrd="0" destOrd="0" presId="urn:microsoft.com/office/officeart/2005/8/layout/hierarchy2"/>
    <dgm:cxn modelId="{A598E396-64F3-4BEF-83AF-DEDC936AC479}" type="presParOf" srcId="{B12836C0-40D7-4F6A-98E5-669B845A33CE}" destId="{BD831579-7D2B-48BA-AF29-897188A865AE}" srcOrd="1" destOrd="0" presId="urn:microsoft.com/office/officeart/2005/8/layout/hierarchy2"/>
    <dgm:cxn modelId="{D69E3E14-B825-4301-8EE9-6E895E377D54}" type="presParOf" srcId="{BD831579-7D2B-48BA-AF29-897188A865AE}" destId="{3BBB97EB-F936-45C8-AC20-197679A6B161}" srcOrd="0" destOrd="0" presId="urn:microsoft.com/office/officeart/2005/8/layout/hierarchy2"/>
    <dgm:cxn modelId="{872FAE6A-952D-41AF-A436-2DDB7EB29779}" type="presParOf" srcId="{BD831579-7D2B-48BA-AF29-897188A865AE}" destId="{C97F3586-5B5D-4A91-A9B6-A5A52076F1DE}" srcOrd="1" destOrd="0" presId="urn:microsoft.com/office/officeart/2005/8/layout/hierarchy2"/>
    <dgm:cxn modelId="{D26624E6-AF5E-4CB5-96C1-9B07B5783A23}" type="presParOf" srcId="{B12836C0-40D7-4F6A-98E5-669B845A33CE}" destId="{199F7821-EAA4-40D1-BC27-873132DD3645}" srcOrd="2" destOrd="0" presId="urn:microsoft.com/office/officeart/2005/8/layout/hierarchy2"/>
    <dgm:cxn modelId="{157AF416-9587-44E2-9DF3-33A6E4D01519}" type="presParOf" srcId="{199F7821-EAA4-40D1-BC27-873132DD3645}" destId="{E56AA15E-E744-4B14-840A-A8FAC3FE4ECD}" srcOrd="0" destOrd="0" presId="urn:microsoft.com/office/officeart/2005/8/layout/hierarchy2"/>
    <dgm:cxn modelId="{96954988-747E-4C22-AF2B-98097DC8B30B}" type="presParOf" srcId="{B12836C0-40D7-4F6A-98E5-669B845A33CE}" destId="{B75B4A01-6AA4-4AE5-A916-3E894EEDB3A3}" srcOrd="3" destOrd="0" presId="urn:microsoft.com/office/officeart/2005/8/layout/hierarchy2"/>
    <dgm:cxn modelId="{6D5D80A8-AADB-404D-8340-69BC037E2995}" type="presParOf" srcId="{B75B4A01-6AA4-4AE5-A916-3E894EEDB3A3}" destId="{6CB73A21-0FA8-4C21-9D6F-85F8FDB22ED4}" srcOrd="0" destOrd="0" presId="urn:microsoft.com/office/officeart/2005/8/layout/hierarchy2"/>
    <dgm:cxn modelId="{78FFF5F2-625F-4900-B603-68C5209FE983}" type="presParOf" srcId="{B75B4A01-6AA4-4AE5-A916-3E894EEDB3A3}" destId="{BF0FF68A-4447-432E-80B7-97F18112E2EC}" srcOrd="1" destOrd="0" presId="urn:microsoft.com/office/officeart/2005/8/layout/hierarchy2"/>
    <dgm:cxn modelId="{84987EC4-4C45-4836-8243-1273F41912D0}" type="presParOf" srcId="{B12836C0-40D7-4F6A-98E5-669B845A33CE}" destId="{099FD8CB-087D-4AD4-AFE2-BAF0203BF6A8}" srcOrd="4" destOrd="0" presId="urn:microsoft.com/office/officeart/2005/8/layout/hierarchy2"/>
    <dgm:cxn modelId="{F72F0302-C1AE-4B2D-B03F-99867489BF5D}" type="presParOf" srcId="{099FD8CB-087D-4AD4-AFE2-BAF0203BF6A8}" destId="{133FA055-3772-4E3B-AACA-BDC1F8688420}" srcOrd="0" destOrd="0" presId="urn:microsoft.com/office/officeart/2005/8/layout/hierarchy2"/>
    <dgm:cxn modelId="{7F84E9CC-9390-4E79-8651-ED165B88F272}" type="presParOf" srcId="{B12836C0-40D7-4F6A-98E5-669B845A33CE}" destId="{3F25823D-B902-4A16-899A-759BDF829A29}" srcOrd="5" destOrd="0" presId="urn:microsoft.com/office/officeart/2005/8/layout/hierarchy2"/>
    <dgm:cxn modelId="{6564B7AF-4991-4C51-A568-C4115C79E12F}" type="presParOf" srcId="{3F25823D-B902-4A16-899A-759BDF829A29}" destId="{D91A2C30-F62B-4C78-8888-4301A7E01F63}" srcOrd="0" destOrd="0" presId="urn:microsoft.com/office/officeart/2005/8/layout/hierarchy2"/>
    <dgm:cxn modelId="{6D90594B-F023-4928-A7A0-3DCE9BE52233}" type="presParOf" srcId="{3F25823D-B902-4A16-899A-759BDF829A29}" destId="{5956E179-E1CE-420E-9548-F990EE8061CB}" srcOrd="1" destOrd="0" presId="urn:microsoft.com/office/officeart/2005/8/layout/hierarchy2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423CDA-9859-4F3C-9D21-C7F255307B52}" type="doc">
      <dgm:prSet loTypeId="urn:microsoft.com/office/officeart/2005/8/layout/radial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BD33A66-B0EB-4212-9CAE-FC75472C8F70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SIGTAH V 1.0</a:t>
          </a:r>
          <a:endParaRPr lang="es-MX" dirty="0">
            <a:ln/>
            <a:solidFill>
              <a:schemeClr val="bg1"/>
            </a:solidFill>
          </a:endParaRPr>
        </a:p>
      </dgm:t>
    </dgm:pt>
    <dgm:pt modelId="{B4C13B42-1B98-4721-9942-8B3FBD9225FB}" type="parTrans" cxnId="{59DE42BD-2CC8-4B18-B86F-46A5A81167A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2C24FF42-4EBB-4395-A68B-1D77C4ACBEA1}" type="sibTrans" cxnId="{59DE42BD-2CC8-4B18-B86F-46A5A81167A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C9FC4B7B-D711-4DF7-82BA-64FD8E66C6DD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Detección de Necesidades de Contratación</a:t>
          </a:r>
          <a:endParaRPr lang="es-MX">
            <a:ln/>
            <a:solidFill>
              <a:schemeClr val="bg1"/>
            </a:solidFill>
          </a:endParaRPr>
        </a:p>
      </dgm:t>
    </dgm:pt>
    <dgm:pt modelId="{3A001036-BC1A-49C4-91B2-D48AEBA269B5}" type="parTrans" cxnId="{652A990F-119C-45DB-B219-C1F159B057BA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476DB2FA-E6DA-480F-B3E9-974E5BA18DE3}" type="sibTrans" cxnId="{652A990F-119C-45DB-B219-C1F159B057BA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F18C5608-8BE9-4539-AA7C-3941AFDD6B62}">
      <dgm:prSet phldrT="[Texto]"/>
      <dgm:spPr/>
      <dgm:t>
        <a:bodyPr/>
        <a:lstStyle/>
        <a:p>
          <a:pPr algn="ctr"/>
          <a:r>
            <a:rPr lang="es-MX" smtClean="0">
              <a:solidFill>
                <a:schemeClr val="bg1"/>
              </a:solidFill>
            </a:rPr>
            <a:t>Reclutamiento</a:t>
          </a:r>
          <a:endParaRPr lang="es-MX">
            <a:solidFill>
              <a:schemeClr val="bg1"/>
            </a:solidFill>
          </a:endParaRPr>
        </a:p>
      </dgm:t>
    </dgm:pt>
    <dgm:pt modelId="{55747EF3-AC36-450B-BE13-54ADE2EC8DCE}" type="parTrans" cxnId="{0136FD1D-3901-4E90-BB22-0D8A72D641D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9FDEB98C-A32A-4768-9D50-A8596769C7C2}" type="sibTrans" cxnId="{0136FD1D-3901-4E90-BB22-0D8A72D641D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7D46D494-F629-4528-B345-454CFB441BC2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Selección</a:t>
          </a:r>
          <a:endParaRPr lang="es-MX">
            <a:ln/>
            <a:solidFill>
              <a:schemeClr val="bg1"/>
            </a:solidFill>
          </a:endParaRPr>
        </a:p>
      </dgm:t>
    </dgm:pt>
    <dgm:pt modelId="{FD0652BB-04B1-42FA-8B8A-649273358A11}" type="parTrans" cxnId="{27AF3406-7E00-4BF2-9F9A-3F97AD3E1C67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6A0700FA-D798-425C-8B9A-16C7A78939E4}" type="sibTrans" cxnId="{27AF3406-7E00-4BF2-9F9A-3F97AD3E1C67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8E70598A-E974-488B-B70C-AF0B7AD7FECE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Inducción</a:t>
          </a:r>
          <a:endParaRPr lang="es-MX">
            <a:ln/>
            <a:solidFill>
              <a:schemeClr val="bg1"/>
            </a:solidFill>
          </a:endParaRPr>
        </a:p>
      </dgm:t>
    </dgm:pt>
    <dgm:pt modelId="{B8B24C3A-53C3-44AB-AE19-FE387F5DD935}" type="parTrans" cxnId="{5B4DE73B-4C4E-491B-921F-2FD77557A2CE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A3D69CBD-0124-48F7-A7C6-63600D174560}" type="sibTrans" cxnId="{5B4DE73B-4C4E-491B-921F-2FD77557A2CE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F601079B-424B-405D-AC61-284194771975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Expedientes</a:t>
          </a:r>
          <a:endParaRPr lang="es-MX">
            <a:ln/>
            <a:solidFill>
              <a:schemeClr val="bg1"/>
            </a:solidFill>
          </a:endParaRPr>
        </a:p>
      </dgm:t>
    </dgm:pt>
    <dgm:pt modelId="{5ADB919B-A23D-4ECB-A104-5FFD85EE4EED}" type="parTrans" cxnId="{5E392543-882C-4842-87C6-15BE350D400C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474CF6C9-9E24-4E50-B13D-DAED4F27DC95}" type="sibTrans" cxnId="{5E392543-882C-4842-87C6-15BE350D400C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A7D27443-8E1C-4A88-B7EA-55828F81623E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Desarrollo</a:t>
          </a:r>
          <a:endParaRPr lang="es-MX">
            <a:ln/>
            <a:solidFill>
              <a:schemeClr val="bg1"/>
            </a:solidFill>
          </a:endParaRPr>
        </a:p>
      </dgm:t>
    </dgm:pt>
    <dgm:pt modelId="{B9CB0FC3-7CDD-4883-BF4D-CDB65CCBD9F9}" type="parTrans" cxnId="{3EBA5C86-B502-42D7-9139-6D3162B63BD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A16B7BFB-F829-4351-893A-D9675275CD0B}" type="sibTrans" cxnId="{3EBA5C86-B502-42D7-9139-6D3162B63BD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4696D7EF-6624-48EA-AFD8-5BE747896161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Desempeño</a:t>
          </a:r>
          <a:endParaRPr lang="es-MX" dirty="0">
            <a:ln/>
            <a:solidFill>
              <a:schemeClr val="bg1"/>
            </a:solidFill>
          </a:endParaRPr>
        </a:p>
      </dgm:t>
    </dgm:pt>
    <dgm:pt modelId="{A19808C9-3C8A-4BD0-83FD-B2B28419E07E}" type="parTrans" cxnId="{0C9BBC73-5ED4-4237-B591-4DD66358AE02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E116F033-85A3-4A59-94A2-E83397FA6866}" type="sibTrans" cxnId="{0C9BBC73-5ED4-4237-B591-4DD66358AE02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FE185C6D-AA8E-4C97-AD6C-599FAB1E2DB8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Detección de Necesidades de Capacitación</a:t>
          </a:r>
          <a:endParaRPr lang="es-MX">
            <a:ln/>
            <a:solidFill>
              <a:schemeClr val="bg1"/>
            </a:solidFill>
          </a:endParaRPr>
        </a:p>
      </dgm:t>
    </dgm:pt>
    <dgm:pt modelId="{05ECBE49-2101-4865-8070-8E0469CED15E}" type="parTrans" cxnId="{2912FB46-F2CC-4E2C-B043-87004204ED92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89371E16-D1C8-4689-AD7C-6DAE2E61031A}" type="sibTrans" cxnId="{2912FB46-F2CC-4E2C-B043-87004204ED92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3D8B13E3-88DB-4D1E-A16B-02F5A9122F44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Plan de Carrera</a:t>
          </a:r>
          <a:endParaRPr lang="es-MX">
            <a:ln/>
            <a:solidFill>
              <a:schemeClr val="bg1"/>
            </a:solidFill>
          </a:endParaRPr>
        </a:p>
      </dgm:t>
    </dgm:pt>
    <dgm:pt modelId="{2D5AA874-46B9-45DA-9F64-9791B6AE682A}" type="parTrans" cxnId="{B979575E-78A7-4D51-B7ED-7F249F2157D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4F16893F-966C-45DF-835A-2A91449F420D}" type="sibTrans" cxnId="{B979575E-78A7-4D51-B7ED-7F249F2157D9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D2C65126-3BEE-45B5-8CBB-0C1202D81EC9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Sueldos</a:t>
          </a:r>
          <a:endParaRPr lang="es-MX">
            <a:ln/>
            <a:solidFill>
              <a:schemeClr val="bg1"/>
            </a:solidFill>
          </a:endParaRPr>
        </a:p>
      </dgm:t>
    </dgm:pt>
    <dgm:pt modelId="{1A6C052D-9021-4AA5-920A-7070D0339724}" type="parTrans" cxnId="{C45F2722-7DFB-4A14-9272-0C9CB6D3FA2B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61300D57-9B37-4BE5-ACD3-94632CF24732}" type="sibTrans" cxnId="{C45F2722-7DFB-4A14-9272-0C9CB6D3FA2B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19F937AF-CEF1-4653-8A51-80EE56B5D9A5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Estímulos y Recompensas</a:t>
          </a:r>
          <a:endParaRPr lang="es-MX">
            <a:ln/>
            <a:solidFill>
              <a:schemeClr val="bg1"/>
            </a:solidFill>
          </a:endParaRPr>
        </a:p>
      </dgm:t>
    </dgm:pt>
    <dgm:pt modelId="{77B2E469-5368-470F-9372-B65FDD4CCAC1}" type="parTrans" cxnId="{D4CCDAE6-D1DE-43A9-AAB8-AA7CDAE38C34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70A3BF64-4DA7-46D2-A651-481093CD4707}" type="sibTrans" cxnId="{D4CCDAE6-D1DE-43A9-AAB8-AA7CDAE38C34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014AB305-CFA5-4B11-AF2B-A4A50A410798}">
      <dgm:prSet phldrT="[Texto]"/>
      <dgm:spPr/>
      <dgm:t>
        <a:bodyPr/>
        <a:lstStyle/>
        <a:p>
          <a:pPr algn="ctr"/>
          <a:r>
            <a:rPr lang="es-MX" smtClean="0">
              <a:ln/>
              <a:solidFill>
                <a:schemeClr val="bg1"/>
              </a:solidFill>
            </a:rPr>
            <a:t>Gestión del Conocimiento</a:t>
          </a:r>
          <a:endParaRPr lang="es-MX">
            <a:ln/>
            <a:solidFill>
              <a:schemeClr val="bg1"/>
            </a:solidFill>
          </a:endParaRPr>
        </a:p>
      </dgm:t>
    </dgm:pt>
    <dgm:pt modelId="{02917912-8ED6-4CAF-AE72-1BE9DBD48902}" type="parTrans" cxnId="{D56C186F-F8F0-4FD7-9B55-569B33A1449F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9FE8B50C-CDE3-4E7D-945F-97CA70E01FD2}" type="sibTrans" cxnId="{D56C186F-F8F0-4FD7-9B55-569B33A1449F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C7564F2B-7A0E-4A09-BAA4-B1456F146BD5}">
      <dgm:prSet phldrT="[Texto]"/>
      <dgm:spPr/>
      <dgm:t>
        <a:bodyPr/>
        <a:lstStyle/>
        <a:p>
          <a:r>
            <a:rPr lang="es-MX" smtClean="0">
              <a:ln/>
              <a:solidFill>
                <a:schemeClr val="bg1"/>
              </a:solidFill>
            </a:rPr>
            <a:t>Entorno y condicione del taleno</a:t>
          </a:r>
          <a:endParaRPr lang="es-MX" dirty="0">
            <a:ln/>
            <a:solidFill>
              <a:schemeClr val="bg1"/>
            </a:solidFill>
          </a:endParaRPr>
        </a:p>
      </dgm:t>
    </dgm:pt>
    <dgm:pt modelId="{CE5DD853-C2D0-4969-AE83-780FB9378F5A}" type="parTrans" cxnId="{92FA45BB-C0C9-4B39-B1B9-17B1E7DDEB8B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ACA451AE-7FCD-4227-B842-A8FCAAE95614}" type="sibTrans" cxnId="{92FA45BB-C0C9-4B39-B1B9-17B1E7DDEB8B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581C7CB-A419-4D86-8BA8-21CAA6BA6753}" type="pres">
      <dgm:prSet presAssocID="{7C423CDA-9859-4F3C-9D21-C7F255307B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C4FCF0-AC6D-4007-994A-1CECB27FCE78}" type="pres">
      <dgm:prSet presAssocID="{7C423CDA-9859-4F3C-9D21-C7F255307B52}" presName="radial" presStyleCnt="0">
        <dgm:presLayoutVars>
          <dgm:animLvl val="ctr"/>
        </dgm:presLayoutVars>
      </dgm:prSet>
      <dgm:spPr/>
      <dgm:t>
        <a:bodyPr/>
        <a:lstStyle/>
        <a:p>
          <a:endParaRPr lang="es-MX"/>
        </a:p>
      </dgm:t>
    </dgm:pt>
    <dgm:pt modelId="{7DF530F1-8F88-45DA-8B86-92E87A5F2017}" type="pres">
      <dgm:prSet presAssocID="{8BD33A66-B0EB-4212-9CAE-FC75472C8F70}" presName="centerShape" presStyleLbl="vennNode1" presStyleIdx="0" presStyleCnt="14" custScaleX="108967" custScaleY="108966"/>
      <dgm:spPr/>
      <dgm:t>
        <a:bodyPr/>
        <a:lstStyle/>
        <a:p>
          <a:endParaRPr lang="es-MX"/>
        </a:p>
      </dgm:t>
    </dgm:pt>
    <dgm:pt modelId="{FEA722F6-2911-4EBF-839B-B7991C1DE145}" type="pres">
      <dgm:prSet presAssocID="{C9FC4B7B-D711-4DF7-82BA-64FD8E66C6DD}" presName="node" presStyleLbl="vennNode1" presStyleIdx="1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551F97-04CF-4F36-9C1B-306BDFD74398}" type="pres">
      <dgm:prSet presAssocID="{F18C5608-8BE9-4539-AA7C-3941AFDD6B62}" presName="node" presStyleLbl="vennNode1" presStyleIdx="2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CE0B5B-FF2E-4B32-BAC1-969003DB8394}" type="pres">
      <dgm:prSet presAssocID="{7D46D494-F629-4528-B345-454CFB441BC2}" presName="node" presStyleLbl="vennNode1" presStyleIdx="3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883B2A-7D21-42AE-90B7-D72487C388EB}" type="pres">
      <dgm:prSet presAssocID="{8E70598A-E974-488B-B70C-AF0B7AD7FECE}" presName="node" presStyleLbl="vennNode1" presStyleIdx="4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1C4BE7-7EA1-4799-9428-33F2042EB6FF}" type="pres">
      <dgm:prSet presAssocID="{F601079B-424B-405D-AC61-284194771975}" presName="node" presStyleLbl="vennNode1" presStyleIdx="5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8B9353-9E21-49E4-8344-BBB23079CF6C}" type="pres">
      <dgm:prSet presAssocID="{A7D27443-8E1C-4A88-B7EA-55828F81623E}" presName="node" presStyleLbl="vennNode1" presStyleIdx="6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AA3FFA-01EF-4ADB-9265-E1112CE23BE7}" type="pres">
      <dgm:prSet presAssocID="{4696D7EF-6624-48EA-AFD8-5BE747896161}" presName="node" presStyleLbl="vennNode1" presStyleIdx="7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3D10D2-1509-42D7-9FA4-F217690036BD}" type="pres">
      <dgm:prSet presAssocID="{FE185C6D-AA8E-4C97-AD6C-599FAB1E2DB8}" presName="node" presStyleLbl="vennNode1" presStyleIdx="8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3A0467-18B1-4B73-8550-A8C24A29302E}" type="pres">
      <dgm:prSet presAssocID="{3D8B13E3-88DB-4D1E-A16B-02F5A9122F44}" presName="node" presStyleLbl="vennNode1" presStyleIdx="9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B9FD88-C101-4FAD-8139-100DD20C7A0E}" type="pres">
      <dgm:prSet presAssocID="{D2C65126-3BEE-45B5-8CBB-0C1202D81EC9}" presName="node" presStyleLbl="vennNode1" presStyleIdx="10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7E1EFF-91E8-467D-92E4-C1249A4E2B4A}" type="pres">
      <dgm:prSet presAssocID="{19F937AF-CEF1-4653-8A51-80EE56B5D9A5}" presName="node" presStyleLbl="vennNode1" presStyleIdx="11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F1E3F1-4E02-4369-ADEF-762593B981D3}" type="pres">
      <dgm:prSet presAssocID="{014AB305-CFA5-4B11-AF2B-A4A50A410798}" presName="node" presStyleLbl="vennNode1" presStyleIdx="12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97BB89-7D38-417F-989D-3E8873A09F9E}" type="pres">
      <dgm:prSet presAssocID="{C7564F2B-7A0E-4A09-BAA4-B1456F146BD5}" presName="node" presStyleLbl="vennNode1" presStyleIdx="13" presStyleCnt="14" custScaleX="94868" custScaleY="948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F56E03F-BDF5-4BDE-A746-3FDEB7C66874}" type="presOf" srcId="{FE185C6D-AA8E-4C97-AD6C-599FAB1E2DB8}" destId="{AE3D10D2-1509-42D7-9FA4-F217690036BD}" srcOrd="0" destOrd="0" presId="urn:microsoft.com/office/officeart/2005/8/layout/radial3"/>
    <dgm:cxn modelId="{D4CCDAE6-D1DE-43A9-AAB8-AA7CDAE38C34}" srcId="{8BD33A66-B0EB-4212-9CAE-FC75472C8F70}" destId="{19F937AF-CEF1-4653-8A51-80EE56B5D9A5}" srcOrd="10" destOrd="0" parTransId="{77B2E469-5368-470F-9372-B65FDD4CCAC1}" sibTransId="{70A3BF64-4DA7-46D2-A651-481093CD4707}"/>
    <dgm:cxn modelId="{3EBA5C86-B502-42D7-9139-6D3162B63BD9}" srcId="{8BD33A66-B0EB-4212-9CAE-FC75472C8F70}" destId="{A7D27443-8E1C-4A88-B7EA-55828F81623E}" srcOrd="5" destOrd="0" parTransId="{B9CB0FC3-7CDD-4883-BF4D-CDB65CCBD9F9}" sibTransId="{A16B7BFB-F829-4351-893A-D9675275CD0B}"/>
    <dgm:cxn modelId="{BCE720AB-6D4F-4F16-996B-282DCE81BE1A}" type="presOf" srcId="{F18C5608-8BE9-4539-AA7C-3941AFDD6B62}" destId="{E0551F97-04CF-4F36-9C1B-306BDFD74398}" srcOrd="0" destOrd="0" presId="urn:microsoft.com/office/officeart/2005/8/layout/radial3"/>
    <dgm:cxn modelId="{652A990F-119C-45DB-B219-C1F159B057BA}" srcId="{8BD33A66-B0EB-4212-9CAE-FC75472C8F70}" destId="{C9FC4B7B-D711-4DF7-82BA-64FD8E66C6DD}" srcOrd="0" destOrd="0" parTransId="{3A001036-BC1A-49C4-91B2-D48AEBA269B5}" sibTransId="{476DB2FA-E6DA-480F-B3E9-974E5BA18DE3}"/>
    <dgm:cxn modelId="{A3521158-8BFE-4660-9073-7A8D0AB0111D}" type="presOf" srcId="{8E70598A-E974-488B-B70C-AF0B7AD7FECE}" destId="{EE883B2A-7D21-42AE-90B7-D72487C388EB}" srcOrd="0" destOrd="0" presId="urn:microsoft.com/office/officeart/2005/8/layout/radial3"/>
    <dgm:cxn modelId="{78B03E0D-E82B-428B-8AC6-21B0B8DB7DC4}" type="presOf" srcId="{4696D7EF-6624-48EA-AFD8-5BE747896161}" destId="{05AA3FFA-01EF-4ADB-9265-E1112CE23BE7}" srcOrd="0" destOrd="0" presId="urn:microsoft.com/office/officeart/2005/8/layout/radial3"/>
    <dgm:cxn modelId="{C45F2722-7DFB-4A14-9272-0C9CB6D3FA2B}" srcId="{8BD33A66-B0EB-4212-9CAE-FC75472C8F70}" destId="{D2C65126-3BEE-45B5-8CBB-0C1202D81EC9}" srcOrd="9" destOrd="0" parTransId="{1A6C052D-9021-4AA5-920A-7070D0339724}" sibTransId="{61300D57-9B37-4BE5-ACD3-94632CF24732}"/>
    <dgm:cxn modelId="{1F2FC764-4E52-49C8-B56E-738A444B50F3}" type="presOf" srcId="{7D46D494-F629-4528-B345-454CFB441BC2}" destId="{A1CE0B5B-FF2E-4B32-BAC1-969003DB8394}" srcOrd="0" destOrd="0" presId="urn:microsoft.com/office/officeart/2005/8/layout/radial3"/>
    <dgm:cxn modelId="{2912FB46-F2CC-4E2C-B043-87004204ED92}" srcId="{8BD33A66-B0EB-4212-9CAE-FC75472C8F70}" destId="{FE185C6D-AA8E-4C97-AD6C-599FAB1E2DB8}" srcOrd="7" destOrd="0" parTransId="{05ECBE49-2101-4865-8070-8E0469CED15E}" sibTransId="{89371E16-D1C8-4689-AD7C-6DAE2E61031A}"/>
    <dgm:cxn modelId="{B979575E-78A7-4D51-B7ED-7F249F2157D9}" srcId="{8BD33A66-B0EB-4212-9CAE-FC75472C8F70}" destId="{3D8B13E3-88DB-4D1E-A16B-02F5A9122F44}" srcOrd="8" destOrd="0" parTransId="{2D5AA874-46B9-45DA-9F64-9791B6AE682A}" sibTransId="{4F16893F-966C-45DF-835A-2A91449F420D}"/>
    <dgm:cxn modelId="{92FA45BB-C0C9-4B39-B1B9-17B1E7DDEB8B}" srcId="{8BD33A66-B0EB-4212-9CAE-FC75472C8F70}" destId="{C7564F2B-7A0E-4A09-BAA4-B1456F146BD5}" srcOrd="12" destOrd="0" parTransId="{CE5DD853-C2D0-4969-AE83-780FB9378F5A}" sibTransId="{ACA451AE-7FCD-4227-B842-A8FCAAE95614}"/>
    <dgm:cxn modelId="{5B4DE73B-4C4E-491B-921F-2FD77557A2CE}" srcId="{8BD33A66-B0EB-4212-9CAE-FC75472C8F70}" destId="{8E70598A-E974-488B-B70C-AF0B7AD7FECE}" srcOrd="3" destOrd="0" parTransId="{B8B24C3A-53C3-44AB-AE19-FE387F5DD935}" sibTransId="{A3D69CBD-0124-48F7-A7C6-63600D174560}"/>
    <dgm:cxn modelId="{04A9879F-DBBD-491D-9E5D-2D5EE1ABB01B}" type="presOf" srcId="{8BD33A66-B0EB-4212-9CAE-FC75472C8F70}" destId="{7DF530F1-8F88-45DA-8B86-92E87A5F2017}" srcOrd="0" destOrd="0" presId="urn:microsoft.com/office/officeart/2005/8/layout/radial3"/>
    <dgm:cxn modelId="{B71CE3EC-9E06-47A7-8A6A-159E7221DC19}" type="presOf" srcId="{3D8B13E3-88DB-4D1E-A16B-02F5A9122F44}" destId="{1D3A0467-18B1-4B73-8550-A8C24A29302E}" srcOrd="0" destOrd="0" presId="urn:microsoft.com/office/officeart/2005/8/layout/radial3"/>
    <dgm:cxn modelId="{35A06206-88DB-461D-BFBE-5B88BA217AD0}" type="presOf" srcId="{014AB305-CFA5-4B11-AF2B-A4A50A410798}" destId="{6BF1E3F1-4E02-4369-ADEF-762593B981D3}" srcOrd="0" destOrd="0" presId="urn:microsoft.com/office/officeart/2005/8/layout/radial3"/>
    <dgm:cxn modelId="{5E392543-882C-4842-87C6-15BE350D400C}" srcId="{8BD33A66-B0EB-4212-9CAE-FC75472C8F70}" destId="{F601079B-424B-405D-AC61-284194771975}" srcOrd="4" destOrd="0" parTransId="{5ADB919B-A23D-4ECB-A104-5FFD85EE4EED}" sibTransId="{474CF6C9-9E24-4E50-B13D-DAED4F27DC95}"/>
    <dgm:cxn modelId="{12200F1F-739A-4122-8D52-8288864A7C4C}" type="presOf" srcId="{C7564F2B-7A0E-4A09-BAA4-B1456F146BD5}" destId="{0E97BB89-7D38-417F-989D-3E8873A09F9E}" srcOrd="0" destOrd="0" presId="urn:microsoft.com/office/officeart/2005/8/layout/radial3"/>
    <dgm:cxn modelId="{84A2D8DC-D344-44D6-BACB-6C9208395048}" type="presOf" srcId="{D2C65126-3BEE-45B5-8CBB-0C1202D81EC9}" destId="{C0B9FD88-C101-4FAD-8139-100DD20C7A0E}" srcOrd="0" destOrd="0" presId="urn:microsoft.com/office/officeart/2005/8/layout/radial3"/>
    <dgm:cxn modelId="{48EB3BDF-4C1A-4C94-B82A-5F61B18D00C4}" type="presOf" srcId="{F601079B-424B-405D-AC61-284194771975}" destId="{141C4BE7-7EA1-4799-9428-33F2042EB6FF}" srcOrd="0" destOrd="0" presId="urn:microsoft.com/office/officeart/2005/8/layout/radial3"/>
    <dgm:cxn modelId="{91C55139-A8D0-4F54-876D-06DBFC2EB459}" type="presOf" srcId="{19F937AF-CEF1-4653-8A51-80EE56B5D9A5}" destId="{D47E1EFF-91E8-467D-92E4-C1249A4E2B4A}" srcOrd="0" destOrd="0" presId="urn:microsoft.com/office/officeart/2005/8/layout/radial3"/>
    <dgm:cxn modelId="{D56C186F-F8F0-4FD7-9B55-569B33A1449F}" srcId="{8BD33A66-B0EB-4212-9CAE-FC75472C8F70}" destId="{014AB305-CFA5-4B11-AF2B-A4A50A410798}" srcOrd="11" destOrd="0" parTransId="{02917912-8ED6-4CAF-AE72-1BE9DBD48902}" sibTransId="{9FE8B50C-CDE3-4E7D-945F-97CA70E01FD2}"/>
    <dgm:cxn modelId="{59DE42BD-2CC8-4B18-B86F-46A5A81167A9}" srcId="{7C423CDA-9859-4F3C-9D21-C7F255307B52}" destId="{8BD33A66-B0EB-4212-9CAE-FC75472C8F70}" srcOrd="0" destOrd="0" parTransId="{B4C13B42-1B98-4721-9942-8B3FBD9225FB}" sibTransId="{2C24FF42-4EBB-4395-A68B-1D77C4ACBEA1}"/>
    <dgm:cxn modelId="{0136FD1D-3901-4E90-BB22-0D8A72D641D9}" srcId="{8BD33A66-B0EB-4212-9CAE-FC75472C8F70}" destId="{F18C5608-8BE9-4539-AA7C-3941AFDD6B62}" srcOrd="1" destOrd="0" parTransId="{55747EF3-AC36-450B-BE13-54ADE2EC8DCE}" sibTransId="{9FDEB98C-A32A-4768-9D50-A8596769C7C2}"/>
    <dgm:cxn modelId="{DC13BAB7-1885-4952-9590-BFA4C17A149A}" type="presOf" srcId="{C9FC4B7B-D711-4DF7-82BA-64FD8E66C6DD}" destId="{FEA722F6-2911-4EBF-839B-B7991C1DE145}" srcOrd="0" destOrd="0" presId="urn:microsoft.com/office/officeart/2005/8/layout/radial3"/>
    <dgm:cxn modelId="{9ECE78A4-ED49-4034-BA0F-9AF5AF7BCED4}" type="presOf" srcId="{7C423CDA-9859-4F3C-9D21-C7F255307B52}" destId="{B581C7CB-A419-4D86-8BA8-21CAA6BA6753}" srcOrd="0" destOrd="0" presId="urn:microsoft.com/office/officeart/2005/8/layout/radial3"/>
    <dgm:cxn modelId="{0C9BBC73-5ED4-4237-B591-4DD66358AE02}" srcId="{8BD33A66-B0EB-4212-9CAE-FC75472C8F70}" destId="{4696D7EF-6624-48EA-AFD8-5BE747896161}" srcOrd="6" destOrd="0" parTransId="{A19808C9-3C8A-4BD0-83FD-B2B28419E07E}" sibTransId="{E116F033-85A3-4A59-94A2-E83397FA6866}"/>
    <dgm:cxn modelId="{27AF3406-7E00-4BF2-9F9A-3F97AD3E1C67}" srcId="{8BD33A66-B0EB-4212-9CAE-FC75472C8F70}" destId="{7D46D494-F629-4528-B345-454CFB441BC2}" srcOrd="2" destOrd="0" parTransId="{FD0652BB-04B1-42FA-8B8A-649273358A11}" sibTransId="{6A0700FA-D798-425C-8B9A-16C7A78939E4}"/>
    <dgm:cxn modelId="{6E59F5CE-E7A6-4102-93A8-1D719E5A6FDC}" type="presOf" srcId="{A7D27443-8E1C-4A88-B7EA-55828F81623E}" destId="{A58B9353-9E21-49E4-8344-BBB23079CF6C}" srcOrd="0" destOrd="0" presId="urn:microsoft.com/office/officeart/2005/8/layout/radial3"/>
    <dgm:cxn modelId="{104C257E-8B5D-4497-88B1-1A83A55F0830}" type="presParOf" srcId="{B581C7CB-A419-4D86-8BA8-21CAA6BA6753}" destId="{9DC4FCF0-AC6D-4007-994A-1CECB27FCE78}" srcOrd="0" destOrd="0" presId="urn:microsoft.com/office/officeart/2005/8/layout/radial3"/>
    <dgm:cxn modelId="{CA8E8EAC-2E26-435A-A6B7-823A37891F12}" type="presParOf" srcId="{9DC4FCF0-AC6D-4007-994A-1CECB27FCE78}" destId="{7DF530F1-8F88-45DA-8B86-92E87A5F2017}" srcOrd="0" destOrd="0" presId="urn:microsoft.com/office/officeart/2005/8/layout/radial3"/>
    <dgm:cxn modelId="{CE8C51B4-F6AC-4C05-8D83-D24CD6B643F1}" type="presParOf" srcId="{9DC4FCF0-AC6D-4007-994A-1CECB27FCE78}" destId="{FEA722F6-2911-4EBF-839B-B7991C1DE145}" srcOrd="1" destOrd="0" presId="urn:microsoft.com/office/officeart/2005/8/layout/radial3"/>
    <dgm:cxn modelId="{B0B289B1-F70E-4360-A2FA-23BD77362159}" type="presParOf" srcId="{9DC4FCF0-AC6D-4007-994A-1CECB27FCE78}" destId="{E0551F97-04CF-4F36-9C1B-306BDFD74398}" srcOrd="2" destOrd="0" presId="urn:microsoft.com/office/officeart/2005/8/layout/radial3"/>
    <dgm:cxn modelId="{FD07E170-E1DA-4025-847F-ACDF86D27DF6}" type="presParOf" srcId="{9DC4FCF0-AC6D-4007-994A-1CECB27FCE78}" destId="{A1CE0B5B-FF2E-4B32-BAC1-969003DB8394}" srcOrd="3" destOrd="0" presId="urn:microsoft.com/office/officeart/2005/8/layout/radial3"/>
    <dgm:cxn modelId="{36CE5F59-400A-43B7-B224-8FDE045B3896}" type="presParOf" srcId="{9DC4FCF0-AC6D-4007-994A-1CECB27FCE78}" destId="{EE883B2A-7D21-42AE-90B7-D72487C388EB}" srcOrd="4" destOrd="0" presId="urn:microsoft.com/office/officeart/2005/8/layout/radial3"/>
    <dgm:cxn modelId="{E0CDDBCB-8A93-4DE0-9012-8AEA49700868}" type="presParOf" srcId="{9DC4FCF0-AC6D-4007-994A-1CECB27FCE78}" destId="{141C4BE7-7EA1-4799-9428-33F2042EB6FF}" srcOrd="5" destOrd="0" presId="urn:microsoft.com/office/officeart/2005/8/layout/radial3"/>
    <dgm:cxn modelId="{B87BC51F-DE12-4D61-98CE-15E717BE7A48}" type="presParOf" srcId="{9DC4FCF0-AC6D-4007-994A-1CECB27FCE78}" destId="{A58B9353-9E21-49E4-8344-BBB23079CF6C}" srcOrd="6" destOrd="0" presId="urn:microsoft.com/office/officeart/2005/8/layout/radial3"/>
    <dgm:cxn modelId="{3D032A25-BD79-4AF7-A56A-396123A92756}" type="presParOf" srcId="{9DC4FCF0-AC6D-4007-994A-1CECB27FCE78}" destId="{05AA3FFA-01EF-4ADB-9265-E1112CE23BE7}" srcOrd="7" destOrd="0" presId="urn:microsoft.com/office/officeart/2005/8/layout/radial3"/>
    <dgm:cxn modelId="{47DFB761-1B5A-4173-AC70-94CC2539A003}" type="presParOf" srcId="{9DC4FCF0-AC6D-4007-994A-1CECB27FCE78}" destId="{AE3D10D2-1509-42D7-9FA4-F217690036BD}" srcOrd="8" destOrd="0" presId="urn:microsoft.com/office/officeart/2005/8/layout/radial3"/>
    <dgm:cxn modelId="{FC3B9EAB-6020-49B6-9DF5-986EF34D678D}" type="presParOf" srcId="{9DC4FCF0-AC6D-4007-994A-1CECB27FCE78}" destId="{1D3A0467-18B1-4B73-8550-A8C24A29302E}" srcOrd="9" destOrd="0" presId="urn:microsoft.com/office/officeart/2005/8/layout/radial3"/>
    <dgm:cxn modelId="{88678B02-E5FB-4586-A99D-AEB2D655A438}" type="presParOf" srcId="{9DC4FCF0-AC6D-4007-994A-1CECB27FCE78}" destId="{C0B9FD88-C101-4FAD-8139-100DD20C7A0E}" srcOrd="10" destOrd="0" presId="urn:microsoft.com/office/officeart/2005/8/layout/radial3"/>
    <dgm:cxn modelId="{31DD2B92-DF61-401E-8160-8F332C56EA6F}" type="presParOf" srcId="{9DC4FCF0-AC6D-4007-994A-1CECB27FCE78}" destId="{D47E1EFF-91E8-467D-92E4-C1249A4E2B4A}" srcOrd="11" destOrd="0" presId="urn:microsoft.com/office/officeart/2005/8/layout/radial3"/>
    <dgm:cxn modelId="{C59AF43A-90A5-49B5-94B7-93D52E29902F}" type="presParOf" srcId="{9DC4FCF0-AC6D-4007-994A-1CECB27FCE78}" destId="{6BF1E3F1-4E02-4369-ADEF-762593B981D3}" srcOrd="12" destOrd="0" presId="urn:microsoft.com/office/officeart/2005/8/layout/radial3"/>
    <dgm:cxn modelId="{DC682702-1A66-4AD3-8D2C-D79F9EF74B3B}" type="presParOf" srcId="{9DC4FCF0-AC6D-4007-994A-1CECB27FCE78}" destId="{0E97BB89-7D38-417F-989D-3E8873A09F9E}" srcOrd="13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7953-E508-4613-A1F1-C70C2B3C1265}">
      <dsp:nvSpPr>
        <dsp:cNvPr id="0" name=""/>
        <dsp:cNvSpPr/>
      </dsp:nvSpPr>
      <dsp:spPr>
        <a:xfrm>
          <a:off x="1324" y="0"/>
          <a:ext cx="2061385" cy="2333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+mn-lt"/>
            </a:rPr>
            <a:t>Finanzas</a:t>
          </a:r>
          <a:endParaRPr lang="es-MX" sz="1400" b="1" kern="1200" dirty="0">
            <a:latin typeface="+mn-lt"/>
          </a:endParaRPr>
        </a:p>
      </dsp:txBody>
      <dsp:txXfrm>
        <a:off x="1324" y="933253"/>
        <a:ext cx="2061385" cy="933253"/>
      </dsp:txXfrm>
    </dsp:sp>
    <dsp:sp modelId="{EB20952B-834D-4CA0-9DAF-500D067951CB}">
      <dsp:nvSpPr>
        <dsp:cNvPr id="0" name=""/>
        <dsp:cNvSpPr/>
      </dsp:nvSpPr>
      <dsp:spPr>
        <a:xfrm>
          <a:off x="643551" y="139988"/>
          <a:ext cx="776933" cy="7769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936C-C44F-4896-BF9C-3375D6FC5BC1}">
      <dsp:nvSpPr>
        <dsp:cNvPr id="0" name=""/>
        <dsp:cNvSpPr/>
      </dsp:nvSpPr>
      <dsp:spPr>
        <a:xfrm>
          <a:off x="2124552" y="0"/>
          <a:ext cx="2061385" cy="233313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+mn-lt"/>
            </a:rPr>
            <a:t>Administración</a:t>
          </a:r>
          <a:endParaRPr lang="es-MX" sz="1400" b="1" kern="1200" dirty="0">
            <a:latin typeface="+mn-lt"/>
          </a:endParaRPr>
        </a:p>
      </dsp:txBody>
      <dsp:txXfrm>
        <a:off x="2124552" y="933253"/>
        <a:ext cx="2061385" cy="933253"/>
      </dsp:txXfrm>
    </dsp:sp>
    <dsp:sp modelId="{C6257604-16B1-4C88-B024-6088B1F03F99}">
      <dsp:nvSpPr>
        <dsp:cNvPr id="0" name=""/>
        <dsp:cNvSpPr/>
      </dsp:nvSpPr>
      <dsp:spPr>
        <a:xfrm>
          <a:off x="2766778" y="139988"/>
          <a:ext cx="776933" cy="7769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8DA08-0CF3-4B36-BC0A-F2FF6D38FFAD}">
      <dsp:nvSpPr>
        <dsp:cNvPr id="0" name=""/>
        <dsp:cNvSpPr/>
      </dsp:nvSpPr>
      <dsp:spPr>
        <a:xfrm>
          <a:off x="4247780" y="0"/>
          <a:ext cx="2061385" cy="2333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+mn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latin typeface="+mn-lt"/>
            </a:rPr>
            <a:t>Mercadotécnia</a:t>
          </a:r>
          <a:endParaRPr lang="es-MX" sz="1400" b="1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/>
        </a:p>
      </dsp:txBody>
      <dsp:txXfrm>
        <a:off x="4247780" y="933253"/>
        <a:ext cx="2061385" cy="933253"/>
      </dsp:txXfrm>
    </dsp:sp>
    <dsp:sp modelId="{9B30234F-5867-4D20-A183-AC631B1F06D2}">
      <dsp:nvSpPr>
        <dsp:cNvPr id="0" name=""/>
        <dsp:cNvSpPr/>
      </dsp:nvSpPr>
      <dsp:spPr>
        <a:xfrm>
          <a:off x="4890006" y="139988"/>
          <a:ext cx="776933" cy="7769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E16B7-D817-4229-A473-F417BC41DE54}">
      <dsp:nvSpPr>
        <dsp:cNvPr id="0" name=""/>
        <dsp:cNvSpPr/>
      </dsp:nvSpPr>
      <dsp:spPr>
        <a:xfrm>
          <a:off x="252419" y="1866507"/>
          <a:ext cx="5805651" cy="34997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EEF1A-34BE-4F03-B0B1-9E7C301B8C8A}">
      <dsp:nvSpPr>
        <dsp:cNvPr id="0" name=""/>
        <dsp:cNvSpPr/>
      </dsp:nvSpPr>
      <dsp:spPr>
        <a:xfrm>
          <a:off x="1324" y="0"/>
          <a:ext cx="2061385" cy="233313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latin typeface="+mn-lt"/>
            </a:rPr>
            <a:t>Recursos Humanos</a:t>
          </a:r>
          <a:endParaRPr lang="es-MX" sz="2200" b="1" kern="1200" dirty="0">
            <a:latin typeface="+mn-lt"/>
          </a:endParaRPr>
        </a:p>
      </dsp:txBody>
      <dsp:txXfrm>
        <a:off x="1324" y="933253"/>
        <a:ext cx="2061385" cy="933253"/>
      </dsp:txXfrm>
    </dsp:sp>
    <dsp:sp modelId="{CF3EBFB0-6F09-4798-AA6A-4E52A409BC4E}">
      <dsp:nvSpPr>
        <dsp:cNvPr id="0" name=""/>
        <dsp:cNvSpPr/>
      </dsp:nvSpPr>
      <dsp:spPr>
        <a:xfrm>
          <a:off x="643551" y="139988"/>
          <a:ext cx="776933" cy="7769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2E289-755B-4B98-8ED6-96B720E68EAF}">
      <dsp:nvSpPr>
        <dsp:cNvPr id="0" name=""/>
        <dsp:cNvSpPr/>
      </dsp:nvSpPr>
      <dsp:spPr>
        <a:xfrm>
          <a:off x="2124552" y="0"/>
          <a:ext cx="2061385" cy="2333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latin typeface="+mn-lt"/>
            </a:rPr>
            <a:t>Factores Externos</a:t>
          </a:r>
          <a:endParaRPr lang="es-MX" sz="2200" b="1" kern="1200" dirty="0">
            <a:latin typeface="+mn-lt"/>
          </a:endParaRPr>
        </a:p>
      </dsp:txBody>
      <dsp:txXfrm>
        <a:off x="2124552" y="933253"/>
        <a:ext cx="2061385" cy="933253"/>
      </dsp:txXfrm>
    </dsp:sp>
    <dsp:sp modelId="{E8CB07FB-4A52-4FB6-8335-D5C551AC5350}">
      <dsp:nvSpPr>
        <dsp:cNvPr id="0" name=""/>
        <dsp:cNvSpPr/>
      </dsp:nvSpPr>
      <dsp:spPr>
        <a:xfrm>
          <a:off x="2766778" y="139988"/>
          <a:ext cx="776933" cy="7769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A19A3-E755-4541-89F4-838B612B6802}">
      <dsp:nvSpPr>
        <dsp:cNvPr id="0" name=""/>
        <dsp:cNvSpPr/>
      </dsp:nvSpPr>
      <dsp:spPr>
        <a:xfrm>
          <a:off x="4247780" y="0"/>
          <a:ext cx="2061385" cy="2333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latin typeface="+mn-lt"/>
            </a:rPr>
            <a:t>Aspectos Técnicos</a:t>
          </a:r>
          <a:endParaRPr lang="es-MX" sz="2200" b="1" kern="1200" dirty="0">
            <a:latin typeface="+mn-lt"/>
          </a:endParaRPr>
        </a:p>
      </dsp:txBody>
      <dsp:txXfrm>
        <a:off x="4247780" y="933253"/>
        <a:ext cx="2061385" cy="933253"/>
      </dsp:txXfrm>
    </dsp:sp>
    <dsp:sp modelId="{E53F8D51-AF7C-4759-9ECC-EACB01D2C099}">
      <dsp:nvSpPr>
        <dsp:cNvPr id="0" name=""/>
        <dsp:cNvSpPr/>
      </dsp:nvSpPr>
      <dsp:spPr>
        <a:xfrm>
          <a:off x="4890006" y="139988"/>
          <a:ext cx="776933" cy="7769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E16B7-D817-4229-A473-F417BC41DE54}">
      <dsp:nvSpPr>
        <dsp:cNvPr id="0" name=""/>
        <dsp:cNvSpPr/>
      </dsp:nvSpPr>
      <dsp:spPr>
        <a:xfrm>
          <a:off x="252419" y="1866507"/>
          <a:ext cx="5805651" cy="34997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5CD82-1CA0-42B7-98E2-8F87C096C2EE}">
      <dsp:nvSpPr>
        <dsp:cNvPr id="0" name=""/>
        <dsp:cNvSpPr/>
      </dsp:nvSpPr>
      <dsp:spPr>
        <a:xfrm>
          <a:off x="1938790" y="527269"/>
          <a:ext cx="3419948" cy="3419948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D7993F-A058-4425-A456-D1DFAB74D6B7}">
      <dsp:nvSpPr>
        <dsp:cNvPr id="0" name=""/>
        <dsp:cNvSpPr/>
      </dsp:nvSpPr>
      <dsp:spPr>
        <a:xfrm>
          <a:off x="1938790" y="527269"/>
          <a:ext cx="3419948" cy="3419948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5C3CF-83E3-42CF-AF27-A32EC4B305F4}">
      <dsp:nvSpPr>
        <dsp:cNvPr id="0" name=""/>
        <dsp:cNvSpPr/>
      </dsp:nvSpPr>
      <dsp:spPr>
        <a:xfrm>
          <a:off x="1938790" y="527269"/>
          <a:ext cx="3419948" cy="3419948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B2DE5-F550-4676-8409-34A72ED84F00}">
      <dsp:nvSpPr>
        <dsp:cNvPr id="0" name=""/>
        <dsp:cNvSpPr/>
      </dsp:nvSpPr>
      <dsp:spPr>
        <a:xfrm>
          <a:off x="1938790" y="527269"/>
          <a:ext cx="3419948" cy="3419948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6A78E-CDEF-4E6C-8BEE-DC6F89F44593}">
      <dsp:nvSpPr>
        <dsp:cNvPr id="0" name=""/>
        <dsp:cNvSpPr/>
      </dsp:nvSpPr>
      <dsp:spPr>
        <a:xfrm>
          <a:off x="1938790" y="527269"/>
          <a:ext cx="3419948" cy="3419948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66E82-A349-44FF-B0C9-8E2FB1A403B3}">
      <dsp:nvSpPr>
        <dsp:cNvPr id="0" name=""/>
        <dsp:cNvSpPr/>
      </dsp:nvSpPr>
      <dsp:spPr>
        <a:xfrm>
          <a:off x="2702760" y="1291239"/>
          <a:ext cx="1892009" cy="1892009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Dimensiones Instrumento</a:t>
          </a:r>
          <a:endParaRPr lang="es-MX" sz="1800" b="1" kern="1200" dirty="0"/>
        </a:p>
      </dsp:txBody>
      <dsp:txXfrm>
        <a:off x="2979838" y="1568317"/>
        <a:ext cx="1337853" cy="1337853"/>
      </dsp:txXfrm>
    </dsp:sp>
    <dsp:sp modelId="{A6A2441A-4F70-4406-A0A7-3A620B888B0F}">
      <dsp:nvSpPr>
        <dsp:cNvPr id="0" name=""/>
        <dsp:cNvSpPr/>
      </dsp:nvSpPr>
      <dsp:spPr>
        <a:xfrm>
          <a:off x="2838786" y="-243019"/>
          <a:ext cx="1619956" cy="1619956"/>
        </a:xfrm>
        <a:prstGeom prst="ellipse">
          <a:avLst/>
        </a:prstGeom>
        <a:solidFill>
          <a:srgbClr val="742F8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1.-Perfil del Negocio</a:t>
          </a:r>
          <a:endParaRPr lang="es-MX" sz="1600" kern="1200" dirty="0"/>
        </a:p>
      </dsp:txBody>
      <dsp:txXfrm>
        <a:off x="3076023" y="-5782"/>
        <a:ext cx="1145482" cy="1145482"/>
      </dsp:txXfrm>
    </dsp:sp>
    <dsp:sp modelId="{5BADF991-70D3-4D0D-82C6-E61D6C9ADDC9}">
      <dsp:nvSpPr>
        <dsp:cNvPr id="0" name=""/>
        <dsp:cNvSpPr/>
      </dsp:nvSpPr>
      <dsp:spPr>
        <a:xfrm>
          <a:off x="4427322" y="911119"/>
          <a:ext cx="1619956" cy="1619956"/>
        </a:xfrm>
        <a:prstGeom prst="ellipse">
          <a:avLst/>
        </a:prstGeom>
        <a:solidFill>
          <a:srgbClr val="742F8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2.- Estructural del Negocio</a:t>
          </a:r>
          <a:endParaRPr lang="es-MX" sz="1600" kern="1200" dirty="0"/>
        </a:p>
      </dsp:txBody>
      <dsp:txXfrm>
        <a:off x="4664559" y="1148356"/>
        <a:ext cx="1145482" cy="1145482"/>
      </dsp:txXfrm>
    </dsp:sp>
    <dsp:sp modelId="{45BCE433-C6CE-4F2C-A38C-3FCCE356E494}">
      <dsp:nvSpPr>
        <dsp:cNvPr id="0" name=""/>
        <dsp:cNvSpPr/>
      </dsp:nvSpPr>
      <dsp:spPr>
        <a:xfrm>
          <a:off x="3820555" y="2778555"/>
          <a:ext cx="1619956" cy="1619956"/>
        </a:xfrm>
        <a:prstGeom prst="ellipse">
          <a:avLst/>
        </a:prstGeom>
        <a:solidFill>
          <a:srgbClr val="742F8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3.- Gestión del Talento Humano</a:t>
          </a:r>
          <a:endParaRPr lang="es-MX" sz="1600" kern="1200" dirty="0"/>
        </a:p>
      </dsp:txBody>
      <dsp:txXfrm>
        <a:off x="4057792" y="3015792"/>
        <a:ext cx="1145482" cy="1145482"/>
      </dsp:txXfrm>
    </dsp:sp>
    <dsp:sp modelId="{50C599A7-B8DF-4F29-B155-91B5A1B5EE68}">
      <dsp:nvSpPr>
        <dsp:cNvPr id="0" name=""/>
        <dsp:cNvSpPr/>
      </dsp:nvSpPr>
      <dsp:spPr>
        <a:xfrm>
          <a:off x="1857017" y="2778555"/>
          <a:ext cx="1619956" cy="1619956"/>
        </a:xfrm>
        <a:prstGeom prst="ellipse">
          <a:avLst/>
        </a:prstGeom>
        <a:solidFill>
          <a:srgbClr val="742F8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Dimensión 4.- Tecnología</a:t>
          </a:r>
          <a:endParaRPr lang="es-MX" sz="1600" kern="1200" dirty="0"/>
        </a:p>
      </dsp:txBody>
      <dsp:txXfrm>
        <a:off x="2094254" y="3015792"/>
        <a:ext cx="1145482" cy="1145482"/>
      </dsp:txXfrm>
    </dsp:sp>
    <dsp:sp modelId="{916A2A89-A8AC-4891-9617-B9401EBF3198}">
      <dsp:nvSpPr>
        <dsp:cNvPr id="0" name=""/>
        <dsp:cNvSpPr/>
      </dsp:nvSpPr>
      <dsp:spPr>
        <a:xfrm>
          <a:off x="1250251" y="911119"/>
          <a:ext cx="1619956" cy="1619956"/>
        </a:xfrm>
        <a:prstGeom prst="ellipse">
          <a:avLst/>
        </a:prstGeom>
        <a:solidFill>
          <a:srgbClr val="742F8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Dimensión 5.- Costos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7488" y="1148356"/>
        <a:ext cx="1145482" cy="1145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2DCC-0CC1-48FA-ABB8-ADD5849B4BC3}">
      <dsp:nvSpPr>
        <dsp:cNvPr id="0" name=""/>
        <dsp:cNvSpPr/>
      </dsp:nvSpPr>
      <dsp:spPr>
        <a:xfrm>
          <a:off x="540948" y="585483"/>
          <a:ext cx="3586942" cy="1793471"/>
        </a:xfrm>
        <a:prstGeom prst="roundRect">
          <a:avLst>
            <a:gd name="adj" fmla="val 10000"/>
          </a:avLst>
        </a:prstGeom>
        <a:solidFill>
          <a:srgbClr val="742F81"/>
        </a:soli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Gestión del Talento Humano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(VD)</a:t>
          </a:r>
          <a:endParaRPr lang="es-MX" sz="500" kern="1200" dirty="0"/>
        </a:p>
      </dsp:txBody>
      <dsp:txXfrm>
        <a:off x="593477" y="638012"/>
        <a:ext cx="3481884" cy="1688413"/>
      </dsp:txXfrm>
    </dsp:sp>
    <dsp:sp modelId="{A45ED4CA-5148-46FF-8C35-BBB9B9A51F66}">
      <dsp:nvSpPr>
        <dsp:cNvPr id="0" name=""/>
        <dsp:cNvSpPr/>
      </dsp:nvSpPr>
      <dsp:spPr>
        <a:xfrm rot="18289469">
          <a:off x="3858523" y="939477"/>
          <a:ext cx="125598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55985" y="27219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55116" y="935296"/>
        <a:ext cx="62799" cy="62799"/>
      </dsp:txXfrm>
    </dsp:sp>
    <dsp:sp modelId="{3BBB97EB-F936-45C8-AC20-197679A6B161}">
      <dsp:nvSpPr>
        <dsp:cNvPr id="0" name=""/>
        <dsp:cNvSpPr/>
      </dsp:nvSpPr>
      <dsp:spPr>
        <a:xfrm>
          <a:off x="4845140" y="2893"/>
          <a:ext cx="4137807" cy="896560"/>
        </a:xfrm>
        <a:prstGeom prst="roundRect">
          <a:avLst>
            <a:gd name="adj" fmla="val 10000"/>
          </a:avLst>
        </a:prstGeom>
        <a:solidFill>
          <a:srgbClr val="742F8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Aspectos tecnológicos</a:t>
          </a:r>
        </a:p>
      </dsp:txBody>
      <dsp:txXfrm>
        <a:off x="4871399" y="29152"/>
        <a:ext cx="4085289" cy="844042"/>
      </dsp:txXfrm>
    </dsp:sp>
    <dsp:sp modelId="{199F7821-EAA4-40D1-BC27-873132DD3645}">
      <dsp:nvSpPr>
        <dsp:cNvPr id="0" name=""/>
        <dsp:cNvSpPr/>
      </dsp:nvSpPr>
      <dsp:spPr>
        <a:xfrm>
          <a:off x="4127891" y="1454999"/>
          <a:ext cx="71724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17248" y="27219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68584" y="1464287"/>
        <a:ext cx="35862" cy="35862"/>
      </dsp:txXfrm>
    </dsp:sp>
    <dsp:sp modelId="{6CB73A21-0FA8-4C21-9D6F-85F8FDB22ED4}">
      <dsp:nvSpPr>
        <dsp:cNvPr id="0" name=""/>
        <dsp:cNvSpPr/>
      </dsp:nvSpPr>
      <dsp:spPr>
        <a:xfrm>
          <a:off x="4845140" y="1033938"/>
          <a:ext cx="4137807" cy="896560"/>
        </a:xfrm>
        <a:prstGeom prst="roundRect">
          <a:avLst>
            <a:gd name="adj" fmla="val 10000"/>
          </a:avLst>
        </a:prstGeom>
        <a:solidFill>
          <a:srgbClr val="742F81"/>
        </a:soli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Aspectos Humanos</a:t>
          </a:r>
          <a:endParaRPr lang="es-MX" sz="3000" kern="1200" dirty="0"/>
        </a:p>
      </dsp:txBody>
      <dsp:txXfrm>
        <a:off x="4871399" y="1060197"/>
        <a:ext cx="4085289" cy="844042"/>
      </dsp:txXfrm>
    </dsp:sp>
    <dsp:sp modelId="{099FD8CB-087D-4AD4-AFE2-BAF0203BF6A8}">
      <dsp:nvSpPr>
        <dsp:cNvPr id="0" name=""/>
        <dsp:cNvSpPr/>
      </dsp:nvSpPr>
      <dsp:spPr>
        <a:xfrm rot="3310531">
          <a:off x="3858523" y="1970522"/>
          <a:ext cx="125598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55985" y="27219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55116" y="1966341"/>
        <a:ext cx="62799" cy="62799"/>
      </dsp:txXfrm>
    </dsp:sp>
    <dsp:sp modelId="{D91A2C30-F62B-4C78-8888-4301A7E01F63}">
      <dsp:nvSpPr>
        <dsp:cNvPr id="0" name=""/>
        <dsp:cNvSpPr/>
      </dsp:nvSpPr>
      <dsp:spPr>
        <a:xfrm>
          <a:off x="4845140" y="2064983"/>
          <a:ext cx="4137807" cy="896560"/>
        </a:xfrm>
        <a:prstGeom prst="roundRect">
          <a:avLst>
            <a:gd name="adj" fmla="val 10000"/>
          </a:avLst>
        </a:prstGeom>
        <a:solidFill>
          <a:srgbClr val="742F81"/>
        </a:soli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Aspectos de Procesos</a:t>
          </a:r>
          <a:endParaRPr lang="es-MX" sz="3000" kern="1200" dirty="0"/>
        </a:p>
      </dsp:txBody>
      <dsp:txXfrm>
        <a:off x="4871399" y="2091242"/>
        <a:ext cx="4085289" cy="844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30F1-8F88-45DA-8B86-92E87A5F2017}">
      <dsp:nvSpPr>
        <dsp:cNvPr id="0" name=""/>
        <dsp:cNvSpPr/>
      </dsp:nvSpPr>
      <dsp:spPr>
        <a:xfrm>
          <a:off x="1612715" y="1411634"/>
          <a:ext cx="2809608" cy="280958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900" kern="1200" smtClean="0">
              <a:ln/>
              <a:solidFill>
                <a:schemeClr val="bg1"/>
              </a:solidFill>
            </a:rPr>
            <a:t>SIGTAH V 1.0</a:t>
          </a:r>
          <a:endParaRPr lang="es-MX" sz="4900" kern="1200" dirty="0">
            <a:ln/>
            <a:solidFill>
              <a:schemeClr val="bg1"/>
            </a:solidFill>
          </a:endParaRPr>
        </a:p>
      </dsp:txBody>
      <dsp:txXfrm>
        <a:off x="2024173" y="1823088"/>
        <a:ext cx="1986692" cy="1986674"/>
      </dsp:txXfrm>
    </dsp:sp>
    <dsp:sp modelId="{FEA722F6-2911-4EBF-839B-B7991C1DE145}">
      <dsp:nvSpPr>
        <dsp:cNvPr id="0" name=""/>
        <dsp:cNvSpPr/>
      </dsp:nvSpPr>
      <dsp:spPr>
        <a:xfrm>
          <a:off x="2405999" y="49513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53915"/>
                <a:satOff val="-3137"/>
                <a:lumOff val="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53915"/>
                <a:satOff val="-3137"/>
                <a:lumOff val="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53915"/>
                <a:satOff val="-3137"/>
                <a:lumOff val="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Detección de Necesidades de Contratación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2585109" y="228625"/>
        <a:ext cx="864819" cy="864828"/>
      </dsp:txXfrm>
    </dsp:sp>
    <dsp:sp modelId="{E0551F97-04CF-4F36-9C1B-306BDFD74398}">
      <dsp:nvSpPr>
        <dsp:cNvPr id="0" name=""/>
        <dsp:cNvSpPr/>
      </dsp:nvSpPr>
      <dsp:spPr>
        <a:xfrm>
          <a:off x="3407657" y="296399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507829"/>
                <a:satOff val="-6273"/>
                <a:lumOff val="14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507829"/>
                <a:satOff val="-6273"/>
                <a:lumOff val="14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507829"/>
                <a:satOff val="-6273"/>
                <a:lumOff val="14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solidFill>
                <a:schemeClr val="bg1"/>
              </a:solidFill>
            </a:rPr>
            <a:t>Reclutamiento</a:t>
          </a:r>
          <a:endParaRPr lang="es-MX" sz="1100" kern="1200">
            <a:solidFill>
              <a:schemeClr val="bg1"/>
            </a:solidFill>
          </a:endParaRPr>
        </a:p>
      </dsp:txBody>
      <dsp:txXfrm>
        <a:off x="3586767" y="475511"/>
        <a:ext cx="864819" cy="864828"/>
      </dsp:txXfrm>
    </dsp:sp>
    <dsp:sp modelId="{A1CE0B5B-FF2E-4B32-BAC1-969003DB8394}">
      <dsp:nvSpPr>
        <dsp:cNvPr id="0" name=""/>
        <dsp:cNvSpPr/>
      </dsp:nvSpPr>
      <dsp:spPr>
        <a:xfrm>
          <a:off x="4179848" y="980500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261744"/>
                <a:satOff val="-9410"/>
                <a:lumOff val="22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261744"/>
                <a:satOff val="-9410"/>
                <a:lumOff val="22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261744"/>
                <a:satOff val="-9410"/>
                <a:lumOff val="22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Selección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4358958" y="1159612"/>
        <a:ext cx="864819" cy="864828"/>
      </dsp:txXfrm>
    </dsp:sp>
    <dsp:sp modelId="{EE883B2A-7D21-42AE-90B7-D72487C388EB}">
      <dsp:nvSpPr>
        <dsp:cNvPr id="0" name=""/>
        <dsp:cNvSpPr/>
      </dsp:nvSpPr>
      <dsp:spPr>
        <a:xfrm>
          <a:off x="4545671" y="1945096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015659"/>
                <a:satOff val="-12547"/>
                <a:lumOff val="2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015659"/>
                <a:satOff val="-12547"/>
                <a:lumOff val="2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015659"/>
                <a:satOff val="-12547"/>
                <a:lumOff val="2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Inducción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4724781" y="2124208"/>
        <a:ext cx="864819" cy="864828"/>
      </dsp:txXfrm>
    </dsp:sp>
    <dsp:sp modelId="{141C4BE7-7EA1-4799-9428-33F2042EB6FF}">
      <dsp:nvSpPr>
        <dsp:cNvPr id="0" name=""/>
        <dsp:cNvSpPr/>
      </dsp:nvSpPr>
      <dsp:spPr>
        <a:xfrm>
          <a:off x="4421321" y="2969210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769573"/>
                <a:satOff val="-15683"/>
                <a:lumOff val="36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769573"/>
                <a:satOff val="-15683"/>
                <a:lumOff val="36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769573"/>
                <a:satOff val="-15683"/>
                <a:lumOff val="36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Expedientes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4600431" y="3148322"/>
        <a:ext cx="864819" cy="864828"/>
      </dsp:txXfrm>
    </dsp:sp>
    <dsp:sp modelId="{A58B9353-9E21-49E4-8344-BBB23079CF6C}">
      <dsp:nvSpPr>
        <dsp:cNvPr id="0" name=""/>
        <dsp:cNvSpPr/>
      </dsp:nvSpPr>
      <dsp:spPr>
        <a:xfrm>
          <a:off x="3835285" y="3818230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523488"/>
                <a:satOff val="-18820"/>
                <a:lumOff val="44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523488"/>
                <a:satOff val="-18820"/>
                <a:lumOff val="44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523488"/>
                <a:satOff val="-18820"/>
                <a:lumOff val="44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Desarrollo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4014395" y="3997342"/>
        <a:ext cx="864819" cy="864828"/>
      </dsp:txXfrm>
    </dsp:sp>
    <dsp:sp modelId="{05AA3FFA-01EF-4ADB-9265-E1112CE23BE7}">
      <dsp:nvSpPr>
        <dsp:cNvPr id="0" name=""/>
        <dsp:cNvSpPr/>
      </dsp:nvSpPr>
      <dsp:spPr>
        <a:xfrm>
          <a:off x="2921817" y="4297655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277403"/>
                <a:satOff val="-21957"/>
                <a:lumOff val="5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277403"/>
                <a:satOff val="-21957"/>
                <a:lumOff val="5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277403"/>
                <a:satOff val="-21957"/>
                <a:lumOff val="5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Desempeño</a:t>
          </a:r>
          <a:endParaRPr lang="es-MX" sz="1100" kern="1200" dirty="0">
            <a:ln/>
            <a:solidFill>
              <a:schemeClr val="bg1"/>
            </a:solidFill>
          </a:endParaRPr>
        </a:p>
      </dsp:txBody>
      <dsp:txXfrm>
        <a:off x="3100927" y="4476767"/>
        <a:ext cx="864819" cy="864828"/>
      </dsp:txXfrm>
    </dsp:sp>
    <dsp:sp modelId="{AE3D10D2-1509-42D7-9FA4-F217690036BD}">
      <dsp:nvSpPr>
        <dsp:cNvPr id="0" name=""/>
        <dsp:cNvSpPr/>
      </dsp:nvSpPr>
      <dsp:spPr>
        <a:xfrm>
          <a:off x="1890181" y="4297655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031317"/>
                <a:satOff val="-25094"/>
                <a:lumOff val="59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031317"/>
                <a:satOff val="-25094"/>
                <a:lumOff val="59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031317"/>
                <a:satOff val="-25094"/>
                <a:lumOff val="59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Detección de Necesidades de Capacitación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2069291" y="4476767"/>
        <a:ext cx="864819" cy="864828"/>
      </dsp:txXfrm>
    </dsp:sp>
    <dsp:sp modelId="{1D3A0467-18B1-4B73-8550-A8C24A29302E}">
      <dsp:nvSpPr>
        <dsp:cNvPr id="0" name=""/>
        <dsp:cNvSpPr/>
      </dsp:nvSpPr>
      <dsp:spPr>
        <a:xfrm>
          <a:off x="976713" y="3818230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785232"/>
                <a:satOff val="-28230"/>
                <a:lumOff val="66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785232"/>
                <a:satOff val="-28230"/>
                <a:lumOff val="66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785232"/>
                <a:satOff val="-28230"/>
                <a:lumOff val="66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Plan de Carrera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1155823" y="3997342"/>
        <a:ext cx="864819" cy="864828"/>
      </dsp:txXfrm>
    </dsp:sp>
    <dsp:sp modelId="{C0B9FD88-C101-4FAD-8139-100DD20C7A0E}">
      <dsp:nvSpPr>
        <dsp:cNvPr id="0" name=""/>
        <dsp:cNvSpPr/>
      </dsp:nvSpPr>
      <dsp:spPr>
        <a:xfrm>
          <a:off x="390677" y="2969210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539147"/>
                <a:satOff val="-31367"/>
                <a:lumOff val="73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539147"/>
                <a:satOff val="-31367"/>
                <a:lumOff val="73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539147"/>
                <a:satOff val="-31367"/>
                <a:lumOff val="73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Sueldos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569787" y="3148322"/>
        <a:ext cx="864819" cy="864828"/>
      </dsp:txXfrm>
    </dsp:sp>
    <dsp:sp modelId="{D47E1EFF-91E8-467D-92E4-C1249A4E2B4A}">
      <dsp:nvSpPr>
        <dsp:cNvPr id="0" name=""/>
        <dsp:cNvSpPr/>
      </dsp:nvSpPr>
      <dsp:spPr>
        <a:xfrm>
          <a:off x="266327" y="1945096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8293061"/>
                <a:satOff val="-34504"/>
                <a:lumOff val="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8293061"/>
                <a:satOff val="-34504"/>
                <a:lumOff val="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8293061"/>
                <a:satOff val="-34504"/>
                <a:lumOff val="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Estímulos y Recompensas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445437" y="2124208"/>
        <a:ext cx="864819" cy="864828"/>
      </dsp:txXfrm>
    </dsp:sp>
    <dsp:sp modelId="{6BF1E3F1-4E02-4369-ADEF-762593B981D3}">
      <dsp:nvSpPr>
        <dsp:cNvPr id="0" name=""/>
        <dsp:cNvSpPr/>
      </dsp:nvSpPr>
      <dsp:spPr>
        <a:xfrm>
          <a:off x="632150" y="980500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046976"/>
                <a:satOff val="-37640"/>
                <a:lumOff val="88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046976"/>
                <a:satOff val="-37640"/>
                <a:lumOff val="88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046976"/>
                <a:satOff val="-37640"/>
                <a:lumOff val="88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Gestión del Conocimiento</a:t>
          </a:r>
          <a:endParaRPr lang="es-MX" sz="1100" kern="1200">
            <a:ln/>
            <a:solidFill>
              <a:schemeClr val="bg1"/>
            </a:solidFill>
          </a:endParaRPr>
        </a:p>
      </dsp:txBody>
      <dsp:txXfrm>
        <a:off x="811260" y="1159612"/>
        <a:ext cx="864819" cy="864828"/>
      </dsp:txXfrm>
    </dsp:sp>
    <dsp:sp modelId="{0E97BB89-7D38-417F-989D-3E8873A09F9E}">
      <dsp:nvSpPr>
        <dsp:cNvPr id="0" name=""/>
        <dsp:cNvSpPr/>
      </dsp:nvSpPr>
      <dsp:spPr>
        <a:xfrm>
          <a:off x="1404341" y="296399"/>
          <a:ext cx="1223039" cy="122305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>
              <a:ln/>
              <a:solidFill>
                <a:schemeClr val="bg1"/>
              </a:solidFill>
            </a:rPr>
            <a:t>Entorno y condicione del taleno</a:t>
          </a:r>
          <a:endParaRPr lang="es-MX" sz="1100" kern="1200" dirty="0">
            <a:ln/>
            <a:solidFill>
              <a:schemeClr val="bg1"/>
            </a:solidFill>
          </a:endParaRPr>
        </a:p>
      </dsp:txBody>
      <dsp:txXfrm>
        <a:off x="1583451" y="475511"/>
        <a:ext cx="864819" cy="864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3.png"/><Relationship Id="rId9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ro2906@gmail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hyperlink" Target="https://info.corponet.com.mx/hubfs/Imported_Blog_Media/Software-de-Gesti%C3%B3n-de-Talento-Humano-HCM-para-mi-empresa-2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4DC33A-47BD-0948-B93B-EB53944B523D}"/>
              </a:ext>
            </a:extLst>
          </p:cNvPr>
          <p:cNvSpPr txBox="1"/>
          <p:nvPr/>
        </p:nvSpPr>
        <p:spPr>
          <a:xfrm>
            <a:off x="735865" y="2106842"/>
            <a:ext cx="10720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742F81"/>
                </a:solidFill>
                <a:latin typeface="Swis721 Hv BT" panose="020B0804020202020204" pitchFamily="34" charset="0"/>
              </a:rPr>
              <a:t>Modelo tecnológico de sistema de gestión de talento humano para la micro-pequeña empresa en México</a:t>
            </a:r>
            <a:endParaRPr lang="es-MX" sz="4000" b="1" dirty="0">
              <a:solidFill>
                <a:srgbClr val="742F8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rgbClr val="742F81"/>
                </a:solidFill>
              </a:rPr>
              <a:t>Oscar Pablo Rojas Ortiz</a:t>
            </a:r>
          </a:p>
          <a:p>
            <a:pPr algn="ctr"/>
            <a:r>
              <a:rPr lang="es-MX" sz="1600" b="1" i="1" dirty="0" smtClean="0">
                <a:solidFill>
                  <a:schemeClr val="accent1"/>
                </a:solidFill>
              </a:rPr>
              <a:t>Director de Tesis: Dr. Michael Demmler</a:t>
            </a:r>
            <a:endParaRPr lang="es-MX" sz="1600" b="1" i="1" dirty="0">
              <a:solidFill>
                <a:schemeClr val="accent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rgbClr val="742F81"/>
                </a:solidFill>
              </a:rPr>
              <a:t>Universidad Autónoma de Querétaro</a:t>
            </a:r>
            <a:endParaRPr lang="es-MX" sz="2000" b="1" i="1" dirty="0">
              <a:solidFill>
                <a:srgbClr val="742F8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86D2CE-FE7E-6A44-8110-9E706E4854E4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8856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487ABDD-92BA-4190-94C6-F064E50B9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1" y="306604"/>
            <a:ext cx="1432560" cy="38417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2869462-B186-4944-AD60-F40699B310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ECF54C3-0913-449D-BACE-6DF0CB44EE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80" y="103608"/>
            <a:ext cx="829310" cy="639445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6C94046-6A93-42E0-AD8E-BCECA3C1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950" y="126472"/>
            <a:ext cx="1834490" cy="6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70493" y="1539292"/>
            <a:ext cx="62861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smtClean="0">
                <a:solidFill>
                  <a:srgbClr val="742F81"/>
                </a:solidFill>
              </a:rPr>
              <a:t>Cuantitativa – No experimental</a:t>
            </a:r>
          </a:p>
          <a:p>
            <a:pPr algn="ctr"/>
            <a:endParaRPr lang="es-MX" sz="2400" smtClean="0">
              <a:solidFill>
                <a:srgbClr val="742F81"/>
              </a:solidFill>
              <a:latin typeface="+mj-lt"/>
            </a:endParaRPr>
          </a:p>
          <a:p>
            <a:pPr algn="ctr"/>
            <a:r>
              <a:rPr lang="es-MX" sz="2400" smtClean="0">
                <a:solidFill>
                  <a:srgbClr val="742F81"/>
                </a:solidFill>
                <a:latin typeface="+mj-lt"/>
              </a:rPr>
              <a:t>-Medir resultados</a:t>
            </a:r>
          </a:p>
          <a:p>
            <a:pPr marL="342900" indent="-342900" algn="ctr">
              <a:buFontTx/>
              <a:buChar char="-"/>
            </a:pPr>
            <a:r>
              <a:rPr lang="es-MX" sz="2400" b="1" smtClean="0">
                <a:solidFill>
                  <a:srgbClr val="742F81"/>
                </a:solidFill>
                <a:latin typeface="+mj-lt"/>
              </a:rPr>
              <a:t>Multivariante</a:t>
            </a:r>
          </a:p>
          <a:p>
            <a:pPr marL="342900" indent="-342900" algn="ctr">
              <a:buFontTx/>
              <a:buChar char="-"/>
            </a:pPr>
            <a:r>
              <a:rPr lang="es-MX" sz="2400" b="1" smtClean="0">
                <a:solidFill>
                  <a:srgbClr val="742F81"/>
                </a:solidFill>
                <a:latin typeface="+mj-lt"/>
              </a:rPr>
              <a:t>Explicativo</a:t>
            </a:r>
            <a:r>
              <a:rPr lang="es-MX" sz="2400" smtClean="0">
                <a:solidFill>
                  <a:srgbClr val="742F81"/>
                </a:solidFill>
                <a:latin typeface="+mj-lt"/>
              </a:rPr>
              <a:t> – condición de las variables</a:t>
            </a:r>
          </a:p>
          <a:p>
            <a:pPr marL="342900" indent="-342900" algn="ctr">
              <a:buFontTx/>
              <a:buChar char="-"/>
            </a:pPr>
            <a:r>
              <a:rPr lang="es-MX" sz="2400" b="1" smtClean="0">
                <a:solidFill>
                  <a:srgbClr val="742F81"/>
                </a:solidFill>
                <a:latin typeface="+mj-lt"/>
              </a:rPr>
              <a:t>Transversal</a:t>
            </a:r>
            <a:r>
              <a:rPr lang="es-MX" sz="2400" smtClean="0">
                <a:solidFill>
                  <a:srgbClr val="742F81"/>
                </a:solidFill>
                <a:latin typeface="+mj-lt"/>
              </a:rPr>
              <a:t> – Temporalidad única</a:t>
            </a:r>
          </a:p>
          <a:p>
            <a:pPr marL="342900" indent="-342900" algn="ctr">
              <a:buFontTx/>
              <a:buChar char="-"/>
            </a:pPr>
            <a:r>
              <a:rPr lang="es-MX" sz="2400" b="1" smtClean="0">
                <a:solidFill>
                  <a:srgbClr val="742F81"/>
                </a:solidFill>
                <a:latin typeface="+mj-lt"/>
              </a:rPr>
              <a:t>Descriptivo</a:t>
            </a:r>
            <a:r>
              <a:rPr lang="es-MX" sz="2400" smtClean="0">
                <a:solidFill>
                  <a:srgbClr val="742F81"/>
                </a:solidFill>
                <a:latin typeface="+mj-lt"/>
              </a:rPr>
              <a:t> - A</a:t>
            </a:r>
            <a:r>
              <a:rPr lang="es-MX" sz="2400" smtClean="0">
                <a:solidFill>
                  <a:srgbClr val="742F81"/>
                </a:solidFill>
              </a:rPr>
              <a:t>nálisis para medir variables</a:t>
            </a:r>
          </a:p>
          <a:p>
            <a:pPr marL="342900" indent="-342900" algn="ctr">
              <a:buFontTx/>
              <a:buChar char="-"/>
            </a:pPr>
            <a:r>
              <a:rPr lang="es-MX" sz="2400" b="1" smtClean="0">
                <a:solidFill>
                  <a:srgbClr val="742F81"/>
                </a:solidFill>
                <a:latin typeface="+mj-lt"/>
              </a:rPr>
              <a:t>Investigación aplicada </a:t>
            </a:r>
            <a:r>
              <a:rPr lang="es-MX" sz="2400" smtClean="0">
                <a:solidFill>
                  <a:srgbClr val="742F81"/>
                </a:solidFill>
                <a:latin typeface="+mj-lt"/>
              </a:rPr>
              <a:t>– Busca identificar y resolver los problemas</a:t>
            </a:r>
          </a:p>
          <a:p>
            <a:pPr marL="342900" indent="-342900" algn="ctr">
              <a:buFontTx/>
              <a:buChar char="-"/>
            </a:pPr>
            <a:endParaRPr lang="es-MX" sz="2400" smtClean="0">
              <a:solidFill>
                <a:srgbClr val="742F81"/>
              </a:solidFill>
              <a:latin typeface="+mj-lt"/>
            </a:endParaRPr>
          </a:p>
          <a:p>
            <a:pPr marL="342900" indent="-342900" algn="ctr">
              <a:buFontTx/>
              <a:buChar char="-"/>
            </a:pPr>
            <a:r>
              <a:rPr lang="es-MX" sz="2400" b="1" smtClean="0">
                <a:solidFill>
                  <a:srgbClr val="7030A0"/>
                </a:solidFill>
              </a:rPr>
              <a:t>método no probabilístico mediante una muestra dirigida</a:t>
            </a:r>
            <a:endParaRPr lang="es-MX" sz="2400" b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14338" name="Picture 2" descr="Qué es la metodología de la investigación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10971" r="11802" b="10302"/>
          <a:stretch/>
        </p:blipFill>
        <p:spPr bwMode="auto">
          <a:xfrm>
            <a:off x="7685889" y="2000251"/>
            <a:ext cx="322716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7598572" y="5258639"/>
            <a:ext cx="439604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00" dirty="0"/>
              <a:t>Fuente: </a:t>
            </a:r>
            <a:r>
              <a:rPr lang="es-MX" sz="700" dirty="0" smtClean="0"/>
              <a:t>Imagen retomada de </a:t>
            </a:r>
            <a:r>
              <a:rPr lang="es-MX" sz="800" dirty="0" smtClean="0"/>
              <a:t>https</a:t>
            </a:r>
            <a:r>
              <a:rPr lang="es-MX" sz="800" dirty="0"/>
              <a:t>://www.questionpro.com/blog/wp-content/uploads/2021/03/Portada-metodologia-de-la-investigacion.jpg</a:t>
            </a:r>
          </a:p>
          <a:p>
            <a:r>
              <a:rPr lang="es-MX" sz="700" dirty="0" smtClean="0"/>
              <a:t>	</a:t>
            </a:r>
            <a:endParaRPr lang="es-MX" sz="700" dirty="0"/>
          </a:p>
        </p:txBody>
      </p:sp>
    </p:spTree>
    <p:extLst>
      <p:ext uri="{BB962C8B-B14F-4D97-AF65-F5344CB8AC3E}">
        <p14:creationId xmlns:p14="http://schemas.microsoft.com/office/powerpoint/2010/main" val="38013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118464" y="1389073"/>
            <a:ext cx="62861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Hipótesis</a:t>
            </a:r>
            <a:endParaRPr lang="es-MX" sz="3200" b="1" dirty="0">
              <a:solidFill>
                <a:srgbClr val="742F81"/>
              </a:solidFill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  <a:p>
            <a:pPr algn="just"/>
            <a:r>
              <a:rPr lang="es-MX" sz="2800" dirty="0" smtClean="0">
                <a:solidFill>
                  <a:srgbClr val="742F81"/>
                </a:solidFill>
                <a:latin typeface="+mj-lt"/>
              </a:rPr>
              <a:t>Las </a:t>
            </a:r>
            <a:r>
              <a:rPr lang="es-MX" sz="2800" b="1" dirty="0">
                <a:solidFill>
                  <a:schemeClr val="accent1"/>
                </a:solidFill>
                <a:latin typeface="+mj-lt"/>
              </a:rPr>
              <a:t>capacidades</a:t>
            </a:r>
            <a:r>
              <a:rPr lang="es-MX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sz="2800" u="sng" dirty="0">
                <a:solidFill>
                  <a:srgbClr val="742F81"/>
                </a:solidFill>
                <a:latin typeface="+mj-lt"/>
              </a:rPr>
              <a:t>tecnológicas</a:t>
            </a:r>
            <a:r>
              <a:rPr lang="es-MX" sz="2800" dirty="0">
                <a:solidFill>
                  <a:srgbClr val="742F81"/>
                </a:solidFill>
                <a:latin typeface="+mj-lt"/>
              </a:rPr>
              <a:t> y </a:t>
            </a:r>
            <a:r>
              <a:rPr lang="es-MX" sz="2800" u="sng" dirty="0">
                <a:solidFill>
                  <a:srgbClr val="742F81"/>
                </a:solidFill>
                <a:latin typeface="+mj-lt"/>
              </a:rPr>
              <a:t>humanas</a:t>
            </a:r>
            <a:r>
              <a:rPr lang="es-MX" sz="2800" dirty="0">
                <a:solidFill>
                  <a:srgbClr val="742F81"/>
                </a:solidFill>
                <a:latin typeface="+mj-lt"/>
              </a:rPr>
              <a:t> en los </a:t>
            </a:r>
            <a:r>
              <a:rPr lang="es-MX" sz="2800" u="sng" dirty="0">
                <a:solidFill>
                  <a:srgbClr val="742F81"/>
                </a:solidFill>
                <a:latin typeface="+mj-lt"/>
              </a:rPr>
              <a:t>procesos</a:t>
            </a:r>
            <a:r>
              <a:rPr lang="es-MX" sz="2800" dirty="0">
                <a:solidFill>
                  <a:srgbClr val="742F81"/>
                </a:solidFill>
                <a:latin typeface="+mj-lt"/>
              </a:rPr>
              <a:t> de gestión de talento humano en la micro y pequeña empresa en México </a:t>
            </a:r>
            <a:r>
              <a:rPr lang="es-MX" sz="2800" b="1" dirty="0">
                <a:solidFill>
                  <a:schemeClr val="accent1"/>
                </a:solidFill>
                <a:latin typeface="+mj-lt"/>
              </a:rPr>
              <a:t>son anacrónicas y limitadas </a:t>
            </a:r>
            <a:r>
              <a:rPr lang="es-MX" sz="2800" dirty="0">
                <a:solidFill>
                  <a:srgbClr val="742F81"/>
                </a:solidFill>
                <a:latin typeface="+mj-lt"/>
              </a:rPr>
              <a:t>y, en muchos casos </a:t>
            </a:r>
            <a:r>
              <a:rPr lang="es-MX" sz="2800" b="1" dirty="0">
                <a:solidFill>
                  <a:schemeClr val="accent1"/>
                </a:solidFill>
                <a:latin typeface="+mj-lt"/>
              </a:rPr>
              <a:t>nulas</a:t>
            </a:r>
            <a:r>
              <a:rPr lang="es-MX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sz="2800" dirty="0">
                <a:solidFill>
                  <a:srgbClr val="742F81"/>
                </a:solidFill>
                <a:latin typeface="+mj-lt"/>
              </a:rPr>
              <a:t>en las micro y pequeña empresa en México por la naturaleza y estructura funcional del negocio o empresa.</a:t>
            </a:r>
            <a:endParaRPr lang="es-MX" sz="20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0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0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000" dirty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13314" name="Picture 2" descr="Hipótesis de Riemann: Michael Atiyah, el &amp;quot;genio&amp;quot; de 89 años que asegura  haber resuelto uno de los mayores problemas matemáticos de la historia -  BBC News Mund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1" r="27192"/>
          <a:stretch/>
        </p:blipFill>
        <p:spPr bwMode="auto">
          <a:xfrm>
            <a:off x="577417" y="1537023"/>
            <a:ext cx="3821014" cy="45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51179" y="1502164"/>
            <a:ext cx="62861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Pregunta de Investigación</a:t>
            </a:r>
            <a:endParaRPr lang="es-MX" sz="3200" b="1" dirty="0">
              <a:solidFill>
                <a:srgbClr val="742F81"/>
              </a:solidFill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  <a:p>
            <a:pPr algn="just"/>
            <a:r>
              <a:rPr lang="es-MX" sz="2800" dirty="0" smtClean="0">
                <a:solidFill>
                  <a:srgbClr val="742F81"/>
                </a:solidFill>
                <a:latin typeface="+mj-lt"/>
              </a:rPr>
              <a:t>¿</a:t>
            </a:r>
            <a:r>
              <a:rPr lang="es-MX" sz="2800" dirty="0">
                <a:solidFill>
                  <a:srgbClr val="742F81"/>
                </a:solidFill>
                <a:latin typeface="+mj-lt"/>
              </a:rPr>
              <a:t>Cuál es son las principales problemáticas del proceso de gestión de talento humano en la micro y pequeña empresa en México y cómo se puede solucionar mediante la aplicación de un sistema tecnológico?</a:t>
            </a:r>
          </a:p>
          <a:p>
            <a:pPr algn="just"/>
            <a:endParaRPr lang="es-MX" sz="24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400" dirty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12290" name="Picture 2" descr="planteamiento del proble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57" y="1888491"/>
            <a:ext cx="3669016" cy="35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096000" y="1293456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Instrumento</a:t>
            </a:r>
          </a:p>
          <a:p>
            <a:endParaRPr lang="es-MX" sz="2000" b="1" dirty="0" smtClean="0">
              <a:solidFill>
                <a:srgbClr val="742F81"/>
              </a:solidFill>
            </a:endParaRPr>
          </a:p>
          <a:p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Encuesta con 52 reactivos </a:t>
            </a:r>
          </a:p>
          <a:p>
            <a:endParaRPr lang="es-MX" sz="2800" dirty="0">
              <a:solidFill>
                <a:srgbClr val="742F81"/>
              </a:solidFill>
              <a:latin typeface="+mj-lt"/>
            </a:endParaRPr>
          </a:p>
          <a:p>
            <a:r>
              <a:rPr lang="es-MX" sz="2800" b="1" dirty="0" smtClean="0">
                <a:solidFill>
                  <a:srgbClr val="742F81"/>
                </a:solidFill>
              </a:rPr>
              <a:t>Dimensiones</a:t>
            </a:r>
          </a:p>
          <a:p>
            <a:endParaRPr lang="es-MX" sz="2000" dirty="0" smtClean="0">
              <a:solidFill>
                <a:srgbClr val="742F81"/>
              </a:solidFill>
              <a:latin typeface="+mj-lt"/>
            </a:endParaRPr>
          </a:p>
          <a:p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Estructurada </a:t>
            </a:r>
            <a:r>
              <a:rPr lang="es-MX" sz="2400" dirty="0">
                <a:solidFill>
                  <a:srgbClr val="742F81"/>
                </a:solidFill>
                <a:latin typeface="+mj-lt"/>
              </a:rPr>
              <a:t>en cinco dimensiones de análisis</a:t>
            </a:r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:</a:t>
            </a:r>
          </a:p>
          <a:p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 </a:t>
            </a:r>
          </a:p>
          <a:p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- Perfil 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del </a:t>
            </a:r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negocio</a:t>
            </a:r>
          </a:p>
          <a:p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- Estructura 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del negocio </a:t>
            </a:r>
            <a:endParaRPr lang="es-MX" sz="2000" dirty="0" smtClean="0">
              <a:solidFill>
                <a:srgbClr val="742F81"/>
              </a:solidFill>
              <a:latin typeface="+mj-lt"/>
            </a:endParaRPr>
          </a:p>
          <a:p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- Gestión 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del talento </a:t>
            </a:r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humano</a:t>
            </a:r>
          </a:p>
          <a:p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- Tecnológicos </a:t>
            </a:r>
          </a:p>
          <a:p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- Costos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615069877"/>
              </p:ext>
            </p:extLst>
          </p:nvPr>
        </p:nvGraphicFramePr>
        <p:xfrm>
          <a:off x="-586023" y="1662449"/>
          <a:ext cx="7297530" cy="415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937069" y="6210303"/>
            <a:ext cx="1425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propia</a:t>
            </a:r>
            <a:endParaRPr lang="es-MX" sz="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015410" y="1234089"/>
            <a:ext cx="628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Variables de Estudio</a:t>
            </a:r>
            <a:endParaRPr lang="es-MX" sz="24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18095"/>
              </p:ext>
            </p:extLst>
          </p:nvPr>
        </p:nvGraphicFramePr>
        <p:xfrm>
          <a:off x="1080817" y="2220368"/>
          <a:ext cx="9713842" cy="374675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9125"/>
                <a:gridCol w="1930715"/>
                <a:gridCol w="1592562"/>
                <a:gridCol w="1909511"/>
                <a:gridCol w="1276727"/>
                <a:gridCol w="1435202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7030A0"/>
                          </a:solidFill>
                          <a:effectLst/>
                        </a:rPr>
                        <a:t>Tecnología (Tecnológicos)</a:t>
                      </a:r>
                      <a:endParaRPr lang="es-MX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7030A0"/>
                          </a:solidFill>
                          <a:effectLst/>
                        </a:rPr>
                        <a:t>Gestión del talento humano (Humanos)…</a:t>
                      </a:r>
                      <a:endParaRPr lang="es-MX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rgbClr val="7030A0"/>
                          </a:solidFill>
                          <a:effectLst/>
                        </a:rPr>
                        <a:t>continúa</a:t>
                      </a:r>
                      <a:r>
                        <a:rPr lang="es-MX" sz="11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s-MX" sz="1100" dirty="0" smtClean="0">
                          <a:solidFill>
                            <a:srgbClr val="7030A0"/>
                          </a:solidFill>
                          <a:effectLst/>
                        </a:rPr>
                        <a:t>…</a:t>
                      </a:r>
                      <a:endParaRPr lang="es-MX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7030A0"/>
                          </a:solidFill>
                          <a:effectLst/>
                        </a:rPr>
                        <a:t>Estructura del negocio (Procesos)</a:t>
                      </a:r>
                      <a:endParaRPr lang="es-MX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7030A0"/>
                          </a:solidFill>
                          <a:effectLst/>
                        </a:rPr>
                        <a:t>Perfil del Negocio</a:t>
                      </a:r>
                      <a:endParaRPr lang="es-MX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7030A0"/>
                          </a:solidFill>
                          <a:effectLst/>
                        </a:rPr>
                        <a:t>Costos</a:t>
                      </a:r>
                      <a:endParaRPr lang="es-MX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P3.10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P3.21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P2.3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P1.4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P3.11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P3.28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P.22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P2.4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P1.5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P3.12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P3.29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P3.23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P2.5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P1.6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P3.30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P3.4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P3.24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P2.6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P2.1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P3.31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P3.5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P3.25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P2.7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P2.2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P3.32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P3.6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P3.26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P2.8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P3.36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P3.33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P3.7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P3.27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P2.9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P3.34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P3.8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P3.35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P3.9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P3.10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P3.13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P3.14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P3.15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P3.16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P3.17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P3.18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P3.19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P3.20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967410" y="190712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</a:t>
            </a:r>
            <a:r>
              <a:rPr lang="es-MX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dimensiones </a:t>
            </a:r>
            <a:r>
              <a:rPr lang="es-MX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MX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variables </a:t>
            </a:r>
            <a:r>
              <a:rPr lang="es-MX" sz="900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(49)</a:t>
            </a:r>
            <a:endParaRPr lang="es-MX" sz="1600" dirty="0">
              <a:solidFill>
                <a:srgbClr val="7030A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1200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2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67410" y="6005501"/>
            <a:ext cx="1425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propia</a:t>
            </a:r>
            <a:endParaRPr lang="es-MX" sz="800" dirty="0">
              <a:solidFill>
                <a:srgbClr val="7030A0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259172" y="5125229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Dimensiones de Análisis</a:t>
            </a:r>
            <a:endParaRPr lang="es-MX" dirty="0"/>
          </a:p>
        </p:txBody>
      </p:sp>
      <p:sp>
        <p:nvSpPr>
          <p:cNvPr id="28" name="Rectángulo 27"/>
          <p:cNvSpPr/>
          <p:nvPr/>
        </p:nvSpPr>
        <p:spPr>
          <a:xfrm>
            <a:off x="7259172" y="4112009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Jerarquización Factores</a:t>
            </a:r>
            <a:endParaRPr lang="es-MX" dirty="0"/>
          </a:p>
        </p:txBody>
      </p:sp>
      <p:sp>
        <p:nvSpPr>
          <p:cNvPr id="29" name="Rectángulo 28"/>
          <p:cNvSpPr/>
          <p:nvPr/>
        </p:nvSpPr>
        <p:spPr>
          <a:xfrm>
            <a:off x="7259172" y="4618619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Escala de Likert</a:t>
            </a:r>
            <a:endParaRPr lang="es-MX" dirty="0"/>
          </a:p>
        </p:txBody>
      </p:sp>
      <p:sp>
        <p:nvSpPr>
          <p:cNvPr id="30" name="Rectángulo 29"/>
          <p:cNvSpPr/>
          <p:nvPr/>
        </p:nvSpPr>
        <p:spPr>
          <a:xfrm>
            <a:off x="7259172" y="5678793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Variables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00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168433019"/>
              </p:ext>
            </p:extLst>
          </p:nvPr>
        </p:nvGraphicFramePr>
        <p:xfrm>
          <a:off x="1480217" y="2420915"/>
          <a:ext cx="9523897" cy="296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837918" y="1234089"/>
            <a:ext cx="628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Variables y su dependencia</a:t>
            </a:r>
            <a:endParaRPr lang="es-MX" sz="24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486391" y="5489522"/>
            <a:ext cx="1425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propia</a:t>
            </a:r>
            <a:endParaRPr lang="es-MX" sz="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380490" y="1614961"/>
            <a:ext cx="420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Validez y confiabilidad</a:t>
            </a:r>
            <a:endParaRPr lang="es-MX" sz="24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-593077" y="1524929"/>
            <a:ext cx="70980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Swis721 Hv BT" panose="020B0804020202020204" pitchFamily="34" charset="0"/>
              </a:rPr>
              <a:t>Revisión por pares</a:t>
            </a:r>
          </a:p>
          <a:p>
            <a:pPr algn="ctr"/>
            <a:r>
              <a:rPr lang="es-MX" sz="2800" dirty="0" smtClean="0">
                <a:solidFill>
                  <a:srgbClr val="002060"/>
                </a:solidFill>
              </a:rPr>
              <a:t>Valida objetividad y juicio</a:t>
            </a:r>
          </a:p>
          <a:p>
            <a:pPr algn="ctr"/>
            <a:endParaRPr lang="es-MX" sz="2800" dirty="0" smtClean="0">
              <a:solidFill>
                <a:srgbClr val="7030A0"/>
              </a:solidFill>
              <a:latin typeface="Swis721 Hv BT" panose="020B0804020202020204" pitchFamily="34" charset="0"/>
            </a:endParaRPr>
          </a:p>
          <a:p>
            <a:pPr algn="ctr"/>
            <a:r>
              <a:rPr lang="es-MX" sz="2800" dirty="0" smtClean="0">
                <a:solidFill>
                  <a:srgbClr val="7030A0"/>
                </a:solidFill>
                <a:latin typeface="Swis721 Hv BT" panose="020B0804020202020204" pitchFamily="34" charset="0"/>
              </a:rPr>
              <a:t>Alfa de Cronbach</a:t>
            </a:r>
          </a:p>
          <a:p>
            <a:pPr algn="ctr"/>
            <a:r>
              <a:rPr lang="es-MX" sz="2800" dirty="0" smtClean="0">
                <a:solidFill>
                  <a:srgbClr val="002060"/>
                </a:solidFill>
              </a:rPr>
              <a:t>Consistencia interna</a:t>
            </a:r>
          </a:p>
          <a:p>
            <a:pPr algn="ctr"/>
            <a:endParaRPr lang="es-MX" sz="2800" dirty="0" smtClean="0">
              <a:solidFill>
                <a:srgbClr val="7030A0"/>
              </a:solidFill>
              <a:latin typeface="Swis721 Hv BT" panose="020B0804020202020204" pitchFamily="34" charset="0"/>
            </a:endParaRPr>
          </a:p>
          <a:p>
            <a:pPr algn="ctr"/>
            <a:r>
              <a:rPr lang="es-MX" sz="2800" dirty="0" smtClean="0">
                <a:solidFill>
                  <a:srgbClr val="7030A0"/>
                </a:solidFill>
                <a:latin typeface="Swis721 Hv BT" panose="020B0804020202020204" pitchFamily="34" charset="0"/>
              </a:rPr>
              <a:t>Cuestiona elemento tangibles y observables</a:t>
            </a:r>
            <a:endParaRPr lang="es-MX" sz="2800" dirty="0">
              <a:solidFill>
                <a:srgbClr val="7030A0"/>
              </a:solidFill>
              <a:latin typeface="Swis721 Hv BT" panose="020B0804020202020204" pitchFamily="34" charset="0"/>
            </a:endParaRPr>
          </a:p>
          <a:p>
            <a:pPr algn="ctr"/>
            <a:r>
              <a:rPr lang="es-MX" sz="2800" dirty="0" smtClean="0">
                <a:solidFill>
                  <a:srgbClr val="002060"/>
                </a:solidFill>
              </a:rPr>
              <a:t>Consistencia interna</a:t>
            </a:r>
          </a:p>
          <a:p>
            <a:pPr algn="ctr"/>
            <a:endParaRPr lang="es-MX" sz="2800" dirty="0" smtClean="0">
              <a:solidFill>
                <a:srgbClr val="7030A0"/>
              </a:solidFill>
            </a:endParaRPr>
          </a:p>
          <a:p>
            <a:pPr algn="ctr"/>
            <a:r>
              <a:rPr lang="es-MX" sz="2800" dirty="0" smtClean="0">
                <a:solidFill>
                  <a:srgbClr val="7030A0"/>
                </a:solidFill>
                <a:latin typeface="Swis721 Hv BT" panose="020B0804020202020204" pitchFamily="34" charset="0"/>
              </a:rPr>
              <a:t>Ética</a:t>
            </a:r>
            <a:endParaRPr lang="es-MX" sz="2800" dirty="0">
              <a:solidFill>
                <a:srgbClr val="7030A0"/>
              </a:solidFill>
              <a:latin typeface="Swis721 Hv BT" panose="020B0804020202020204" pitchFamily="34" charset="0"/>
            </a:endParaRPr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03906"/>
              </p:ext>
            </p:extLst>
          </p:nvPr>
        </p:nvGraphicFramePr>
        <p:xfrm>
          <a:off x="5823605" y="2718904"/>
          <a:ext cx="5314951" cy="1097280"/>
        </p:xfrm>
        <a:graphic>
          <a:graphicData uri="http://schemas.openxmlformats.org/drawingml/2006/table">
            <a:tbl>
              <a:tblPr lastRow="1" bandRow="1" bandCol="1">
                <a:tableStyleId>{5C22544A-7EE6-4342-B048-85BDC9FD1C3A}</a:tableStyleId>
              </a:tblPr>
              <a:tblGrid>
                <a:gridCol w="1351776"/>
                <a:gridCol w="2341934"/>
                <a:gridCol w="1621241"/>
              </a:tblGrid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Alfa de Cronbach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Alfa de Cronbach basada en elementos estandarizados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Número de elementos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.747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.797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7709913" y="4494833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Swis721 Hv BT" panose="020B0804020202020204" pitchFamily="34" charset="0"/>
              </a:rPr>
              <a:t>Aceptable</a:t>
            </a:r>
            <a:endParaRPr lang="es-MX" dirty="0"/>
          </a:p>
        </p:txBody>
      </p:sp>
      <p:sp>
        <p:nvSpPr>
          <p:cNvPr id="31" name="Rectángulo 30"/>
          <p:cNvSpPr/>
          <p:nvPr/>
        </p:nvSpPr>
        <p:spPr>
          <a:xfrm>
            <a:off x="7088229" y="5353048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Dimensiones de Análisis</a:t>
            </a:r>
            <a:endParaRPr lang="es-MX" dirty="0"/>
          </a:p>
        </p:txBody>
      </p:sp>
      <p:sp>
        <p:nvSpPr>
          <p:cNvPr id="32" name="Rectángulo 31"/>
          <p:cNvSpPr/>
          <p:nvPr/>
        </p:nvSpPr>
        <p:spPr>
          <a:xfrm>
            <a:off x="7088229" y="4339828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Jerarquización Factores</a:t>
            </a:r>
            <a:endParaRPr lang="es-MX" dirty="0"/>
          </a:p>
        </p:txBody>
      </p:sp>
      <p:sp>
        <p:nvSpPr>
          <p:cNvPr id="33" name="Rectángulo 32"/>
          <p:cNvSpPr/>
          <p:nvPr/>
        </p:nvSpPr>
        <p:spPr>
          <a:xfrm>
            <a:off x="7088229" y="4846438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Escala de Likert</a:t>
            </a:r>
            <a:endParaRPr lang="es-MX" dirty="0"/>
          </a:p>
        </p:txBody>
      </p:sp>
      <p:sp>
        <p:nvSpPr>
          <p:cNvPr id="34" name="Rectángulo 33"/>
          <p:cNvSpPr/>
          <p:nvPr/>
        </p:nvSpPr>
        <p:spPr>
          <a:xfrm>
            <a:off x="7088229" y="5906612"/>
            <a:ext cx="3294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Variables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92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9142503" y="4208447"/>
            <a:ext cx="28223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742F81"/>
                </a:solidFill>
              </a:rPr>
              <a:t>Resultados</a:t>
            </a:r>
            <a:endParaRPr lang="es-MX" sz="2800" dirty="0" smtClean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8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814465" y="1147328"/>
            <a:ext cx="11377535" cy="5614255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rgbClr val="7030A0"/>
                </a:solidFill>
              </a:rPr>
              <a:t>Estructura  </a:t>
            </a:r>
            <a:r>
              <a:rPr lang="es-MX" sz="4000" b="1" dirty="0" smtClean="0">
                <a:solidFill>
                  <a:srgbClr val="7030A0"/>
                </a:solidFill>
              </a:rPr>
              <a:t>59%</a:t>
            </a:r>
            <a:endParaRPr lang="es-MX" b="1" dirty="0" smtClean="0">
              <a:solidFill>
                <a:srgbClr val="7030A0"/>
              </a:solidFill>
            </a:endParaRPr>
          </a:p>
          <a:p>
            <a:pPr marL="285750" indent="-19050" algn="just"/>
            <a:r>
              <a:rPr lang="es-MX" sz="1800" dirty="0" smtClean="0">
                <a:solidFill>
                  <a:srgbClr val="7030A0"/>
                </a:solidFill>
              </a:rPr>
              <a:t>50% de ellas no cuentan con estructuras organizacionales definidas.</a:t>
            </a:r>
          </a:p>
          <a:p>
            <a:pPr marL="285750" indent="-19050" algn="just"/>
            <a:r>
              <a:rPr lang="es-MX" sz="1800" dirty="0" smtClean="0">
                <a:solidFill>
                  <a:srgbClr val="7030A0"/>
                </a:solidFill>
              </a:rPr>
              <a:t>Más del 50% cuenta con división departamental al menos en dos áreas.</a:t>
            </a:r>
          </a:p>
          <a:p>
            <a:pPr marL="285750" indent="-19050" algn="just"/>
            <a:r>
              <a:rPr lang="es-MX" sz="1800" dirty="0" smtClean="0">
                <a:solidFill>
                  <a:srgbClr val="7030A0"/>
                </a:solidFill>
              </a:rPr>
              <a:t>Prevalece la presencia de áreas administrativas (Contabilidad y Finanzas, Gerencia.</a:t>
            </a:r>
          </a:p>
          <a:p>
            <a:pPr marL="285750" indent="-19050" algn="just"/>
            <a:r>
              <a:rPr lang="es-MX" sz="1800" dirty="0" smtClean="0">
                <a:solidFill>
                  <a:srgbClr val="7030A0"/>
                </a:solidFill>
              </a:rPr>
              <a:t>Menor presencia de áreas operativas (con la importancia que representa para las ventas).</a:t>
            </a:r>
          </a:p>
          <a:p>
            <a:pPr marL="285750" indent="-19050" algn="just"/>
            <a:r>
              <a:rPr lang="es-MX" sz="1800" dirty="0" smtClean="0">
                <a:solidFill>
                  <a:srgbClr val="7030A0"/>
                </a:solidFill>
              </a:rPr>
              <a:t>Refleja que la carga fiscal es un imperante para las actividades cotidianas de una micro y pequeña empresa.</a:t>
            </a:r>
          </a:p>
          <a:p>
            <a:r>
              <a:rPr lang="es-MX" dirty="0" smtClean="0">
                <a:solidFill>
                  <a:srgbClr val="7030A0"/>
                </a:solidFill>
              </a:rPr>
              <a:t>Gestión de Talento </a:t>
            </a:r>
            <a:r>
              <a:rPr lang="es-MX" sz="4000" b="1" dirty="0" smtClean="0">
                <a:solidFill>
                  <a:srgbClr val="7030A0"/>
                </a:solidFill>
              </a:rPr>
              <a:t>43%</a:t>
            </a:r>
            <a:endParaRPr lang="es-MX" dirty="0" smtClean="0">
              <a:solidFill>
                <a:srgbClr val="7030A0"/>
              </a:solidFill>
            </a:endParaRPr>
          </a:p>
          <a:p>
            <a:pPr marL="465138" indent="-7938" algn="just"/>
            <a:r>
              <a:rPr lang="es-MX" sz="1800" dirty="0" smtClean="0">
                <a:solidFill>
                  <a:srgbClr val="7030A0"/>
                </a:solidFill>
              </a:rPr>
              <a:t>En el 84% de las encuestadas, la función de recursos humanos la realiza el dueño.</a:t>
            </a:r>
          </a:p>
          <a:p>
            <a:pPr marL="465138" indent="-7938" algn="just"/>
            <a:r>
              <a:rPr lang="es-MX" sz="1800" dirty="0" smtClean="0">
                <a:solidFill>
                  <a:srgbClr val="7030A0"/>
                </a:solidFill>
              </a:rPr>
              <a:t>Falta de formación y experiencia en el área de recursos humanos.</a:t>
            </a:r>
          </a:p>
          <a:p>
            <a:pPr marL="465138" indent="-7938" algn="just"/>
            <a:r>
              <a:rPr lang="es-MX" sz="1800" dirty="0" smtClean="0">
                <a:solidFill>
                  <a:srgbClr val="7030A0"/>
                </a:solidFill>
              </a:rPr>
              <a:t>Falta de Manuales.</a:t>
            </a:r>
          </a:p>
          <a:p>
            <a:pPr marL="465138" indent="-7938" algn="just"/>
            <a:r>
              <a:rPr lang="es-MX" sz="1800" dirty="0" smtClean="0">
                <a:solidFill>
                  <a:srgbClr val="7030A0"/>
                </a:solidFill>
              </a:rPr>
              <a:t>No hay un estudio de carga y distribución de funciones.</a:t>
            </a:r>
          </a:p>
          <a:p>
            <a:pPr marL="465138" indent="-7938" algn="just"/>
            <a:r>
              <a:rPr lang="es-MX" sz="1800" dirty="0" smtClean="0">
                <a:solidFill>
                  <a:srgbClr val="7030A0"/>
                </a:solidFill>
              </a:rPr>
              <a:t>Las micro empresas están siempre en procesos de transferencia de conocimientos de manera por la continua rotación.</a:t>
            </a:r>
          </a:p>
          <a:p>
            <a:pPr marL="465138" indent="-7938" algn="just"/>
            <a:r>
              <a:rPr lang="es-MX" sz="1800" dirty="0" smtClean="0">
                <a:solidFill>
                  <a:srgbClr val="7030A0"/>
                </a:solidFill>
              </a:rPr>
              <a:t>Complicaciones operativas, administrativas y de gestión por la falta de controles.</a:t>
            </a:r>
          </a:p>
          <a:p>
            <a:pPr marL="465138" indent="-7938" algn="just"/>
            <a:endParaRPr lang="es-MX" sz="1800" dirty="0" smtClean="0">
              <a:solidFill>
                <a:srgbClr val="7030A0"/>
              </a:solidFill>
            </a:endParaRPr>
          </a:p>
          <a:p>
            <a:pPr marL="179388"/>
            <a:r>
              <a:rPr lang="es-MX" dirty="0" smtClean="0">
                <a:solidFill>
                  <a:srgbClr val="7030A0"/>
                </a:solidFill>
              </a:rPr>
              <a:t>Tecnología </a:t>
            </a:r>
            <a:r>
              <a:rPr lang="es-MX" sz="4000" b="1" dirty="0">
                <a:solidFill>
                  <a:srgbClr val="7030A0"/>
                </a:solidFill>
              </a:rPr>
              <a:t>78%</a:t>
            </a:r>
          </a:p>
          <a:p>
            <a:pPr marL="179388"/>
            <a:endParaRPr lang="es-MX" dirty="0" smtClean="0">
              <a:solidFill>
                <a:srgbClr val="7030A0"/>
              </a:solidFill>
            </a:endParaRPr>
          </a:p>
          <a:p>
            <a:pPr lvl="1" algn="just"/>
            <a:r>
              <a:rPr lang="es-MX" sz="1800" dirty="0" smtClean="0">
                <a:solidFill>
                  <a:srgbClr val="7030A0"/>
                </a:solidFill>
              </a:rPr>
              <a:t>Cuenta con computadoras, internet y dispositivos móviles.</a:t>
            </a:r>
          </a:p>
          <a:p>
            <a:pPr lvl="1" algn="just"/>
            <a:endParaRPr lang="es-MX" sz="1800" dirty="0" smtClean="0">
              <a:solidFill>
                <a:srgbClr val="7030A0"/>
              </a:solidFill>
            </a:endParaRPr>
          </a:p>
          <a:p>
            <a:pPr lvl="1" algn="just"/>
            <a:r>
              <a:rPr lang="es-MX" sz="1800" dirty="0" smtClean="0">
                <a:solidFill>
                  <a:srgbClr val="7030A0"/>
                </a:solidFill>
              </a:rPr>
              <a:t>No cuenta con Sistemas o herramientas tecnológicas.</a:t>
            </a:r>
          </a:p>
          <a:p>
            <a:pPr marL="179388" algn="just"/>
            <a:endParaRPr lang="es-MX" dirty="0" smtClean="0">
              <a:solidFill>
                <a:srgbClr val="7030A0"/>
              </a:solidFill>
            </a:endParaRPr>
          </a:p>
          <a:p>
            <a:pPr marL="179388" algn="just"/>
            <a:endParaRPr lang="es-MX" dirty="0" smtClean="0">
              <a:solidFill>
                <a:srgbClr val="7030A0"/>
              </a:solidFill>
            </a:endParaRPr>
          </a:p>
          <a:p>
            <a:pPr marL="179388" algn="just"/>
            <a:endParaRPr lang="es-MX" dirty="0" smtClean="0">
              <a:solidFill>
                <a:srgbClr val="7030A0"/>
              </a:solidFill>
            </a:endParaRPr>
          </a:p>
          <a:p>
            <a:pPr marL="179388" algn="just"/>
            <a:endParaRPr lang="es-MX" dirty="0" smtClean="0">
              <a:solidFill>
                <a:srgbClr val="7030A0"/>
              </a:solidFill>
            </a:endParaRPr>
          </a:p>
          <a:p>
            <a:pPr marL="179388" algn="just"/>
            <a:endParaRPr lang="es-MX" dirty="0" smtClean="0">
              <a:solidFill>
                <a:srgbClr val="7030A0"/>
              </a:solidFill>
            </a:endParaRPr>
          </a:p>
          <a:p>
            <a:pPr marL="179388" algn="just"/>
            <a:endParaRPr lang="es-MX" dirty="0" smtClean="0">
              <a:solidFill>
                <a:srgbClr val="7030A0"/>
              </a:solidFill>
            </a:endParaRPr>
          </a:p>
          <a:p>
            <a:pPr marL="179388"/>
            <a:endParaRPr lang="es-MX" sz="1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9142503" y="3265705"/>
            <a:ext cx="28223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742F81"/>
                </a:solidFill>
              </a:rPr>
              <a:t>Modelo</a:t>
            </a:r>
            <a:endParaRPr lang="es-MX" sz="2800" dirty="0" smtClean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8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525133708"/>
              </p:ext>
            </p:extLst>
          </p:nvPr>
        </p:nvGraphicFramePr>
        <p:xfrm>
          <a:off x="914134" y="1108343"/>
          <a:ext cx="6035039" cy="557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5676900" y="6226361"/>
            <a:ext cx="1425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MX" sz="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propia</a:t>
            </a:r>
            <a:endParaRPr lang="es-MX" sz="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876C7D7-40F8-6F42-91E4-FE1988589A0A}"/>
              </a:ext>
            </a:extLst>
          </p:cNvPr>
          <p:cNvSpPr txBox="1"/>
          <p:nvPr/>
        </p:nvSpPr>
        <p:spPr>
          <a:xfrm>
            <a:off x="2199086" y="2435740"/>
            <a:ext cx="7454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742F81"/>
                </a:solidFill>
              </a:rPr>
              <a:t>Contacto:</a:t>
            </a:r>
          </a:p>
          <a:p>
            <a:pPr algn="ctr"/>
            <a:endParaRPr lang="es-MX" sz="3200" dirty="0" smtClean="0"/>
          </a:p>
          <a:p>
            <a:pPr algn="ctr"/>
            <a:r>
              <a:rPr lang="es-MX" sz="3200" dirty="0" smtClean="0">
                <a:hlinkClick r:id="rId5"/>
              </a:rPr>
              <a:t>oro2906@gmail.com</a:t>
            </a:r>
            <a:endParaRPr lang="es-MX" sz="3200" dirty="0" smtClean="0"/>
          </a:p>
          <a:p>
            <a:pPr algn="ctr"/>
            <a:endParaRPr lang="es-MX" sz="32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BBE9C78-C6DB-4E7A-9F19-248EF8C38F1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33E5508-A117-4709-B5B1-470827F3527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D97F2F-E3B3-4771-8DD6-4550C14EA89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Autor: Oscar Pablo Rojas 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459059"/>
            <a:ext cx="47830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solidFill>
                  <a:srgbClr val="742F81"/>
                </a:solidFill>
              </a:rPr>
              <a:t>Justificación</a:t>
            </a:r>
          </a:p>
          <a:p>
            <a:pPr algn="just"/>
            <a:endParaRPr lang="es-MX" sz="3200" b="1" dirty="0">
              <a:solidFill>
                <a:srgbClr val="742F81"/>
              </a:solidFill>
            </a:endParaRPr>
          </a:p>
          <a:p>
            <a:pPr algn="just"/>
            <a:r>
              <a:rPr lang="es-MX" sz="3200" dirty="0" smtClean="0">
                <a:solidFill>
                  <a:srgbClr val="002060"/>
                </a:solidFill>
              </a:rPr>
              <a:t>El </a:t>
            </a:r>
            <a:r>
              <a:rPr lang="es-MX" sz="3200" b="1" dirty="0">
                <a:solidFill>
                  <a:srgbClr val="002060"/>
                </a:solidFill>
              </a:rPr>
              <a:t>33% </a:t>
            </a:r>
            <a:r>
              <a:rPr lang="es-MX" sz="3200" dirty="0">
                <a:solidFill>
                  <a:srgbClr val="002060"/>
                </a:solidFill>
              </a:rPr>
              <a:t>de empresas </a:t>
            </a:r>
            <a:r>
              <a:rPr lang="es-MX" sz="3200" b="1" dirty="0" smtClean="0">
                <a:solidFill>
                  <a:srgbClr val="002060"/>
                </a:solidFill>
              </a:rPr>
              <a:t>NO</a:t>
            </a:r>
            <a:r>
              <a:rPr lang="es-MX" sz="3200" dirty="0" smtClean="0">
                <a:solidFill>
                  <a:srgbClr val="002060"/>
                </a:solidFill>
              </a:rPr>
              <a:t> logra </a:t>
            </a:r>
            <a:r>
              <a:rPr lang="es-MX" sz="3200" dirty="0">
                <a:solidFill>
                  <a:srgbClr val="002060"/>
                </a:solidFill>
              </a:rPr>
              <a:t>subsistir el primer año de </a:t>
            </a:r>
            <a:r>
              <a:rPr lang="es-MX" sz="3200" dirty="0" smtClean="0">
                <a:solidFill>
                  <a:srgbClr val="002060"/>
                </a:solidFill>
              </a:rPr>
              <a:t>vida, </a:t>
            </a:r>
            <a:r>
              <a:rPr lang="es-MX" sz="3200" b="1" dirty="0" smtClean="0">
                <a:solidFill>
                  <a:srgbClr val="002060"/>
                </a:solidFill>
              </a:rPr>
              <a:t>75%</a:t>
            </a:r>
            <a:r>
              <a:rPr lang="es-MX" sz="3200" dirty="0" smtClean="0">
                <a:solidFill>
                  <a:srgbClr val="002060"/>
                </a:solidFill>
              </a:rPr>
              <a:t> cierran después de dos año, sólo el </a:t>
            </a:r>
            <a:r>
              <a:rPr lang="es-MX" sz="3200" b="1" dirty="0" smtClean="0">
                <a:solidFill>
                  <a:srgbClr val="002060"/>
                </a:solidFill>
              </a:rPr>
              <a:t>10%</a:t>
            </a:r>
            <a:r>
              <a:rPr lang="es-MX" sz="3200" dirty="0" smtClean="0">
                <a:solidFill>
                  <a:srgbClr val="002060"/>
                </a:solidFill>
              </a:rPr>
              <a:t> sobrevive más de una década.</a:t>
            </a:r>
            <a:endParaRPr lang="es-MX" sz="3200" dirty="0">
              <a:solidFill>
                <a:srgbClr val="00206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31263943"/>
              </p:ext>
            </p:extLst>
          </p:nvPr>
        </p:nvGraphicFramePr>
        <p:xfrm>
          <a:off x="5676900" y="1258930"/>
          <a:ext cx="6310491" cy="23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1339861467"/>
              </p:ext>
            </p:extLst>
          </p:nvPr>
        </p:nvGraphicFramePr>
        <p:xfrm>
          <a:off x="5702341" y="3815418"/>
          <a:ext cx="6310491" cy="23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Rectángulo 3"/>
          <p:cNvSpPr/>
          <p:nvPr/>
        </p:nvSpPr>
        <p:spPr>
          <a:xfrm>
            <a:off x="431800" y="5578676"/>
            <a:ext cx="483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Seis </a:t>
            </a:r>
            <a:r>
              <a:rPr lang="es-MX" b="1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aspectos generales que afectan la vida de una </a:t>
            </a:r>
            <a:r>
              <a:rPr lang="es-MX" b="1" dirty="0" smtClean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empresa.</a:t>
            </a:r>
            <a:endParaRPr lang="es-MX" b="1" dirty="0">
              <a:solidFill>
                <a:srgbClr val="742F8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2600" y="2060540"/>
            <a:ext cx="4783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Fuente: Encuesta </a:t>
            </a:r>
            <a:r>
              <a:rPr lang="es-MX" sz="900" dirty="0">
                <a:latin typeface="Arial" panose="020B0604020202020204" pitchFamily="34" charset="0"/>
                <a:ea typeface="Calibri" panose="020F0502020204030204" pitchFamily="34" charset="0"/>
              </a:rPr>
              <a:t>Nacional sobre Productividad y Competitividad de las Micro, Pequeñas y Medianas Empresas aplicada en el año 2018 (ENAPROCE)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Autor: Oscar 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344510" y="1819155"/>
            <a:ext cx="62861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Objetivo General</a:t>
            </a:r>
          </a:p>
          <a:p>
            <a:endParaRPr lang="es-MX" sz="3200" b="1" dirty="0">
              <a:solidFill>
                <a:srgbClr val="742F81"/>
              </a:solidFill>
            </a:endParaRPr>
          </a:p>
          <a:p>
            <a:pPr algn="just"/>
            <a:r>
              <a:rPr lang="es-MX" sz="2400" dirty="0">
                <a:solidFill>
                  <a:srgbClr val="742F81"/>
                </a:solidFill>
                <a:latin typeface="+mj-lt"/>
              </a:rPr>
              <a:t>Identificar a través de una metodología </a:t>
            </a:r>
            <a:r>
              <a:rPr lang="es-MX" sz="2400" b="1" dirty="0">
                <a:solidFill>
                  <a:srgbClr val="742F81"/>
                </a:solidFill>
                <a:latin typeface="+mj-lt"/>
              </a:rPr>
              <a:t>cuantitativa</a:t>
            </a:r>
            <a:r>
              <a:rPr lang="es-MX" sz="2400" dirty="0">
                <a:solidFill>
                  <a:srgbClr val="742F81"/>
                </a:solidFill>
                <a:latin typeface="+mj-lt"/>
              </a:rPr>
              <a:t>, las </a:t>
            </a:r>
            <a:r>
              <a:rPr lang="es-MX" sz="2400" b="1" dirty="0">
                <a:solidFill>
                  <a:srgbClr val="742F81"/>
                </a:solidFill>
                <a:latin typeface="+mj-lt"/>
              </a:rPr>
              <a:t>variables</a:t>
            </a:r>
            <a:r>
              <a:rPr lang="es-MX" sz="2400" dirty="0">
                <a:solidFill>
                  <a:srgbClr val="742F81"/>
                </a:solidFill>
                <a:latin typeface="+mj-lt"/>
              </a:rPr>
              <a:t> tecnológicas, humanas y de procesos aplicados en micro y pequeñas empresas en México para el talento humano, que contribuyan a conformar un modelo tecnológico de gestión de talento humano</a:t>
            </a:r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.</a:t>
            </a:r>
            <a:endParaRPr lang="es-MX" sz="2400" dirty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2" y="1775384"/>
            <a:ext cx="3901778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Autor: Oscar Pablo Rojas 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370159"/>
            <a:ext cx="10769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742F81"/>
                </a:solidFill>
              </a:rPr>
              <a:t>Objetivos Específicos:</a:t>
            </a:r>
            <a:endParaRPr lang="es-MX" sz="1600" b="1" dirty="0" smtClean="0">
              <a:solidFill>
                <a:srgbClr val="742F81"/>
              </a:solidFill>
            </a:endParaRPr>
          </a:p>
          <a:p>
            <a:pPr algn="just"/>
            <a:endParaRPr lang="es-MX" sz="1600" b="1" dirty="0">
              <a:solidFill>
                <a:srgbClr val="742F8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42F81"/>
                </a:solidFill>
              </a:rPr>
              <a:t>Identificar los </a:t>
            </a:r>
            <a:r>
              <a:rPr lang="es-MX" dirty="0">
                <a:solidFill>
                  <a:schemeClr val="accent4"/>
                </a:solidFill>
              </a:rPr>
              <a:t>criterios de clasificación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 las empresas objeto del estudio.</a:t>
            </a:r>
          </a:p>
          <a:p>
            <a:pPr algn="just"/>
            <a:r>
              <a:rPr lang="es-MX" dirty="0">
                <a:solidFill>
                  <a:srgbClr val="742F81"/>
                </a:solidFill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4"/>
                </a:solidFill>
              </a:rPr>
              <a:t>Diseñar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un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instrumento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levantamiento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información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>
                <a:solidFill>
                  <a:srgbClr val="742F81"/>
                </a:solidFill>
              </a:rPr>
              <a:t>que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identifique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las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variables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en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la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gestión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 talento humano en la micro y pequeña empresa  en México.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4"/>
                </a:solidFill>
              </a:rPr>
              <a:t>Aplicar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el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instrumento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levantamiento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información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para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obtener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datos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las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variables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que serán sujetos de análisis y estudio.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4"/>
                </a:solidFill>
              </a:rPr>
              <a:t>Identificar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las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variables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tecnológicas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>
                <a:solidFill>
                  <a:schemeClr val="accent4"/>
                </a:solidFill>
              </a:rPr>
              <a:t>humanas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y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de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procesos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aplicados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en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la</a:t>
            </a:r>
            <a:r>
              <a:rPr lang="es-MX" dirty="0">
                <a:solidFill>
                  <a:schemeClr val="bg1"/>
                </a:solidFill>
              </a:rPr>
              <a:t>  </a:t>
            </a:r>
            <a:r>
              <a:rPr lang="es-MX" dirty="0">
                <a:solidFill>
                  <a:schemeClr val="accent4"/>
                </a:solidFill>
              </a:rPr>
              <a:t>gestión del talent</a:t>
            </a:r>
            <a:r>
              <a:rPr lang="es-MX" dirty="0">
                <a:solidFill>
                  <a:schemeClr val="bg1"/>
                </a:solidFill>
              </a:rPr>
              <a:t>o </a:t>
            </a:r>
            <a:r>
              <a:rPr lang="es-MX" dirty="0">
                <a:solidFill>
                  <a:srgbClr val="742F81"/>
                </a:solidFill>
              </a:rPr>
              <a:t>humano</a:t>
            </a:r>
            <a:r>
              <a:rPr lang="es-MX" dirty="0">
                <a:solidFill>
                  <a:schemeClr val="bg1"/>
                </a:solidFill>
              </a:rPr>
              <a:t>, </a:t>
            </a:r>
            <a:r>
              <a:rPr lang="es-MX" dirty="0">
                <a:solidFill>
                  <a:srgbClr val="742F81"/>
                </a:solidFill>
              </a:rPr>
              <a:t>su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accent4"/>
                </a:solidFill>
              </a:rPr>
              <a:t>comportamiento</a:t>
            </a:r>
            <a:r>
              <a:rPr lang="es-MX" dirty="0">
                <a:solidFill>
                  <a:schemeClr val="bg1"/>
                </a:solidFill>
              </a:rPr>
              <a:t> y </a:t>
            </a:r>
            <a:r>
              <a:rPr lang="es-MX" dirty="0">
                <a:solidFill>
                  <a:schemeClr val="accent4"/>
                </a:solidFill>
              </a:rPr>
              <a:t>condición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rgbClr val="742F81"/>
                </a:solidFill>
              </a:rPr>
              <a:t>a través de la aplicación del instrumento de levantamiento de 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</a:rPr>
              <a:t>Plantear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742F81"/>
                </a:solidFill>
              </a:rPr>
              <a:t>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elementos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742F81"/>
                </a:solidFill>
              </a:rPr>
              <a:t>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742F81"/>
                </a:solidFill>
              </a:rPr>
              <a:t>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modelo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tecnológico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rgbClr val="742F81"/>
                </a:solidFill>
              </a:rPr>
              <a:t>que</a:t>
            </a:r>
            <a:r>
              <a:rPr lang="en-US" dirty="0">
                <a:solidFill>
                  <a:srgbClr val="742F81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proporcione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herramientas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742F8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instrumentos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742F81"/>
                </a:solidFill>
              </a:rPr>
              <a:t>a la </a:t>
            </a:r>
            <a:r>
              <a:rPr lang="en-US" dirty="0" err="1">
                <a:solidFill>
                  <a:srgbClr val="742F81"/>
                </a:solidFill>
              </a:rPr>
              <a:t>gerencia</a:t>
            </a:r>
            <a:r>
              <a:rPr lang="en-US" dirty="0">
                <a:solidFill>
                  <a:srgbClr val="742F81"/>
                </a:solidFill>
              </a:rPr>
              <a:t> o </a:t>
            </a:r>
            <a:r>
              <a:rPr lang="en-US" dirty="0" err="1">
                <a:solidFill>
                  <a:srgbClr val="742F81"/>
                </a:solidFill>
              </a:rPr>
              <a:t>administración</a:t>
            </a:r>
            <a:r>
              <a:rPr lang="en-US" dirty="0">
                <a:solidFill>
                  <a:srgbClr val="742F81"/>
                </a:solidFill>
              </a:rPr>
              <a:t> para </a:t>
            </a:r>
            <a:r>
              <a:rPr lang="en-US" dirty="0" err="1">
                <a:solidFill>
                  <a:srgbClr val="742F81"/>
                </a:solidFill>
              </a:rPr>
              <a:t>mejorar</a:t>
            </a:r>
            <a:r>
              <a:rPr lang="en-US" dirty="0">
                <a:solidFill>
                  <a:srgbClr val="742F81"/>
                </a:solidFill>
              </a:rPr>
              <a:t> la </a:t>
            </a:r>
            <a:r>
              <a:rPr lang="en-US" dirty="0" err="1">
                <a:solidFill>
                  <a:srgbClr val="742F81"/>
                </a:solidFill>
              </a:rPr>
              <a:t>eficiencia</a:t>
            </a:r>
            <a:r>
              <a:rPr lang="en-US" dirty="0">
                <a:solidFill>
                  <a:srgbClr val="742F81"/>
                </a:solidFill>
              </a:rPr>
              <a:t> en la </a:t>
            </a:r>
            <a:r>
              <a:rPr lang="en-US" dirty="0" err="1">
                <a:solidFill>
                  <a:srgbClr val="742F81"/>
                </a:solidFill>
              </a:rPr>
              <a:t>gestión</a:t>
            </a:r>
            <a:r>
              <a:rPr lang="en-US" dirty="0">
                <a:solidFill>
                  <a:srgbClr val="742F81"/>
                </a:solidFill>
              </a:rPr>
              <a:t> del </a:t>
            </a:r>
            <a:r>
              <a:rPr lang="en-US" dirty="0" err="1">
                <a:solidFill>
                  <a:srgbClr val="742F81"/>
                </a:solidFill>
              </a:rPr>
              <a:t>talento</a:t>
            </a:r>
            <a:r>
              <a:rPr lang="en-US" dirty="0">
                <a:solidFill>
                  <a:srgbClr val="742F81"/>
                </a:solidFill>
              </a:rPr>
              <a:t> </a:t>
            </a:r>
            <a:r>
              <a:rPr lang="en-US" dirty="0" err="1">
                <a:solidFill>
                  <a:srgbClr val="742F81"/>
                </a:solidFill>
              </a:rPr>
              <a:t>humano</a:t>
            </a:r>
            <a:r>
              <a:rPr lang="en-US" dirty="0">
                <a:solidFill>
                  <a:srgbClr val="742F81"/>
                </a:solidFill>
              </a:rPr>
              <a:t> en micro y </a:t>
            </a:r>
            <a:r>
              <a:rPr lang="en-US" dirty="0" err="1">
                <a:solidFill>
                  <a:srgbClr val="742F81"/>
                </a:solidFill>
              </a:rPr>
              <a:t>pequeñas</a:t>
            </a:r>
            <a:r>
              <a:rPr lang="en-US" dirty="0">
                <a:solidFill>
                  <a:srgbClr val="742F81"/>
                </a:solidFill>
              </a:rPr>
              <a:t> </a:t>
            </a:r>
            <a:r>
              <a:rPr lang="en-US" dirty="0" err="1">
                <a:solidFill>
                  <a:srgbClr val="742F81"/>
                </a:solidFill>
              </a:rPr>
              <a:t>empresas</a:t>
            </a:r>
            <a:r>
              <a:rPr lang="en-US" dirty="0">
                <a:solidFill>
                  <a:srgbClr val="742F81"/>
                </a:solidFill>
              </a:rPr>
              <a:t> en México, a </a:t>
            </a:r>
            <a:r>
              <a:rPr lang="en-US" dirty="0" err="1">
                <a:solidFill>
                  <a:srgbClr val="742F81"/>
                </a:solidFill>
              </a:rPr>
              <a:t>través</a:t>
            </a:r>
            <a:r>
              <a:rPr lang="en-US" dirty="0">
                <a:solidFill>
                  <a:srgbClr val="742F81"/>
                </a:solidFill>
              </a:rPr>
              <a:t> de los </a:t>
            </a:r>
            <a:r>
              <a:rPr lang="en-US" dirty="0" err="1">
                <a:solidFill>
                  <a:srgbClr val="742F81"/>
                </a:solidFill>
              </a:rPr>
              <a:t>resultados</a:t>
            </a:r>
            <a:r>
              <a:rPr lang="en-US" dirty="0">
                <a:solidFill>
                  <a:srgbClr val="742F81"/>
                </a:solidFill>
              </a:rPr>
              <a:t> </a:t>
            </a:r>
            <a:r>
              <a:rPr lang="en-US" dirty="0" err="1">
                <a:solidFill>
                  <a:srgbClr val="742F81"/>
                </a:solidFill>
              </a:rPr>
              <a:t>obtenidos</a:t>
            </a:r>
            <a:r>
              <a:rPr lang="en-US" dirty="0">
                <a:solidFill>
                  <a:srgbClr val="742F81"/>
                </a:solidFill>
              </a:rPr>
              <a:t> en el </a:t>
            </a:r>
            <a:r>
              <a:rPr lang="en-US" dirty="0" err="1">
                <a:solidFill>
                  <a:srgbClr val="742F81"/>
                </a:solidFill>
              </a:rPr>
              <a:t>instrumento</a:t>
            </a:r>
            <a:r>
              <a:rPr lang="en-US" dirty="0">
                <a:solidFill>
                  <a:srgbClr val="742F81"/>
                </a:solidFill>
              </a:rPr>
              <a:t> de </a:t>
            </a:r>
            <a:r>
              <a:rPr lang="en-US" dirty="0" err="1">
                <a:solidFill>
                  <a:srgbClr val="742F81"/>
                </a:solidFill>
              </a:rPr>
              <a:t>levantamiento</a:t>
            </a:r>
            <a:r>
              <a:rPr lang="en-US" dirty="0">
                <a:solidFill>
                  <a:srgbClr val="742F81"/>
                </a:solidFill>
              </a:rPr>
              <a:t> de </a:t>
            </a:r>
            <a:r>
              <a:rPr lang="en-US" dirty="0" err="1">
                <a:solidFill>
                  <a:srgbClr val="742F81"/>
                </a:solidFill>
              </a:rPr>
              <a:t>información</a:t>
            </a:r>
            <a:r>
              <a:rPr lang="en-US" dirty="0">
                <a:solidFill>
                  <a:srgbClr val="742F81"/>
                </a:solidFill>
              </a:rPr>
              <a:t> y </a:t>
            </a:r>
            <a:r>
              <a:rPr lang="en-US" dirty="0" err="1">
                <a:solidFill>
                  <a:srgbClr val="742F81"/>
                </a:solidFill>
              </a:rPr>
              <a:t>habiendo</a:t>
            </a:r>
            <a:r>
              <a:rPr lang="en-US" dirty="0">
                <a:solidFill>
                  <a:srgbClr val="742F81"/>
                </a:solidFill>
              </a:rPr>
              <a:t> </a:t>
            </a:r>
            <a:r>
              <a:rPr lang="en-US" dirty="0" err="1">
                <a:solidFill>
                  <a:srgbClr val="742F81"/>
                </a:solidFill>
              </a:rPr>
              <a:t>identificado</a:t>
            </a:r>
            <a:r>
              <a:rPr lang="en-US" dirty="0">
                <a:solidFill>
                  <a:srgbClr val="742F81"/>
                </a:solidFill>
              </a:rPr>
              <a:t> el </a:t>
            </a:r>
            <a:r>
              <a:rPr lang="en-US" dirty="0" err="1">
                <a:solidFill>
                  <a:srgbClr val="742F81"/>
                </a:solidFill>
              </a:rPr>
              <a:t>comportamiento</a:t>
            </a:r>
            <a:r>
              <a:rPr lang="en-US" dirty="0">
                <a:solidFill>
                  <a:srgbClr val="742F81"/>
                </a:solidFill>
              </a:rPr>
              <a:t> y </a:t>
            </a:r>
            <a:r>
              <a:rPr lang="en-US" dirty="0" err="1">
                <a:solidFill>
                  <a:srgbClr val="742F81"/>
                </a:solidFill>
              </a:rPr>
              <a:t>condición</a:t>
            </a:r>
            <a:r>
              <a:rPr lang="en-US" dirty="0">
                <a:solidFill>
                  <a:srgbClr val="742F81"/>
                </a:solidFill>
              </a:rPr>
              <a:t> de </a:t>
            </a:r>
            <a:r>
              <a:rPr lang="en-US" dirty="0" err="1">
                <a:solidFill>
                  <a:srgbClr val="742F81"/>
                </a:solidFill>
              </a:rPr>
              <a:t>las</a:t>
            </a:r>
            <a:r>
              <a:rPr lang="en-US" dirty="0">
                <a:solidFill>
                  <a:srgbClr val="742F81"/>
                </a:solidFill>
              </a:rPr>
              <a:t> </a:t>
            </a:r>
            <a:r>
              <a:rPr lang="en-US" dirty="0" smtClean="0">
                <a:solidFill>
                  <a:srgbClr val="742F81"/>
                </a:solidFill>
              </a:rPr>
              <a:t>variables.</a:t>
            </a:r>
            <a:endParaRPr lang="es-MX" dirty="0">
              <a:solidFill>
                <a:srgbClr val="742F8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27112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FE8E47F-2C91-40DA-8313-BC472CFEE180}"/>
              </a:ext>
            </a:extLst>
          </p:cNvPr>
          <p:cNvSpPr txBox="1">
            <a:spLocks/>
          </p:cNvSpPr>
          <p:nvPr/>
        </p:nvSpPr>
        <p:spPr>
          <a:xfrm>
            <a:off x="761414" y="2741629"/>
            <a:ext cx="10669172" cy="966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7030A0"/>
                </a:solidFill>
                <a:latin typeface="Swis721 Hv BT" panose="020B0804020202020204" pitchFamily="34" charset="0"/>
              </a:rPr>
              <a:t>Marco Teórico</a:t>
            </a:r>
            <a:endParaRPr lang="es-MX" b="1" dirty="0">
              <a:solidFill>
                <a:srgbClr val="7030A0"/>
              </a:solidFill>
              <a:latin typeface="Swis721 Hv BT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Oscar Pablo Rojas 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140135" y="1355175"/>
            <a:ext cx="6286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endParaRPr lang="es-MX" sz="3200" b="1" dirty="0">
              <a:solidFill>
                <a:srgbClr val="742F81"/>
              </a:solidFill>
            </a:endParaRPr>
          </a:p>
          <a:p>
            <a:pPr marL="0" lvl="2" algn="just"/>
            <a:r>
              <a:rPr lang="es-MX" sz="2800" dirty="0" smtClean="0">
                <a:solidFill>
                  <a:srgbClr val="742F81"/>
                </a:solidFill>
              </a:rPr>
              <a:t>Antecedentes históricos PND (1930)</a:t>
            </a:r>
          </a:p>
          <a:p>
            <a:pPr marL="0" lvl="2" algn="just"/>
            <a:endParaRPr lang="es-MX" sz="2400" dirty="0" smtClean="0">
              <a:solidFill>
                <a:srgbClr val="742F8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MX" sz="2400" dirty="0" smtClean="0">
                <a:solidFill>
                  <a:srgbClr val="742F81"/>
                </a:solidFill>
              </a:rPr>
              <a:t>Conformación </a:t>
            </a:r>
            <a:r>
              <a:rPr lang="es-MX" sz="2400" dirty="0">
                <a:solidFill>
                  <a:srgbClr val="742F81"/>
                </a:solidFill>
              </a:rPr>
              <a:t>de las estructuras </a:t>
            </a:r>
            <a:r>
              <a:rPr lang="es-MX" sz="2400" dirty="0" smtClean="0">
                <a:solidFill>
                  <a:srgbClr val="742F81"/>
                </a:solidFill>
              </a:rPr>
              <a:t>de desarrollo político y sociales.</a:t>
            </a:r>
          </a:p>
          <a:p>
            <a:pPr marL="342900" indent="-342900" algn="just">
              <a:buFontTx/>
              <a:buChar char="-"/>
            </a:pPr>
            <a:endParaRPr lang="es-MX" sz="2400" dirty="0" smtClean="0">
              <a:solidFill>
                <a:srgbClr val="742F8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MX" sz="2400" dirty="0" smtClean="0">
                <a:solidFill>
                  <a:srgbClr val="742F81"/>
                </a:solidFill>
              </a:rPr>
              <a:t>Desarrollo e </a:t>
            </a:r>
            <a:r>
              <a:rPr lang="es-MX" sz="2400" dirty="0">
                <a:solidFill>
                  <a:srgbClr val="742F81"/>
                </a:solidFill>
              </a:rPr>
              <a:t>importancia de la </a:t>
            </a:r>
            <a:r>
              <a:rPr lang="es-MX" sz="2400" dirty="0" smtClean="0">
                <a:solidFill>
                  <a:srgbClr val="742F81"/>
                </a:solidFill>
              </a:rPr>
              <a:t>Administración en las empresas (áreas funcionales). </a:t>
            </a:r>
            <a:r>
              <a:rPr lang="es-MX" sz="2400" dirty="0">
                <a:solidFill>
                  <a:srgbClr val="742F81"/>
                </a:solidFill>
              </a:rPr>
              <a:t> </a:t>
            </a:r>
            <a:endParaRPr lang="es-MX" sz="2400" dirty="0" smtClean="0">
              <a:solidFill>
                <a:srgbClr val="742F81"/>
              </a:solidFill>
            </a:endParaRPr>
          </a:p>
          <a:p>
            <a:pPr marL="342900" indent="-342900" algn="just">
              <a:buFontTx/>
              <a:buChar char="-"/>
            </a:pPr>
            <a:endParaRPr lang="es-MX" sz="2400" dirty="0" smtClean="0">
              <a:solidFill>
                <a:srgbClr val="742F8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MX" sz="2400" dirty="0" smtClean="0">
                <a:solidFill>
                  <a:srgbClr val="742F81"/>
                </a:solidFill>
              </a:rPr>
              <a:t>Modelos </a:t>
            </a:r>
            <a:r>
              <a:rPr lang="es-MX" sz="2400" dirty="0">
                <a:solidFill>
                  <a:srgbClr val="742F81"/>
                </a:solidFill>
              </a:rPr>
              <a:t>de gestión de talento </a:t>
            </a:r>
            <a:r>
              <a:rPr lang="es-MX" sz="2400" dirty="0" smtClean="0">
                <a:solidFill>
                  <a:srgbClr val="742F81"/>
                </a:solidFill>
              </a:rPr>
              <a:t>humano.</a:t>
            </a:r>
            <a:endParaRPr lang="es-MX" sz="2400" dirty="0">
              <a:solidFill>
                <a:srgbClr val="742F8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8939" y="6052730"/>
            <a:ext cx="4396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00" dirty="0"/>
              <a:t>Fuente: </a:t>
            </a:r>
            <a:r>
              <a:rPr lang="es-MX" sz="700" dirty="0" smtClean="0"/>
              <a:t>Imagen retomada de </a:t>
            </a:r>
            <a:r>
              <a:rPr lang="es-MX" sz="700" dirty="0" smtClean="0">
                <a:hlinkClick r:id="rId9"/>
              </a:rPr>
              <a:t>https</a:t>
            </a:r>
            <a:r>
              <a:rPr lang="es-MX" sz="700" dirty="0">
                <a:hlinkClick r:id="rId9"/>
              </a:rPr>
              <a:t>://</a:t>
            </a:r>
            <a:r>
              <a:rPr lang="es-MX" sz="700" dirty="0" smtClean="0">
                <a:hlinkClick r:id="rId9"/>
              </a:rPr>
              <a:t>info.corponet.com.mx/hubfs/Imported_Blog_Media/Software-de-Gesti%C3%B3n-de-Talento-Humano-HCM-para-mi-empresa-2.jpg</a:t>
            </a:r>
            <a:r>
              <a:rPr lang="es-MX" sz="700" dirty="0" smtClean="0"/>
              <a:t>	</a:t>
            </a:r>
            <a:endParaRPr lang="es-MX" sz="700" dirty="0"/>
          </a:p>
        </p:txBody>
      </p:sp>
      <p:pic>
        <p:nvPicPr>
          <p:cNvPr id="1028" name="Picture 4" descr="La clase empresarial surgió en México en la época de la Conquista -  Almomento | Noticias, información nacional e internaciona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1" t="8549"/>
          <a:stretch/>
        </p:blipFill>
        <p:spPr bwMode="auto">
          <a:xfrm>
            <a:off x="130628" y="1393371"/>
            <a:ext cx="4841929" cy="45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33158"/>
              </p:ext>
            </p:extLst>
          </p:nvPr>
        </p:nvGraphicFramePr>
        <p:xfrm>
          <a:off x="130628" y="1385459"/>
          <a:ext cx="4829993" cy="109575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056728"/>
                <a:gridCol w="964397"/>
                <a:gridCol w="955325"/>
                <a:gridCol w="983077"/>
                <a:gridCol w="8704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En los 60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 los 70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 los 80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 los 90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Siglo XXI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Administración de personal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Relaciones laborales / Industriales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Administración de Personal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Gestión de Recursos Humanos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Gestión de Talento Humano y conocimiento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0628" y="2481198"/>
            <a:ext cx="38317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Fuente: elaboración propia con base en </a:t>
            </a:r>
            <a:r>
              <a:rPr kumimoji="0" lang="es-MX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Gelabert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(2007).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51179" y="1502164"/>
            <a:ext cx="62861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Empresa (Unidad de Estudio)</a:t>
            </a:r>
            <a:endParaRPr lang="es-MX" sz="3200" b="1" dirty="0">
              <a:solidFill>
                <a:srgbClr val="742F81"/>
              </a:solidFill>
            </a:endParaRPr>
          </a:p>
          <a:p>
            <a:pPr algn="just"/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LFT (1970</a:t>
            </a:r>
            <a:r>
              <a:rPr lang="es-MX" sz="2400" dirty="0">
                <a:solidFill>
                  <a:srgbClr val="742F81"/>
                </a:solidFill>
                <a:latin typeface="+mj-lt"/>
              </a:rPr>
              <a:t>), en su artículo 16, señala que: </a:t>
            </a:r>
          </a:p>
          <a:p>
            <a:pPr algn="just"/>
            <a:r>
              <a:rPr lang="es-MX" sz="2400" dirty="0">
                <a:solidFill>
                  <a:srgbClr val="742F81"/>
                </a:solidFill>
                <a:latin typeface="+mj-lt"/>
              </a:rPr>
              <a:t>“para efectos de la normas de trabajo, se entiende por empresa la “</a:t>
            </a:r>
            <a:r>
              <a:rPr lang="es-MX" sz="2400" b="1" i="1" u="sng" dirty="0">
                <a:solidFill>
                  <a:srgbClr val="742F81"/>
                </a:solidFill>
                <a:latin typeface="+mj-lt"/>
              </a:rPr>
              <a:t>unidad económica</a:t>
            </a:r>
            <a:r>
              <a:rPr lang="es-MX" sz="2400" dirty="0">
                <a:solidFill>
                  <a:srgbClr val="742F81"/>
                </a:solidFill>
                <a:latin typeface="+mj-lt"/>
              </a:rPr>
              <a:t>” de producción o distribución de bienes o servicios y por establecimiento la unidad técnica que como sucursal, agencia u otra forma semejante, sea parte integrante y contribuya a la realización de los fines de la empresa</a:t>
            </a:r>
            <a:r>
              <a:rPr lang="es-MX" sz="2400" dirty="0" smtClean="0">
                <a:solidFill>
                  <a:srgbClr val="742F81"/>
                </a:solidFill>
                <a:latin typeface="+mj-lt"/>
              </a:rPr>
              <a:t>”;</a:t>
            </a:r>
            <a:endParaRPr lang="es-MX" sz="2400" dirty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6247" y="545379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acuerdo al </a:t>
            </a:r>
            <a:r>
              <a:rPr lang="es-MX" sz="1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INEGI </a:t>
            </a:r>
            <a:r>
              <a:rPr lang="es-MX" sz="1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(2016), </a:t>
            </a:r>
            <a:r>
              <a:rPr lang="es-MX" sz="1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existen </a:t>
            </a:r>
            <a:r>
              <a:rPr lang="es-MX" sz="1200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4.2 millones de unidades económicas </a:t>
            </a:r>
            <a:r>
              <a:rPr lang="es-MX" sz="12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México. De ese universo, 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MX" sz="1400" b="1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99.8% </a:t>
            </a:r>
            <a:r>
              <a:rPr lang="es-MX" sz="1200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son consideradas </a:t>
            </a:r>
            <a:r>
              <a:rPr lang="es-MX" sz="1200" b="1" i="1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Pequeñas y Medianas </a:t>
            </a:r>
            <a:r>
              <a:rPr lang="es-MX" sz="1200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Empresas </a:t>
            </a:r>
            <a:r>
              <a:rPr lang="es-MX" sz="12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12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Pymes) y </a:t>
            </a:r>
            <a:r>
              <a:rPr lang="es-MX" sz="12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generan el </a:t>
            </a:r>
            <a:r>
              <a:rPr lang="es-MX" sz="1200" dirty="0">
                <a:solidFill>
                  <a:srgbClr val="742F8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78% del empleo </a:t>
            </a:r>
            <a:r>
              <a:rPr lang="es-MX" sz="12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el país</a:t>
            </a:r>
            <a:endParaRPr lang="es-MX" sz="12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Qué es la unidad económica entre dos o más empresas? 🏦+🏪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57" y="2237216"/>
            <a:ext cx="4737056" cy="25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118464" y="1389073"/>
            <a:ext cx="62861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42F81"/>
                </a:solidFill>
              </a:rPr>
              <a:t>Gestión del talento Humano</a:t>
            </a:r>
            <a:endParaRPr lang="es-MX" sz="3200" b="1" dirty="0">
              <a:solidFill>
                <a:srgbClr val="742F81"/>
              </a:solidFill>
            </a:endParaRPr>
          </a:p>
          <a:p>
            <a:pPr algn="just"/>
            <a:endParaRPr lang="es-MX" sz="2400" dirty="0" smtClean="0">
              <a:solidFill>
                <a:srgbClr val="742F81"/>
              </a:solidFill>
              <a:latin typeface="+mj-lt"/>
            </a:endParaRPr>
          </a:p>
          <a:p>
            <a:pPr algn="just"/>
            <a:r>
              <a:rPr lang="es-MX" sz="2000" dirty="0" err="1" smtClean="0">
                <a:solidFill>
                  <a:srgbClr val="742F81"/>
                </a:solidFill>
                <a:latin typeface="+mj-lt"/>
              </a:rPr>
              <a:t>Puchades</a:t>
            </a:r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 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(2019), define el talento humano como la 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capacidad de las personas 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de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comprender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 de manera inteligente la manera de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resolver un determinado problema 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mediante una serie de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habilidades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,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destrezas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 y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experiencias</a:t>
            </a:r>
            <a:r>
              <a:rPr lang="es-MX" sz="2000" dirty="0" smtClean="0">
                <a:solidFill>
                  <a:srgbClr val="742F81"/>
                </a:solidFill>
                <a:latin typeface="+mj-lt"/>
              </a:rPr>
              <a:t>.</a:t>
            </a:r>
          </a:p>
          <a:p>
            <a:pPr algn="just"/>
            <a:endParaRPr lang="es-MX" sz="2000" dirty="0">
              <a:solidFill>
                <a:srgbClr val="742F81"/>
              </a:solidFill>
              <a:latin typeface="+mj-lt"/>
            </a:endParaRPr>
          </a:p>
          <a:p>
            <a:pPr algn="just"/>
            <a:r>
              <a:rPr lang="es-MX" sz="2000" dirty="0">
                <a:solidFill>
                  <a:srgbClr val="742F81"/>
                </a:solidFill>
                <a:latin typeface="+mj-lt"/>
              </a:rPr>
              <a:t>Chiavenato (2002), define la gestión del talento humano como el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conjunto de políticas y prácticas necesarias para dirigir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 los aspectos de los cargos gerenciales relacionados con las “personas” o recursos humanos, incluidos el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reclutamiento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,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selección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,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capacitación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,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recompensas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 y </a:t>
            </a:r>
            <a:r>
              <a:rPr lang="es-MX" sz="2000" b="1" dirty="0">
                <a:solidFill>
                  <a:srgbClr val="742F81"/>
                </a:solidFill>
                <a:latin typeface="+mj-lt"/>
              </a:rPr>
              <a:t>evaluación</a:t>
            </a:r>
            <a:r>
              <a:rPr lang="es-MX" sz="2000" dirty="0">
                <a:solidFill>
                  <a:srgbClr val="742F81"/>
                </a:solidFill>
                <a:latin typeface="+mj-lt"/>
              </a:rPr>
              <a:t> del desempeño.</a:t>
            </a:r>
          </a:p>
          <a:p>
            <a:pPr algn="just"/>
            <a:endParaRPr lang="es-MX" sz="2000" dirty="0" smtClean="0">
              <a:solidFill>
                <a:srgbClr val="742F81"/>
              </a:solidFill>
              <a:latin typeface="+mj-lt"/>
            </a:endParaRPr>
          </a:p>
          <a:p>
            <a:pPr algn="just"/>
            <a:endParaRPr lang="es-MX" sz="2000" dirty="0" smtClean="0">
              <a:solidFill>
                <a:srgbClr val="742F8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17" name="Picture 2" descr="Cómo saber si necesito un software de gestión de talento humano (HCM) en mi  empres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20514"/>
          <a:stretch/>
        </p:blipFill>
        <p:spPr bwMode="auto">
          <a:xfrm>
            <a:off x="489857" y="1491506"/>
            <a:ext cx="4121141" cy="46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Autor: Oscar </a:t>
            </a:r>
            <a:r>
              <a:rPr lang="es-MX" dirty="0"/>
              <a:t>Pablo Rojas </a:t>
            </a:r>
            <a:r>
              <a:rPr lang="es-MX" dirty="0" smtClean="0"/>
              <a:t>Ortiz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F4D157-AE4A-40EB-945F-8381C4D342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587DCB-628A-422E-B006-252740127B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0E0E3B-85C7-455A-ACF0-6B07D8696EE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FE8E47F-2C91-40DA-8313-BC472CFEE180}"/>
              </a:ext>
            </a:extLst>
          </p:cNvPr>
          <p:cNvSpPr txBox="1">
            <a:spLocks/>
          </p:cNvSpPr>
          <p:nvPr/>
        </p:nvSpPr>
        <p:spPr>
          <a:xfrm>
            <a:off x="761414" y="2741629"/>
            <a:ext cx="10669172" cy="966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7030A0"/>
                </a:solidFill>
                <a:latin typeface="Swis721 Hv BT" panose="020B0804020202020204" pitchFamily="34" charset="0"/>
              </a:rPr>
              <a:t>Metodología</a:t>
            </a:r>
            <a:endParaRPr lang="es-MX" b="1" dirty="0">
              <a:solidFill>
                <a:srgbClr val="7030A0"/>
              </a:solidFill>
              <a:latin typeface="Swis721 Hv BT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1710</Words>
  <Application>Microsoft Office PowerPoint</Application>
  <PresentationFormat>Panorámica</PresentationFormat>
  <Paragraphs>408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Swis721 Hv BT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Cuenta Microsoft</cp:lastModifiedBy>
  <cp:revision>36</cp:revision>
  <dcterms:created xsi:type="dcterms:W3CDTF">2020-09-22T18:49:23Z</dcterms:created>
  <dcterms:modified xsi:type="dcterms:W3CDTF">2021-11-04T23:44:54Z</dcterms:modified>
</cp:coreProperties>
</file>