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5" r:id="rId11"/>
    <p:sldId id="266" r:id="rId12"/>
    <p:sldId id="267" r:id="rId13"/>
    <p:sldId id="272" r:id="rId14"/>
    <p:sldId id="268" r:id="rId15"/>
    <p:sldId id="26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IbOzqwSccZ3lNEeUsSyod9r7O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796c966c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f796c966c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796c966c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f796c966c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06e8e02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1006e8e02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06e8e02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1006e8e02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5200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006e8e021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1006e8e021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06e8e021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1006e8e021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04e13e16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1004e13e16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796c966c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f796c966c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04e13e16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004e13e16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04e13e16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004e13e16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796c966c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f796c966c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796c966c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f796c966c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67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olga.vidal@uaq.mx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-22042"/>
            <a:ext cx="12192000" cy="1179914"/>
            <a:chOff x="0" y="0"/>
            <a:chExt cx="12192000" cy="1179914"/>
          </a:xfrm>
        </p:grpSpPr>
        <p:sp>
          <p:nvSpPr>
            <p:cNvPr id="85" name="Google Shape;85;p1"/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6" name="Google Shape;86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04972" cy="11799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"/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Autor: Olga Beatriz Vidal Herrera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0" y="2136003"/>
            <a:ext cx="121920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RESPONSABILIDAD SOCIAL </a:t>
            </a:r>
            <a:r>
              <a:rPr lang="es-MX" sz="5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LAS INSTITUCIONES EDUCATIVAS </a:t>
            </a:r>
            <a:r>
              <a:rPr lang="es-MX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PROMOCIÓN DE LA </a:t>
            </a:r>
            <a:r>
              <a:rPr lang="es-MX" sz="5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 (CASO FCA)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Autónoma de Querétaro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del Atlántico 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Facultad de Contabilidad y Administración- 10, 11 y 12 de noviembre 2021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6014" y="5523181"/>
            <a:ext cx="1329264" cy="102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5008" y="8856"/>
            <a:ext cx="624078" cy="8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55831" y="306604"/>
            <a:ext cx="1432560" cy="3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70173" y="278925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97380" y="103608"/>
            <a:ext cx="829310" cy="63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73950" y="126472"/>
            <a:ext cx="1834490" cy="61993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gf796c966c7_0_89"/>
          <p:cNvGrpSpPr/>
          <p:nvPr/>
        </p:nvGrpSpPr>
        <p:grpSpPr>
          <a:xfrm>
            <a:off x="0" y="0"/>
            <a:ext cx="12192072" cy="1179984"/>
            <a:chOff x="0" y="0"/>
            <a:chExt cx="12192072" cy="1179984"/>
          </a:xfrm>
        </p:grpSpPr>
        <p:sp>
          <p:nvSpPr>
            <p:cNvPr id="262" name="Google Shape;262;gf796c966c7_0_89"/>
            <p:cNvSpPr/>
            <p:nvPr/>
          </p:nvSpPr>
          <p:spPr>
            <a:xfrm>
              <a:off x="6504972" y="8121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3" name="Google Shape;263;gf796c966c7_0_8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04971" cy="11799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gf796c966c7_0_89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 Olga Beatriz Vidal Herrera</a:t>
            </a:r>
            <a:endParaRPr/>
          </a:p>
        </p:txBody>
      </p:sp>
      <p:sp>
        <p:nvSpPr>
          <p:cNvPr id="265" name="Google Shape;265;gf796c966c7_0_89"/>
          <p:cNvSpPr txBox="1"/>
          <p:nvPr/>
        </p:nvSpPr>
        <p:spPr>
          <a:xfrm>
            <a:off x="3921250" y="1157900"/>
            <a:ext cx="8199300" cy="4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Médicos: incidencia y prevalencia, indicadores de morbilidad, indicadores de factores de riesgo comportamentales; (indicadores de servicios de salud)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RSU: Guía G4 del GRI, participación en algún programa  o actividad socialmente responsable, Formación continúa en RS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f796c966c7_0_89"/>
          <p:cNvSpPr txBox="1"/>
          <p:nvPr/>
        </p:nvSpPr>
        <p:spPr>
          <a:xfrm>
            <a:off x="4398172" y="850095"/>
            <a:ext cx="615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Facultad de Contabilidad y Administración- 10, 11 y 12 de noviembre 2021</a:t>
            </a:r>
            <a:endParaRPr/>
          </a:p>
        </p:txBody>
      </p:sp>
      <p:pic>
        <p:nvPicPr>
          <p:cNvPr id="267" name="Google Shape;267;gf796c966c7_0_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3325" y="5542899"/>
            <a:ext cx="1227350" cy="94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f796c966c7_0_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5008" y="101238"/>
            <a:ext cx="624079" cy="8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f796c966c7_0_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4340" y="290659"/>
            <a:ext cx="1432560" cy="3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f796c966c7_0_8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f796c966c7_0_8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5889" y="87663"/>
            <a:ext cx="829310" cy="63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f796c966c7_0_8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62459" y="166799"/>
            <a:ext cx="1834490" cy="61993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f796c966c7_0_89"/>
          <p:cNvSpPr txBox="1"/>
          <p:nvPr/>
        </p:nvSpPr>
        <p:spPr>
          <a:xfrm>
            <a:off x="943495" y="816672"/>
            <a:ext cx="2401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Autónoma de Querétaro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del Atlántico </a:t>
            </a:r>
            <a:endParaRPr/>
          </a:p>
        </p:txBody>
      </p:sp>
      <p:pic>
        <p:nvPicPr>
          <p:cNvPr id="274" name="Google Shape;274;gf796c966c7_0_8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2400" y="1399872"/>
            <a:ext cx="3616451" cy="288853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f796c966c7_0_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gf796c966c7_0_53"/>
          <p:cNvGrpSpPr/>
          <p:nvPr/>
        </p:nvGrpSpPr>
        <p:grpSpPr>
          <a:xfrm>
            <a:off x="0" y="0"/>
            <a:ext cx="12192072" cy="1179984"/>
            <a:chOff x="0" y="0"/>
            <a:chExt cx="12192072" cy="1179984"/>
          </a:xfrm>
        </p:grpSpPr>
        <p:sp>
          <p:nvSpPr>
            <p:cNvPr id="281" name="Google Shape;281;gf796c966c7_0_53"/>
            <p:cNvSpPr/>
            <p:nvPr/>
          </p:nvSpPr>
          <p:spPr>
            <a:xfrm>
              <a:off x="6504972" y="8121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2" name="Google Shape;282;gf796c966c7_0_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04971" cy="11799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Google Shape;283;gf796c966c7_0_53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 Olga Beatriz Vidal Herrera</a:t>
            </a:r>
            <a:endParaRPr/>
          </a:p>
        </p:txBody>
      </p:sp>
      <p:sp>
        <p:nvSpPr>
          <p:cNvPr id="284" name="Google Shape;284;gf796c966c7_0_53"/>
          <p:cNvSpPr txBox="1"/>
          <p:nvPr/>
        </p:nvSpPr>
        <p:spPr>
          <a:xfrm>
            <a:off x="6273800" y="1157900"/>
            <a:ext cx="5846700" cy="377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 DONDE SE LLEVRÁ A CABO LA INVESTIGACIÓN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Facultad de Contabilidad y Administración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-MX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facultad cuenta con: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5783 alumnos en licenciaturas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MX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405 alumnos en posgrado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f796c966c7_0_53"/>
          <p:cNvSpPr txBox="1"/>
          <p:nvPr/>
        </p:nvSpPr>
        <p:spPr>
          <a:xfrm>
            <a:off x="4398172" y="850095"/>
            <a:ext cx="615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Facultad de Contabilidad y Administración- 10, 11 y 12 de noviembre 2021</a:t>
            </a:r>
            <a:endParaRPr/>
          </a:p>
        </p:txBody>
      </p:sp>
      <p:pic>
        <p:nvPicPr>
          <p:cNvPr id="286" name="Google Shape;286;gf796c966c7_0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3325" y="5542899"/>
            <a:ext cx="1227350" cy="94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f796c966c7_0_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5008" y="101238"/>
            <a:ext cx="624079" cy="8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f796c966c7_0_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4340" y="290659"/>
            <a:ext cx="1432560" cy="3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f796c966c7_0_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f796c966c7_0_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5889" y="87663"/>
            <a:ext cx="829310" cy="63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f796c966c7_0_5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62459" y="166799"/>
            <a:ext cx="1834490" cy="61993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f796c966c7_0_53"/>
          <p:cNvSpPr txBox="1"/>
          <p:nvPr/>
        </p:nvSpPr>
        <p:spPr>
          <a:xfrm>
            <a:off x="943495" y="816672"/>
            <a:ext cx="2401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Autónoma de Querétaro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del Atlántico </a:t>
            </a:r>
            <a:endParaRPr/>
          </a:p>
        </p:txBody>
      </p:sp>
      <p:pic>
        <p:nvPicPr>
          <p:cNvPr id="293" name="Google Shape;293;gf796c966c7_0_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1284700"/>
            <a:ext cx="6273800" cy="516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f796c966c7_0_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g1006e8e021f_0_0"/>
          <p:cNvGrpSpPr/>
          <p:nvPr/>
        </p:nvGrpSpPr>
        <p:grpSpPr>
          <a:xfrm>
            <a:off x="0" y="0"/>
            <a:ext cx="12192072" cy="1179984"/>
            <a:chOff x="0" y="0"/>
            <a:chExt cx="12192072" cy="1179984"/>
          </a:xfrm>
        </p:grpSpPr>
        <p:sp>
          <p:nvSpPr>
            <p:cNvPr id="300" name="Google Shape;300;g1006e8e021f_0_0"/>
            <p:cNvSpPr/>
            <p:nvPr/>
          </p:nvSpPr>
          <p:spPr>
            <a:xfrm>
              <a:off x="6504972" y="8121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1" name="Google Shape;301;g1006e8e021f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04971" cy="11799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2" name="Google Shape;302;g1006e8e021f_0_0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 Olga Beatriz Vidal Herrera</a:t>
            </a:r>
            <a:endParaRPr/>
          </a:p>
        </p:txBody>
      </p:sp>
      <p:sp>
        <p:nvSpPr>
          <p:cNvPr id="303" name="Google Shape;303;g1006e8e021f_0_0"/>
          <p:cNvSpPr txBox="1"/>
          <p:nvPr/>
        </p:nvSpPr>
        <p:spPr>
          <a:xfrm>
            <a:off x="3921250" y="1157900"/>
            <a:ext cx="8199300" cy="538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BENEFICIOS ESPERADOS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Generar acciones que hagan conciencia de la necesidad de la promoción de la salud y estilos de vida.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estilos de vida saludables para impactar en  la salud de los estudiantes y prevenir enfermedades crónico-degenerativas.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1006e8e021f_0_0"/>
          <p:cNvSpPr txBox="1"/>
          <p:nvPr/>
        </p:nvSpPr>
        <p:spPr>
          <a:xfrm>
            <a:off x="4398172" y="850095"/>
            <a:ext cx="615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Facultad de Contabilidad y Administración- 10, 11 y 12 de noviembre 2021</a:t>
            </a:r>
            <a:endParaRPr/>
          </a:p>
        </p:txBody>
      </p:sp>
      <p:pic>
        <p:nvPicPr>
          <p:cNvPr id="305" name="Google Shape;305;g1006e8e021f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3325" y="5542899"/>
            <a:ext cx="1227350" cy="94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1006e8e021f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5008" y="101238"/>
            <a:ext cx="624079" cy="8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1006e8e021f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4340" y="290659"/>
            <a:ext cx="1432560" cy="3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1006e8e021f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1006e8e021f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5889" y="87663"/>
            <a:ext cx="829310" cy="63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1006e8e021f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62459" y="166799"/>
            <a:ext cx="1834490" cy="61993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1006e8e021f_0_0"/>
          <p:cNvSpPr txBox="1"/>
          <p:nvPr/>
        </p:nvSpPr>
        <p:spPr>
          <a:xfrm>
            <a:off x="943495" y="816672"/>
            <a:ext cx="2401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Autónoma de Querétaro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del Atlántico </a:t>
            </a:r>
            <a:endParaRPr/>
          </a:p>
        </p:txBody>
      </p:sp>
      <p:pic>
        <p:nvPicPr>
          <p:cNvPr id="312" name="Google Shape;312;g1006e8e021f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2400" y="1399872"/>
            <a:ext cx="3616451" cy="288853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1006e8e021f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g1006e8e021f_0_0"/>
          <p:cNvGrpSpPr/>
          <p:nvPr/>
        </p:nvGrpSpPr>
        <p:grpSpPr>
          <a:xfrm>
            <a:off x="0" y="0"/>
            <a:ext cx="12192072" cy="1179984"/>
            <a:chOff x="0" y="0"/>
            <a:chExt cx="12192072" cy="1179984"/>
          </a:xfrm>
        </p:grpSpPr>
        <p:sp>
          <p:nvSpPr>
            <p:cNvPr id="300" name="Google Shape;300;g1006e8e021f_0_0"/>
            <p:cNvSpPr/>
            <p:nvPr/>
          </p:nvSpPr>
          <p:spPr>
            <a:xfrm>
              <a:off x="6504972" y="8121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1" name="Google Shape;301;g1006e8e021f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04971" cy="11799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2" name="Google Shape;302;g1006e8e021f_0_0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 Olga Beatriz Vidal Herrera</a:t>
            </a:r>
            <a:endParaRPr/>
          </a:p>
        </p:txBody>
      </p:sp>
      <p:sp>
        <p:nvSpPr>
          <p:cNvPr id="303" name="Google Shape;303;g1006e8e021f_0_0"/>
          <p:cNvSpPr txBox="1"/>
          <p:nvPr/>
        </p:nvSpPr>
        <p:spPr>
          <a:xfrm>
            <a:off x="3921250" y="1157900"/>
            <a:ext cx="8199300" cy="800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 ESPERADOS</a:t>
            </a:r>
            <a:endParaRPr lang="es-MX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</a:pPr>
            <a:r>
              <a:rPr lang="es-MX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Formalizar la promoción de la salud y estilos de vida saludables con la  gestión de la RS en este ámbito.</a:t>
            </a:r>
            <a:r>
              <a:rPr lang="es-MX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MX" sz="3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</a:pPr>
            <a:r>
              <a:rPr lang="es-MX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 </a:t>
            </a:r>
            <a:r>
              <a:rPr lang="es-MX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modelo de trabajo para integrar la promoción de la salud y mejorar los estilos de vida.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lang="es-MX" sz="3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lang="es-MX" sz="3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lang="es-MX" sz="3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MX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1006e8e021f_0_0"/>
          <p:cNvSpPr txBox="1"/>
          <p:nvPr/>
        </p:nvSpPr>
        <p:spPr>
          <a:xfrm>
            <a:off x="4398172" y="850095"/>
            <a:ext cx="615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Facultad de Contabilidad y Administración- 10, 11 y 12 de noviembre 2021</a:t>
            </a:r>
            <a:endParaRPr/>
          </a:p>
        </p:txBody>
      </p:sp>
      <p:pic>
        <p:nvPicPr>
          <p:cNvPr id="305" name="Google Shape;305;g1006e8e021f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3325" y="5542899"/>
            <a:ext cx="1227350" cy="94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1006e8e021f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5008" y="101238"/>
            <a:ext cx="624079" cy="8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1006e8e021f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4340" y="290659"/>
            <a:ext cx="1432560" cy="3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1006e8e021f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1006e8e021f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5889" y="87663"/>
            <a:ext cx="829310" cy="63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1006e8e021f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62459" y="166799"/>
            <a:ext cx="1834490" cy="61993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1006e8e021f_0_0"/>
          <p:cNvSpPr txBox="1"/>
          <p:nvPr/>
        </p:nvSpPr>
        <p:spPr>
          <a:xfrm>
            <a:off x="943495" y="816672"/>
            <a:ext cx="2401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Autónoma de Querétaro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del Atlántico </a:t>
            </a:r>
            <a:endParaRPr dirty="0"/>
          </a:p>
        </p:txBody>
      </p:sp>
      <p:sp>
        <p:nvSpPr>
          <p:cNvPr id="313" name="Google Shape;313;g1006e8e021f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13</a:t>
            </a:fld>
            <a:endParaRPr/>
          </a:p>
        </p:txBody>
      </p:sp>
      <p:sp>
        <p:nvSpPr>
          <p:cNvPr id="2" name="AutoShape 2" descr="PROMOCION DE LA SALUD Y PREVENCION DE LA ENFERME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PROMOCION DE LA SALUD Y PREVENCION DE LA ENFERMED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2" name="Picture 6" descr="Promoción de la Salud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8" y="2064144"/>
            <a:ext cx="3655097" cy="26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65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g1006e8e021f_0_19"/>
          <p:cNvGrpSpPr/>
          <p:nvPr/>
        </p:nvGrpSpPr>
        <p:grpSpPr>
          <a:xfrm>
            <a:off x="0" y="0"/>
            <a:ext cx="12192072" cy="1179984"/>
            <a:chOff x="0" y="0"/>
            <a:chExt cx="12192072" cy="1179984"/>
          </a:xfrm>
        </p:grpSpPr>
        <p:sp>
          <p:nvSpPr>
            <p:cNvPr id="319" name="Google Shape;319;g1006e8e021f_0_19"/>
            <p:cNvSpPr/>
            <p:nvPr/>
          </p:nvSpPr>
          <p:spPr>
            <a:xfrm>
              <a:off x="6504972" y="8121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0" name="Google Shape;320;g1006e8e021f_0_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04971" cy="11799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g1006e8e021f_0_19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Autores</a:t>
            </a:r>
            <a:endParaRPr/>
          </a:p>
        </p:txBody>
      </p:sp>
      <p:sp>
        <p:nvSpPr>
          <p:cNvPr id="322" name="Google Shape;322;g1006e8e021f_0_19"/>
          <p:cNvSpPr txBox="1"/>
          <p:nvPr/>
        </p:nvSpPr>
        <p:spPr>
          <a:xfrm>
            <a:off x="4398172" y="850095"/>
            <a:ext cx="615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Facultad de Contabilidad y Administración- 10, 11 y 12 de noviembre 2021</a:t>
            </a:r>
            <a:endParaRPr/>
          </a:p>
        </p:txBody>
      </p:sp>
      <p:pic>
        <p:nvPicPr>
          <p:cNvPr id="323" name="Google Shape;323;g1006e8e021f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6014" y="5817941"/>
            <a:ext cx="1329264" cy="102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1006e8e021f_0_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5008" y="101238"/>
            <a:ext cx="624079" cy="82405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1006e8e021f_0_19"/>
          <p:cNvSpPr txBox="1"/>
          <p:nvPr/>
        </p:nvSpPr>
        <p:spPr>
          <a:xfrm>
            <a:off x="85925" y="1247475"/>
            <a:ext cx="12106200" cy="49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Referencias bibliográficas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>
                <a:solidFill>
                  <a:schemeClr val="dk1"/>
                </a:solidFill>
              </a:rPr>
              <a:t>ALVAREZ ALVA RAFAEL, (2002) Salud Pública y Medicina Preventiva, tercera edición, editorial Manual Moderno ISBN 970-729-004-8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1200">
                <a:solidFill>
                  <a:schemeClr val="dk1"/>
                </a:solidFill>
              </a:rPr>
              <a:t>LEAL GARCIA MA. LUISA (2009) Salud Mental, Estrés Ocupacional y Exigencias Laborales. Editorial UAQ. México.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1200">
                <a:solidFill>
                  <a:schemeClr val="dk1"/>
                </a:solidFill>
              </a:rPr>
              <a:t>MONTANA PATRICK/CHARNOV, Administración, cuarta reimpresión 2006, editorial CECSA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1200">
                <a:solidFill>
                  <a:schemeClr val="dk1"/>
                </a:solidFill>
              </a:rPr>
              <a:t>PEREA QUESADA ROGELIA (2004) Educación para la salud, reto de nuestro tiempo. Ediciones Díaz de Santos, España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1200">
                <a:solidFill>
                  <a:schemeClr val="dk1"/>
                </a:solidFill>
              </a:rPr>
              <a:t>RAUFFLET, EMMANUEL, Responsabilidad Social Empresarial, 1era edición (2012), editorial Pearson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1200">
                <a:solidFill>
                  <a:schemeClr val="dk1"/>
                </a:solidFill>
              </a:rPr>
              <a:t>SANCHEZ-URAN AZAÑA YOLANDA, Responsabilidad Social de las Organizaciones, 1ra edición (2017) editorial Alfa-omega.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chemeClr val="dk1"/>
                </a:solidFill>
              </a:rPr>
              <a:t>SAN MARTÍN HERNÁN (2005) Tratado General de la Salud en las Sociedades Humanas, Salud y Enfermedad, reimpresión 2005, editorial La Prensa Médica Mexicana.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g1006e8e021f_0_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4340" y="290659"/>
            <a:ext cx="1432560" cy="3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1006e8e021f_0_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1006e8e021f_0_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5889" y="87663"/>
            <a:ext cx="829310" cy="63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1006e8e021f_0_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62459" y="166799"/>
            <a:ext cx="1834490" cy="61993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1006e8e021f_0_19"/>
          <p:cNvSpPr txBox="1"/>
          <p:nvPr/>
        </p:nvSpPr>
        <p:spPr>
          <a:xfrm>
            <a:off x="943495" y="816672"/>
            <a:ext cx="2401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Autónoma de Querétaro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del Atlántico </a:t>
            </a:r>
            <a:endParaRPr/>
          </a:p>
        </p:txBody>
      </p:sp>
      <p:sp>
        <p:nvSpPr>
          <p:cNvPr id="331" name="Google Shape;331;g1006e8e021f_0_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g1006e8e021f_0_56"/>
          <p:cNvGrpSpPr/>
          <p:nvPr/>
        </p:nvGrpSpPr>
        <p:grpSpPr>
          <a:xfrm>
            <a:off x="0" y="0"/>
            <a:ext cx="12192072" cy="1179984"/>
            <a:chOff x="0" y="0"/>
            <a:chExt cx="12192072" cy="1179984"/>
          </a:xfrm>
        </p:grpSpPr>
        <p:sp>
          <p:nvSpPr>
            <p:cNvPr id="337" name="Google Shape;337;g1006e8e021f_0_56"/>
            <p:cNvSpPr/>
            <p:nvPr/>
          </p:nvSpPr>
          <p:spPr>
            <a:xfrm>
              <a:off x="6504972" y="8121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8" name="Google Shape;338;g1006e8e021f_0_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04971" cy="11799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9" name="Google Shape;339;g1006e8e021f_0_56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Autores</a:t>
            </a:r>
            <a:endParaRPr/>
          </a:p>
        </p:txBody>
      </p:sp>
      <p:sp>
        <p:nvSpPr>
          <p:cNvPr id="340" name="Google Shape;340;g1006e8e021f_0_56"/>
          <p:cNvSpPr txBox="1"/>
          <p:nvPr/>
        </p:nvSpPr>
        <p:spPr>
          <a:xfrm>
            <a:off x="4398172" y="850095"/>
            <a:ext cx="615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Facultad de Contabilidad y Administración- 10, 11 y 12 de noviembre 2021</a:t>
            </a:r>
            <a:endParaRPr/>
          </a:p>
        </p:txBody>
      </p:sp>
      <p:pic>
        <p:nvPicPr>
          <p:cNvPr id="341" name="Google Shape;341;g1006e8e021f_0_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6014" y="5817941"/>
            <a:ext cx="1329264" cy="102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1006e8e021f_0_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5008" y="101238"/>
            <a:ext cx="624079" cy="82405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1006e8e021f_0_56"/>
          <p:cNvSpPr txBox="1"/>
          <p:nvPr/>
        </p:nvSpPr>
        <p:spPr>
          <a:xfrm>
            <a:off x="2199086" y="3040374"/>
            <a:ext cx="7455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olga.vidal@uaq.mx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g1006e8e021f_0_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44340" y="290659"/>
            <a:ext cx="1432560" cy="3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1006e8e021f_0_5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1006e8e021f_0_5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85889" y="87663"/>
            <a:ext cx="829310" cy="63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1006e8e021f_0_5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62459" y="166799"/>
            <a:ext cx="1834490" cy="61993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1006e8e021f_0_56"/>
          <p:cNvSpPr txBox="1"/>
          <p:nvPr/>
        </p:nvSpPr>
        <p:spPr>
          <a:xfrm>
            <a:off x="943495" y="816672"/>
            <a:ext cx="2401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Autónoma de Querétaro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del Atlántico </a:t>
            </a:r>
            <a:endParaRPr/>
          </a:p>
        </p:txBody>
      </p:sp>
      <p:sp>
        <p:nvSpPr>
          <p:cNvPr id="349" name="Google Shape;349;g1006e8e021f_0_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103" name="Google Shape;103;p3"/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4" name="Google Shape;10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04972" cy="11799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3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  Olga Beatriz Vidal Herrera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482600" y="1727200"/>
            <a:ext cx="5194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JUSTIFICACIÓN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Facultad de Contabilidad y Administración- 10, 11 y 12 de noviembre 2021</a:t>
            </a:r>
            <a:endParaRPr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14" y="5464241"/>
            <a:ext cx="1329264" cy="102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5008" y="101238"/>
            <a:ext cx="624078" cy="8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4340" y="290659"/>
            <a:ext cx="1432560" cy="3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5889" y="87663"/>
            <a:ext cx="829310" cy="63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62459" y="166799"/>
            <a:ext cx="1834490" cy="61993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Autónoma de Querétaro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del Atlántico 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136825" y="2399625"/>
            <a:ext cx="6318000" cy="31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las Instituciones de Educación Superior se debe fomentar la  Promoción,  Educación para la Salud y Estilos de Vida Saludables en los estudiantes, pues son las encargadas de formar recursos humanos para el mundo laboral y profesional.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54800" y="1193950"/>
            <a:ext cx="5737199" cy="52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 </a:t>
            </a:r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g1004e13e160_0_53"/>
          <p:cNvGrpSpPr/>
          <p:nvPr/>
        </p:nvGrpSpPr>
        <p:grpSpPr>
          <a:xfrm>
            <a:off x="22828" y="14033"/>
            <a:ext cx="12192072" cy="1179984"/>
            <a:chOff x="0" y="0"/>
            <a:chExt cx="12192072" cy="1179984"/>
          </a:xfrm>
        </p:grpSpPr>
        <p:sp>
          <p:nvSpPr>
            <p:cNvPr id="124" name="Google Shape;124;g1004e13e160_0_53"/>
            <p:cNvSpPr/>
            <p:nvPr/>
          </p:nvSpPr>
          <p:spPr>
            <a:xfrm>
              <a:off x="6504972" y="8121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5" name="Google Shape;125;g1004e13e160_0_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04971" cy="11799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" name="Google Shape;126;g1004e13e160_0_53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  Olga Beatriz Vidal Herrera</a:t>
            </a:r>
            <a:endParaRPr/>
          </a:p>
        </p:txBody>
      </p:sp>
      <p:sp>
        <p:nvSpPr>
          <p:cNvPr id="127" name="Google Shape;127;g1004e13e160_0_53"/>
          <p:cNvSpPr txBox="1"/>
          <p:nvPr/>
        </p:nvSpPr>
        <p:spPr>
          <a:xfrm>
            <a:off x="482600" y="1727200"/>
            <a:ext cx="5194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 GENERAL: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1004e13e160_0_53"/>
          <p:cNvSpPr txBox="1"/>
          <p:nvPr/>
        </p:nvSpPr>
        <p:spPr>
          <a:xfrm>
            <a:off x="4398172" y="850095"/>
            <a:ext cx="615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Facultad de Contabilidad y Administración- 10, 11 y 12 de noviembre 2021</a:t>
            </a:r>
            <a:endParaRPr/>
          </a:p>
        </p:txBody>
      </p:sp>
      <p:pic>
        <p:nvPicPr>
          <p:cNvPr id="129" name="Google Shape;129;g1004e13e160_0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14" y="5464241"/>
            <a:ext cx="1329264" cy="102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004e13e160_0_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5008" y="101238"/>
            <a:ext cx="624079" cy="8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004e13e160_0_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4340" y="290659"/>
            <a:ext cx="1432560" cy="3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004e13e160_0_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004e13e160_0_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5889" y="87663"/>
            <a:ext cx="829310" cy="63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004e13e160_0_5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62459" y="166799"/>
            <a:ext cx="1834490" cy="61993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004e13e160_0_53"/>
          <p:cNvSpPr txBox="1"/>
          <p:nvPr/>
        </p:nvSpPr>
        <p:spPr>
          <a:xfrm>
            <a:off x="943495" y="816672"/>
            <a:ext cx="2401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Autónoma de Querétaro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del Atlántico </a:t>
            </a:r>
            <a:endParaRPr/>
          </a:p>
        </p:txBody>
      </p:sp>
      <p:sp>
        <p:nvSpPr>
          <p:cNvPr id="136" name="Google Shape;136;g1004e13e160_0_53"/>
          <p:cNvSpPr txBox="1"/>
          <p:nvPr/>
        </p:nvSpPr>
        <p:spPr>
          <a:xfrm>
            <a:off x="22825" y="2351350"/>
            <a:ext cx="6435300" cy="3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 las características de la promoción y educación para la salud en el ámbito de la responsabilidad social de las instituciones de educación superior y proponer estrategias para mejorar los estilos de vida saludables.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004e13e160_0_5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 </a:t>
            </a:r>
            <a:endParaRPr/>
          </a:p>
        </p:txBody>
      </p:sp>
      <p:pic>
        <p:nvPicPr>
          <p:cNvPr id="138" name="Google Shape;138;g1004e13e160_0_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56700" y="1346425"/>
            <a:ext cx="5958199" cy="5038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004e13e160_0_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gf796c966c7_0_1"/>
          <p:cNvGrpSpPr/>
          <p:nvPr/>
        </p:nvGrpSpPr>
        <p:grpSpPr>
          <a:xfrm>
            <a:off x="22828" y="14033"/>
            <a:ext cx="12192072" cy="1179984"/>
            <a:chOff x="0" y="0"/>
            <a:chExt cx="12192072" cy="1179984"/>
          </a:xfrm>
        </p:grpSpPr>
        <p:sp>
          <p:nvSpPr>
            <p:cNvPr id="145" name="Google Shape;145;gf796c966c7_0_1"/>
            <p:cNvSpPr/>
            <p:nvPr/>
          </p:nvSpPr>
          <p:spPr>
            <a:xfrm>
              <a:off x="6504972" y="8121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6" name="Google Shape;146;gf796c966c7_0_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04971" cy="11799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gf796c966c7_0_1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  Olga Beatriz Vidal Herrera</a:t>
            </a:r>
            <a:endParaRPr/>
          </a:p>
        </p:txBody>
      </p:sp>
      <p:sp>
        <p:nvSpPr>
          <p:cNvPr id="148" name="Google Shape;148;gf796c966c7_0_1"/>
          <p:cNvSpPr txBox="1"/>
          <p:nvPr/>
        </p:nvSpPr>
        <p:spPr>
          <a:xfrm>
            <a:off x="482600" y="1727200"/>
            <a:ext cx="5194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ESPECÍFICOS: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f796c966c7_0_1"/>
          <p:cNvSpPr txBox="1"/>
          <p:nvPr/>
        </p:nvSpPr>
        <p:spPr>
          <a:xfrm>
            <a:off x="4398172" y="850095"/>
            <a:ext cx="615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Facultad de Contabilidad y Administración- 10, 11 y 12 de noviembre 2021</a:t>
            </a:r>
            <a:endParaRPr/>
          </a:p>
        </p:txBody>
      </p:sp>
      <p:pic>
        <p:nvPicPr>
          <p:cNvPr id="150" name="Google Shape;150;gf796c966c7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14" y="5464241"/>
            <a:ext cx="1329264" cy="102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f796c966c7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5008" y="101238"/>
            <a:ext cx="624079" cy="8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f796c966c7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4340" y="290659"/>
            <a:ext cx="1432560" cy="3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f796c966c7_0_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f796c966c7_0_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5889" y="87663"/>
            <a:ext cx="829310" cy="63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f796c966c7_0_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62459" y="166799"/>
            <a:ext cx="1834490" cy="61993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f796c966c7_0_1"/>
          <p:cNvSpPr txBox="1"/>
          <p:nvPr/>
        </p:nvSpPr>
        <p:spPr>
          <a:xfrm>
            <a:off x="943495" y="816672"/>
            <a:ext cx="2401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Autónoma de Querétaro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del Atlántico </a:t>
            </a:r>
            <a:endParaRPr/>
          </a:p>
        </p:txBody>
      </p:sp>
      <p:sp>
        <p:nvSpPr>
          <p:cNvPr id="157" name="Google Shape;157;gf796c966c7_0_1"/>
          <p:cNvSpPr txBox="1"/>
          <p:nvPr/>
        </p:nvSpPr>
        <p:spPr>
          <a:xfrm>
            <a:off x="22825" y="2351350"/>
            <a:ext cx="7502700" cy="3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 las acciones de la promoción de la cultura de la salud y los estilos de vida saludables.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Caracterizar la educación para la salud integral de la población estudiantil.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Proponer un modelo de trabajo para promover la salud integral de los/las estudiantes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 los actos y hechos de la salud desde el ámbito de la responsabilidad social de una institución de educación superior.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f796c966c7_0_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 </a:t>
            </a:r>
            <a:endParaRPr/>
          </a:p>
        </p:txBody>
      </p:sp>
      <p:pic>
        <p:nvPicPr>
          <p:cNvPr id="159" name="Google Shape;159;gf796c966c7_0_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86700" y="1727200"/>
            <a:ext cx="43053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f796c966c7_0_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g1004e13e160_0_11"/>
          <p:cNvGrpSpPr/>
          <p:nvPr/>
        </p:nvGrpSpPr>
        <p:grpSpPr>
          <a:xfrm>
            <a:off x="22828" y="14033"/>
            <a:ext cx="12192072" cy="1179984"/>
            <a:chOff x="0" y="0"/>
            <a:chExt cx="12192072" cy="1179984"/>
          </a:xfrm>
        </p:grpSpPr>
        <p:sp>
          <p:nvSpPr>
            <p:cNvPr id="166" name="Google Shape;166;g1004e13e160_0_11"/>
            <p:cNvSpPr/>
            <p:nvPr/>
          </p:nvSpPr>
          <p:spPr>
            <a:xfrm>
              <a:off x="6504972" y="8121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7" name="Google Shape;167;g1004e13e160_0_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04971" cy="11799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g1004e13e160_0_11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  Olga Beatriz Vidal Herrera</a:t>
            </a:r>
            <a:endParaRPr/>
          </a:p>
        </p:txBody>
      </p:sp>
      <p:sp>
        <p:nvSpPr>
          <p:cNvPr id="169" name="Google Shape;169;g1004e13e160_0_11"/>
          <p:cNvSpPr txBox="1"/>
          <p:nvPr/>
        </p:nvSpPr>
        <p:spPr>
          <a:xfrm>
            <a:off x="482600" y="1727200"/>
            <a:ext cx="5194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ANTECEDENTES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004e13e160_0_11"/>
          <p:cNvSpPr txBox="1"/>
          <p:nvPr/>
        </p:nvSpPr>
        <p:spPr>
          <a:xfrm>
            <a:off x="4398172" y="850095"/>
            <a:ext cx="615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Facultad de Contabilidad y Administración- 10, 11 y 12 de noviembre 2021</a:t>
            </a:r>
            <a:endParaRPr/>
          </a:p>
        </p:txBody>
      </p:sp>
      <p:pic>
        <p:nvPicPr>
          <p:cNvPr id="171" name="Google Shape;171;g1004e13e160_0_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14" y="5464241"/>
            <a:ext cx="1329264" cy="102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004e13e160_0_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5008" y="101238"/>
            <a:ext cx="624079" cy="8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1004e13e160_0_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4340" y="290659"/>
            <a:ext cx="1432560" cy="3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1004e13e160_0_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1004e13e160_0_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5889" y="87663"/>
            <a:ext cx="829310" cy="63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004e13e160_0_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62459" y="166799"/>
            <a:ext cx="1834490" cy="61993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1004e13e160_0_11"/>
          <p:cNvSpPr txBox="1"/>
          <p:nvPr/>
        </p:nvSpPr>
        <p:spPr>
          <a:xfrm>
            <a:off x="943495" y="816672"/>
            <a:ext cx="2401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Autónoma de Querétaro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del Atlántico </a:t>
            </a:r>
            <a:endParaRPr/>
          </a:p>
        </p:txBody>
      </p:sp>
      <p:pic>
        <p:nvPicPr>
          <p:cNvPr id="178" name="Google Shape;178;g1004e13e160_0_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74725" y="1194025"/>
            <a:ext cx="5759026" cy="529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1004e13e160_0_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4"/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185" name="Google Shape;185;p4"/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6" name="Google Shape;18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04972" cy="11799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4"/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Autor: Olga Beatriz Vidal Herrera</a:t>
            </a: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6436350" y="1247546"/>
            <a:ext cx="5194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METODOLOGÍA</a:t>
            </a:r>
            <a:endParaRPr/>
          </a:p>
        </p:txBody>
      </p:sp>
      <p:sp>
        <p:nvSpPr>
          <p:cNvPr id="189" name="Google Shape;189;p4"/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Facultad de Contabilidad y Administración- 10, 11 y 12 de noviembre 2021</a:t>
            </a:r>
            <a:endParaRPr/>
          </a:p>
        </p:txBody>
      </p:sp>
      <p:pic>
        <p:nvPicPr>
          <p:cNvPr id="190" name="Google Shape;19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2739" y="5485391"/>
            <a:ext cx="1329264" cy="102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5008" y="101238"/>
            <a:ext cx="624078" cy="8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4340" y="290659"/>
            <a:ext cx="1432560" cy="3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5889" y="87663"/>
            <a:ext cx="829310" cy="63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62459" y="166799"/>
            <a:ext cx="1834490" cy="61993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"/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Autónoma de Querétaro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del Atlántico </a:t>
            </a:r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1179925"/>
            <a:ext cx="5858674" cy="531034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 txBox="1"/>
          <p:nvPr/>
        </p:nvSpPr>
        <p:spPr>
          <a:xfrm>
            <a:off x="5858675" y="2115575"/>
            <a:ext cx="63333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Enfoque cualitativo propio de las ciencias sociales y </a:t>
            </a:r>
            <a:r>
              <a:rPr lang="es-MX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Etnográfico</a:t>
            </a:r>
            <a:endParaRPr sz="3000" dirty="0"/>
          </a:p>
        </p:txBody>
      </p:sp>
      <p:sp>
        <p:nvSpPr>
          <p:cNvPr id="199" name="Google Shape;19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g1004e13e160_0_29"/>
          <p:cNvGrpSpPr/>
          <p:nvPr/>
        </p:nvGrpSpPr>
        <p:grpSpPr>
          <a:xfrm>
            <a:off x="0" y="0"/>
            <a:ext cx="12192072" cy="1179984"/>
            <a:chOff x="0" y="0"/>
            <a:chExt cx="12192072" cy="1179984"/>
          </a:xfrm>
        </p:grpSpPr>
        <p:sp>
          <p:nvSpPr>
            <p:cNvPr id="205" name="Google Shape;205;g1004e13e160_0_29"/>
            <p:cNvSpPr/>
            <p:nvPr/>
          </p:nvSpPr>
          <p:spPr>
            <a:xfrm>
              <a:off x="6504972" y="8121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6" name="Google Shape;206;g1004e13e160_0_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04971" cy="11799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g1004e13e160_0_29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 Olga Beatriz Vidal Herrera</a:t>
            </a:r>
            <a:endParaRPr/>
          </a:p>
        </p:txBody>
      </p:sp>
      <p:sp>
        <p:nvSpPr>
          <p:cNvPr id="208" name="Google Shape;208;g1004e13e160_0_29"/>
          <p:cNvSpPr txBox="1"/>
          <p:nvPr/>
        </p:nvSpPr>
        <p:spPr>
          <a:xfrm>
            <a:off x="3921250" y="1157900"/>
            <a:ext cx="8270700" cy="3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HIPÓTESIS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Educación y Promoción de la Salud Integral forma parte esencial de la Responsabilidad Social de las Instituciones Educativas a partir de las prácticas y el reconocimiento de los distintos actores:docentes, administrativos y alumnado.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004e13e160_0_29"/>
          <p:cNvSpPr txBox="1"/>
          <p:nvPr/>
        </p:nvSpPr>
        <p:spPr>
          <a:xfrm>
            <a:off x="4398172" y="850095"/>
            <a:ext cx="615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Facultad de Contabilidad y Administración- 10, 11 y 12 de noviembre 2021</a:t>
            </a:r>
            <a:endParaRPr/>
          </a:p>
        </p:txBody>
      </p:sp>
      <p:pic>
        <p:nvPicPr>
          <p:cNvPr id="210" name="Google Shape;210;g1004e13e160_0_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3325" y="5542899"/>
            <a:ext cx="1227350" cy="94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1004e13e160_0_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5008" y="101238"/>
            <a:ext cx="624079" cy="8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1004e13e160_0_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4340" y="290659"/>
            <a:ext cx="1432560" cy="3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004e13e160_0_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1004e13e160_0_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5889" y="87663"/>
            <a:ext cx="829310" cy="63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1004e13e160_0_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62459" y="166799"/>
            <a:ext cx="1834490" cy="6199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1004e13e160_0_29"/>
          <p:cNvSpPr txBox="1"/>
          <p:nvPr/>
        </p:nvSpPr>
        <p:spPr>
          <a:xfrm>
            <a:off x="943495" y="816672"/>
            <a:ext cx="2401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Autónoma de Querétaro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del Atlántico </a:t>
            </a:r>
            <a:endParaRPr/>
          </a:p>
        </p:txBody>
      </p:sp>
      <p:pic>
        <p:nvPicPr>
          <p:cNvPr id="217" name="Google Shape;217;g1004e13e160_0_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12" y="1213725"/>
            <a:ext cx="3852801" cy="52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004e13e160_0_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gf796c966c7_0_30"/>
          <p:cNvGrpSpPr/>
          <p:nvPr/>
        </p:nvGrpSpPr>
        <p:grpSpPr>
          <a:xfrm>
            <a:off x="0" y="0"/>
            <a:ext cx="12192072" cy="1179984"/>
            <a:chOff x="0" y="0"/>
            <a:chExt cx="12192072" cy="1179984"/>
          </a:xfrm>
        </p:grpSpPr>
        <p:sp>
          <p:nvSpPr>
            <p:cNvPr id="224" name="Google Shape;224;gf796c966c7_0_30"/>
            <p:cNvSpPr/>
            <p:nvPr/>
          </p:nvSpPr>
          <p:spPr>
            <a:xfrm>
              <a:off x="6504972" y="8121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5" name="Google Shape;225;gf796c966c7_0_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04971" cy="11799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gf796c966c7_0_30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 Olga Beatriz Vidal Herrera</a:t>
            </a:r>
            <a:endParaRPr/>
          </a:p>
        </p:txBody>
      </p:sp>
      <p:sp>
        <p:nvSpPr>
          <p:cNvPr id="227" name="Google Shape;227;gf796c966c7_0_30"/>
          <p:cNvSpPr txBox="1"/>
          <p:nvPr/>
        </p:nvSpPr>
        <p:spPr>
          <a:xfrm>
            <a:off x="3921250" y="1157900"/>
            <a:ext cx="8199300" cy="53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DE INVESTIGACIÓN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viable la existencia de un modelo de calidad en la promoción, educación integral de la salud  en las instituciones de educación superior?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posible fomentar prácticas y estilos de vida saludables en la comunidad universitaria desde la concientización del impacto que tiene está en su vida laboral?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MX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 La promoción de la salud debe considerarse parte de la RSU?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f796c966c7_0_30"/>
          <p:cNvSpPr txBox="1"/>
          <p:nvPr/>
        </p:nvSpPr>
        <p:spPr>
          <a:xfrm>
            <a:off x="4398172" y="850095"/>
            <a:ext cx="615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Facultad de Contabilidad y Administración- 10, 11 y 12 de noviembre 2021</a:t>
            </a:r>
            <a:endParaRPr/>
          </a:p>
        </p:txBody>
      </p:sp>
      <p:pic>
        <p:nvPicPr>
          <p:cNvPr id="229" name="Google Shape;229;gf796c966c7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3325" y="5542899"/>
            <a:ext cx="1227350" cy="94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f796c966c7_0_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5008" y="101238"/>
            <a:ext cx="624079" cy="8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f796c966c7_0_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4340" y="290659"/>
            <a:ext cx="1432560" cy="3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f796c966c7_0_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f796c966c7_0_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5889" y="87663"/>
            <a:ext cx="829310" cy="63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f796c966c7_0_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62459" y="166799"/>
            <a:ext cx="1834490" cy="61993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f796c966c7_0_30"/>
          <p:cNvSpPr txBox="1"/>
          <p:nvPr/>
        </p:nvSpPr>
        <p:spPr>
          <a:xfrm>
            <a:off x="943495" y="816672"/>
            <a:ext cx="2401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Autónoma de Querétaro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del Atlántico </a:t>
            </a:r>
            <a:endParaRPr/>
          </a:p>
        </p:txBody>
      </p:sp>
      <p:pic>
        <p:nvPicPr>
          <p:cNvPr id="236" name="Google Shape;236;gf796c966c7_0_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2229685"/>
            <a:ext cx="3616450" cy="327839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f796c966c7_0_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gf796c966c7_0_30"/>
          <p:cNvGrpSpPr/>
          <p:nvPr/>
        </p:nvGrpSpPr>
        <p:grpSpPr>
          <a:xfrm>
            <a:off x="0" y="0"/>
            <a:ext cx="12192072" cy="1179984"/>
            <a:chOff x="0" y="0"/>
            <a:chExt cx="12192072" cy="1179984"/>
          </a:xfrm>
        </p:grpSpPr>
        <p:sp>
          <p:nvSpPr>
            <p:cNvPr id="224" name="Google Shape;224;gf796c966c7_0_30"/>
            <p:cNvSpPr/>
            <p:nvPr/>
          </p:nvSpPr>
          <p:spPr>
            <a:xfrm>
              <a:off x="6504972" y="8121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5" name="Google Shape;225;gf796c966c7_0_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04971" cy="11799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gf796c966c7_0_30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 Olga Beatriz Vidal Herrera</a:t>
            </a:r>
            <a:endParaRPr/>
          </a:p>
        </p:txBody>
      </p:sp>
      <p:sp>
        <p:nvSpPr>
          <p:cNvPr id="227" name="Google Shape;227;gf796c966c7_0_30"/>
          <p:cNvSpPr txBox="1"/>
          <p:nvPr/>
        </p:nvSpPr>
        <p:spPr>
          <a:xfrm>
            <a:off x="5728666" y="1247471"/>
            <a:ext cx="6463333" cy="553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DIMENSIONES Y VARIABLES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MX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Documentar las acciones de RS con la promoción de la salud integral de los estudiantes.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MX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impacto de estas acciones </a:t>
            </a:r>
            <a:r>
              <a:rPr lang="es-MX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generaran cambios en los hábitos y estilos de vida.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lang="es-MX" sz="3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f796c966c7_0_30"/>
          <p:cNvSpPr txBox="1"/>
          <p:nvPr/>
        </p:nvSpPr>
        <p:spPr>
          <a:xfrm>
            <a:off x="4398172" y="850095"/>
            <a:ext cx="615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Facultad de Contabilidad y Administración- 10, 11 y 12 de noviembre 2021</a:t>
            </a:r>
            <a:endParaRPr/>
          </a:p>
        </p:txBody>
      </p:sp>
      <p:pic>
        <p:nvPicPr>
          <p:cNvPr id="229" name="Google Shape;229;gf796c966c7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3325" y="5542899"/>
            <a:ext cx="1227350" cy="94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f796c966c7_0_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5008" y="101238"/>
            <a:ext cx="624079" cy="8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f796c966c7_0_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4340" y="290659"/>
            <a:ext cx="1432560" cy="3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f796c966c7_0_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f796c966c7_0_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5889" y="87663"/>
            <a:ext cx="829310" cy="63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f796c966c7_0_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62459" y="166799"/>
            <a:ext cx="1834490" cy="61993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f796c966c7_0_30"/>
          <p:cNvSpPr txBox="1"/>
          <p:nvPr/>
        </p:nvSpPr>
        <p:spPr>
          <a:xfrm>
            <a:off x="943495" y="816672"/>
            <a:ext cx="2401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Autónoma de Querétaro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del Atlántico </a:t>
            </a:r>
            <a:endParaRPr/>
          </a:p>
        </p:txBody>
      </p:sp>
      <p:sp>
        <p:nvSpPr>
          <p:cNvPr id="237" name="Google Shape;237;gf796c966c7_0_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9</a:t>
            </a:fld>
            <a:endParaRPr/>
          </a:p>
        </p:txBody>
      </p:sp>
      <p:pic>
        <p:nvPicPr>
          <p:cNvPr id="1030" name="Picture 6" descr="Responsabilidad social y calidad de vid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" y="193009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18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999</Words>
  <Application>Microsoft Office PowerPoint</Application>
  <PresentationFormat>Panorámica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Dra. Olga Vidal H</cp:lastModifiedBy>
  <cp:revision>11</cp:revision>
  <dcterms:created xsi:type="dcterms:W3CDTF">2020-09-22T18:49:23Z</dcterms:created>
  <dcterms:modified xsi:type="dcterms:W3CDTF">2021-11-08T18:31:53Z</dcterms:modified>
</cp:coreProperties>
</file>