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8" r:id="rId8"/>
    <p:sldId id="267" r:id="rId9"/>
    <p:sldId id="25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Contreras Garibaldi" initials="LCG" lastIdx="1" clrIdx="0">
    <p:extLst>
      <p:ext uri="{19B8F6BF-5375-455C-9EA6-DF929625EA0E}">
        <p15:presenceInfo xmlns:p15="http://schemas.microsoft.com/office/powerpoint/2012/main" userId="S::luis.contreras@grupogondi.com::931efce1-0c6f-488d-a19a-937690307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53" autoAdjust="0"/>
    <p:restoredTop sz="86481" autoAdjust="0"/>
  </p:normalViewPr>
  <p:slideViewPr>
    <p:cSldViewPr snapToGrid="0" snapToObjects="1">
      <p:cViewPr varScale="1">
        <p:scale>
          <a:sx n="114" d="100"/>
          <a:sy n="114" d="100"/>
        </p:scale>
        <p:origin x="9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605FC-F858-4809-93F8-62E6ADDB2B7A}" type="doc">
      <dgm:prSet loTypeId="urn:microsoft.com/office/officeart/2008/layout/Squa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DE0D27F-37AA-4EEA-A1CB-CC3B5E2146CC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MX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Competitividad financiera</a:t>
          </a:r>
          <a:endParaRPr lang="es-MX" sz="2400" dirty="0"/>
        </a:p>
      </dgm:t>
    </dgm:pt>
    <dgm:pt modelId="{C10E855B-99B4-4CCD-9205-25C1279B2D88}" type="parTrans" cxnId="{86E43F9A-E9ED-4FD3-8809-34C3DC35EB58}">
      <dgm:prSet/>
      <dgm:spPr/>
      <dgm:t>
        <a:bodyPr/>
        <a:lstStyle/>
        <a:p>
          <a:endParaRPr lang="es-MX"/>
        </a:p>
      </dgm:t>
    </dgm:pt>
    <dgm:pt modelId="{CF1DA1AB-EA7D-4488-99F8-F24C600A0D10}" type="sibTrans" cxnId="{86E43F9A-E9ED-4FD3-8809-34C3DC35EB58}">
      <dgm:prSet/>
      <dgm:spPr/>
      <dgm:t>
        <a:bodyPr/>
        <a:lstStyle/>
        <a:p>
          <a:endParaRPr lang="es-MX"/>
        </a:p>
      </dgm:t>
    </dgm:pt>
    <dgm:pt modelId="{68111452-B471-4084-86B6-43284CF57798}">
      <dgm:prSet phldrT="[Texto]"/>
      <dgm:spPr/>
      <dgm:t>
        <a:bodyPr/>
        <a:lstStyle/>
        <a:p>
          <a:r>
            <a:rPr lang="es-MX" dirty="0"/>
            <a:t>% Contribución Marginal</a:t>
          </a:r>
        </a:p>
      </dgm:t>
    </dgm:pt>
    <dgm:pt modelId="{5C5B18D4-2D07-4C06-B533-C1913396E420}" type="parTrans" cxnId="{E85D2A87-CEEB-43BF-AC9C-434AB3F0FCC1}">
      <dgm:prSet/>
      <dgm:spPr/>
      <dgm:t>
        <a:bodyPr/>
        <a:lstStyle/>
        <a:p>
          <a:endParaRPr lang="es-MX"/>
        </a:p>
      </dgm:t>
    </dgm:pt>
    <dgm:pt modelId="{FCDFEAD4-3157-497E-A123-C72C02728386}" type="sibTrans" cxnId="{E85D2A87-CEEB-43BF-AC9C-434AB3F0FCC1}">
      <dgm:prSet/>
      <dgm:spPr/>
      <dgm:t>
        <a:bodyPr/>
        <a:lstStyle/>
        <a:p>
          <a:endParaRPr lang="es-MX"/>
        </a:p>
      </dgm:t>
    </dgm:pt>
    <dgm:pt modelId="{5DC6C6AE-F1FC-44FE-9106-634D10499271}">
      <dgm:prSet phldrT="[Texto]"/>
      <dgm:spPr/>
      <dgm:t>
        <a:bodyPr/>
        <a:lstStyle/>
        <a:p>
          <a:r>
            <a:rPr lang="es-MX" dirty="0"/>
            <a:t>% Costos de transformación</a:t>
          </a:r>
        </a:p>
      </dgm:t>
    </dgm:pt>
    <dgm:pt modelId="{6D9D1544-FE9F-4412-BCBE-1A52404F8EB5}" type="parTrans" cxnId="{B91056C3-7CF1-4BF7-B0E3-117977051AEB}">
      <dgm:prSet/>
      <dgm:spPr/>
      <dgm:t>
        <a:bodyPr/>
        <a:lstStyle/>
        <a:p>
          <a:endParaRPr lang="es-MX"/>
        </a:p>
      </dgm:t>
    </dgm:pt>
    <dgm:pt modelId="{10C3F1D9-1C92-47E3-B7C7-EB360168253F}" type="sibTrans" cxnId="{B91056C3-7CF1-4BF7-B0E3-117977051AEB}">
      <dgm:prSet/>
      <dgm:spPr/>
      <dgm:t>
        <a:bodyPr/>
        <a:lstStyle/>
        <a:p>
          <a:endParaRPr lang="es-MX"/>
        </a:p>
      </dgm:t>
    </dgm:pt>
    <dgm:pt modelId="{5265C6A8-C716-4369-AED4-9E138A67F936}">
      <dgm:prSet phldrT="[Texto]"/>
      <dgm:spPr/>
      <dgm:t>
        <a:bodyPr/>
        <a:lstStyle/>
        <a:p>
          <a:r>
            <a:rPr lang="es-MX" dirty="0"/>
            <a:t>% Utilidad antes de impuestos </a:t>
          </a:r>
        </a:p>
      </dgm:t>
    </dgm:pt>
    <dgm:pt modelId="{8A5529EE-5049-432C-A916-5D385820B2A0}" type="parTrans" cxnId="{C4D8D6EA-79B0-4BDA-9FBE-85129C1A2BE8}">
      <dgm:prSet/>
      <dgm:spPr/>
      <dgm:t>
        <a:bodyPr/>
        <a:lstStyle/>
        <a:p>
          <a:endParaRPr lang="es-MX"/>
        </a:p>
      </dgm:t>
    </dgm:pt>
    <dgm:pt modelId="{92AFB017-D998-460F-82DA-00E2DFC2762B}" type="sibTrans" cxnId="{C4D8D6EA-79B0-4BDA-9FBE-85129C1A2BE8}">
      <dgm:prSet/>
      <dgm:spPr/>
      <dgm:t>
        <a:bodyPr/>
        <a:lstStyle/>
        <a:p>
          <a:endParaRPr lang="es-MX"/>
        </a:p>
      </dgm:t>
    </dgm:pt>
    <dgm:pt modelId="{CBA95A6E-BBCD-4149-B8AC-BEDE87CF4BA9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Equipos de trabajo de alto desempeño</a:t>
          </a:r>
          <a:endParaRPr lang="es-MX" sz="2400" dirty="0"/>
        </a:p>
      </dgm:t>
    </dgm:pt>
    <dgm:pt modelId="{16310A3E-D179-4914-9123-5C3F08445F25}" type="parTrans" cxnId="{8008B26E-E02E-471F-B38C-FAA24D23D4BE}">
      <dgm:prSet/>
      <dgm:spPr/>
      <dgm:t>
        <a:bodyPr/>
        <a:lstStyle/>
        <a:p>
          <a:endParaRPr lang="es-MX"/>
        </a:p>
      </dgm:t>
    </dgm:pt>
    <dgm:pt modelId="{9C2FB372-B80A-43CB-A55C-2AB360BCB498}" type="sibTrans" cxnId="{8008B26E-E02E-471F-B38C-FAA24D23D4BE}">
      <dgm:prSet/>
      <dgm:spPr/>
      <dgm:t>
        <a:bodyPr/>
        <a:lstStyle/>
        <a:p>
          <a:endParaRPr lang="es-MX"/>
        </a:p>
      </dgm:t>
    </dgm:pt>
    <dgm:pt modelId="{43C06C90-DF14-4033-A3DD-C94629ADD365}">
      <dgm:prSet phldrT="[Texto]"/>
      <dgm:spPr/>
      <dgm:t>
        <a:bodyPr/>
        <a:lstStyle/>
        <a:p>
          <a:r>
            <a:rPr lang="es-MX" dirty="0"/>
            <a:t>Compromiso</a:t>
          </a:r>
        </a:p>
      </dgm:t>
    </dgm:pt>
    <dgm:pt modelId="{28A46889-ACFF-4914-8579-35484F793BB5}" type="parTrans" cxnId="{9E3CC125-53B2-4C2A-8F22-184031C4AA32}">
      <dgm:prSet/>
      <dgm:spPr/>
      <dgm:t>
        <a:bodyPr/>
        <a:lstStyle/>
        <a:p>
          <a:endParaRPr lang="es-MX"/>
        </a:p>
      </dgm:t>
    </dgm:pt>
    <dgm:pt modelId="{E99A0408-822F-4349-ABF4-6C0393F5EB0C}" type="sibTrans" cxnId="{9E3CC125-53B2-4C2A-8F22-184031C4AA32}">
      <dgm:prSet/>
      <dgm:spPr/>
      <dgm:t>
        <a:bodyPr/>
        <a:lstStyle/>
        <a:p>
          <a:endParaRPr lang="es-MX"/>
        </a:p>
      </dgm:t>
    </dgm:pt>
    <dgm:pt modelId="{3D8069C2-43CE-48D3-8551-63C84A76DF17}">
      <dgm:prSet phldrT="[Texto]"/>
      <dgm:spPr/>
      <dgm:t>
        <a:bodyPr/>
        <a:lstStyle/>
        <a:p>
          <a:r>
            <a:rPr lang="es-MX" dirty="0"/>
            <a:t>Liderazgo</a:t>
          </a:r>
        </a:p>
      </dgm:t>
    </dgm:pt>
    <dgm:pt modelId="{5F49367A-5D5B-40E9-A8C3-4F6580C3C227}" type="parTrans" cxnId="{9E3C2CEB-9829-49E5-B704-9CFC5FAC71A6}">
      <dgm:prSet/>
      <dgm:spPr/>
      <dgm:t>
        <a:bodyPr/>
        <a:lstStyle/>
        <a:p>
          <a:endParaRPr lang="es-MX"/>
        </a:p>
      </dgm:t>
    </dgm:pt>
    <dgm:pt modelId="{25DBA7AD-1D11-4AD5-AE23-B72656442E34}" type="sibTrans" cxnId="{9E3C2CEB-9829-49E5-B704-9CFC5FAC71A6}">
      <dgm:prSet/>
      <dgm:spPr/>
      <dgm:t>
        <a:bodyPr/>
        <a:lstStyle/>
        <a:p>
          <a:endParaRPr lang="es-MX"/>
        </a:p>
      </dgm:t>
    </dgm:pt>
    <dgm:pt modelId="{B82CE33B-6106-45DC-88C6-AB171A91D165}">
      <dgm:prSet phldrT="[Texto]"/>
      <dgm:spPr/>
      <dgm:t>
        <a:bodyPr/>
        <a:lstStyle/>
        <a:p>
          <a:r>
            <a:rPr lang="es-MX" dirty="0"/>
            <a:t>Aptitudes</a:t>
          </a:r>
        </a:p>
      </dgm:t>
    </dgm:pt>
    <dgm:pt modelId="{0FA375A0-A410-4410-AE6E-E2D0AE558D38}" type="parTrans" cxnId="{08386A34-5858-4335-9428-9996048E3522}">
      <dgm:prSet/>
      <dgm:spPr/>
      <dgm:t>
        <a:bodyPr/>
        <a:lstStyle/>
        <a:p>
          <a:endParaRPr lang="es-MX"/>
        </a:p>
      </dgm:t>
    </dgm:pt>
    <dgm:pt modelId="{91DA1AB9-AEA7-4D60-A913-DAE88E0873C7}" type="sibTrans" cxnId="{08386A34-5858-4335-9428-9996048E3522}">
      <dgm:prSet/>
      <dgm:spPr/>
      <dgm:t>
        <a:bodyPr/>
        <a:lstStyle/>
        <a:p>
          <a:endParaRPr lang="es-MX"/>
        </a:p>
      </dgm:t>
    </dgm:pt>
    <dgm:pt modelId="{1706C02A-77ED-4F4A-8DC7-1850C099D58B}" type="pres">
      <dgm:prSet presAssocID="{911605FC-F858-4809-93F8-62E6ADDB2B7A}" presName="layout" presStyleCnt="0">
        <dgm:presLayoutVars>
          <dgm:chMax/>
          <dgm:chPref/>
          <dgm:dir/>
          <dgm:resizeHandles/>
        </dgm:presLayoutVars>
      </dgm:prSet>
      <dgm:spPr/>
    </dgm:pt>
    <dgm:pt modelId="{64033532-C5D8-4D3D-A5F1-7A6DC80F00AB}" type="pres">
      <dgm:prSet presAssocID="{5DE0D27F-37AA-4EEA-A1CB-CC3B5E2146CC}" presName="root" presStyleCnt="0">
        <dgm:presLayoutVars>
          <dgm:chMax/>
          <dgm:chPref/>
        </dgm:presLayoutVars>
      </dgm:prSet>
      <dgm:spPr/>
    </dgm:pt>
    <dgm:pt modelId="{D364E048-B3FB-4291-A36F-65CFBD51DDDF}" type="pres">
      <dgm:prSet presAssocID="{5DE0D27F-37AA-4EEA-A1CB-CC3B5E2146CC}" presName="rootComposite" presStyleCnt="0">
        <dgm:presLayoutVars/>
      </dgm:prSet>
      <dgm:spPr/>
    </dgm:pt>
    <dgm:pt modelId="{FABCCBAD-8DF5-4EFB-B6B5-E8689C188A21}" type="pres">
      <dgm:prSet presAssocID="{5DE0D27F-37AA-4EEA-A1CB-CC3B5E2146CC}" presName="ParentAccent" presStyleLbl="alignNode1" presStyleIdx="0" presStyleCnt="2"/>
      <dgm:spPr/>
    </dgm:pt>
    <dgm:pt modelId="{94C6DB0F-4360-4302-84F4-26A6D31E66B0}" type="pres">
      <dgm:prSet presAssocID="{5DE0D27F-37AA-4EEA-A1CB-CC3B5E2146CC}" presName="ParentSmallAccent" presStyleLbl="fgAcc1" presStyleIdx="0" presStyleCnt="2"/>
      <dgm:spPr/>
    </dgm:pt>
    <dgm:pt modelId="{D57C1FB3-8268-4038-9693-49C98B8FBFC7}" type="pres">
      <dgm:prSet presAssocID="{5DE0D27F-37AA-4EEA-A1CB-CC3B5E2146CC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DBD493B3-D7C9-4DBB-BA5B-6D2B2088D182}" type="pres">
      <dgm:prSet presAssocID="{5DE0D27F-37AA-4EEA-A1CB-CC3B5E2146CC}" presName="childShape" presStyleCnt="0">
        <dgm:presLayoutVars>
          <dgm:chMax val="0"/>
          <dgm:chPref val="0"/>
        </dgm:presLayoutVars>
      </dgm:prSet>
      <dgm:spPr/>
    </dgm:pt>
    <dgm:pt modelId="{F9E6DEC6-8580-49E4-B363-3BBFC61770E1}" type="pres">
      <dgm:prSet presAssocID="{68111452-B471-4084-86B6-43284CF57798}" presName="childComposite" presStyleCnt="0">
        <dgm:presLayoutVars>
          <dgm:chMax val="0"/>
          <dgm:chPref val="0"/>
        </dgm:presLayoutVars>
      </dgm:prSet>
      <dgm:spPr/>
    </dgm:pt>
    <dgm:pt modelId="{D0BFC40D-3B00-464C-82D7-B10D8C63458A}" type="pres">
      <dgm:prSet presAssocID="{68111452-B471-4084-86B6-43284CF57798}" presName="ChildAccent" presStyleLbl="solidFgAcc1" presStyleIdx="0" presStyleCnt="6"/>
      <dgm:spPr/>
    </dgm:pt>
    <dgm:pt modelId="{C9A3E2B0-7CBF-4504-8C06-91A406D4DEB2}" type="pres">
      <dgm:prSet presAssocID="{68111452-B471-4084-86B6-43284CF57798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8F5A18A3-B5EA-4E84-B79C-03A515C66759}" type="pres">
      <dgm:prSet presAssocID="{5DC6C6AE-F1FC-44FE-9106-634D10499271}" presName="childComposite" presStyleCnt="0">
        <dgm:presLayoutVars>
          <dgm:chMax val="0"/>
          <dgm:chPref val="0"/>
        </dgm:presLayoutVars>
      </dgm:prSet>
      <dgm:spPr/>
    </dgm:pt>
    <dgm:pt modelId="{EA9FB1B1-05B4-4B6C-B360-98B6B3F692EF}" type="pres">
      <dgm:prSet presAssocID="{5DC6C6AE-F1FC-44FE-9106-634D10499271}" presName="ChildAccent" presStyleLbl="solidFgAcc1" presStyleIdx="1" presStyleCnt="6"/>
      <dgm:spPr/>
    </dgm:pt>
    <dgm:pt modelId="{70C857A1-2827-4950-8ED5-769109CA1318}" type="pres">
      <dgm:prSet presAssocID="{5DC6C6AE-F1FC-44FE-9106-634D10499271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EC87367C-9DA3-4F0E-BBC1-DEA3DC8840BA}" type="pres">
      <dgm:prSet presAssocID="{5265C6A8-C716-4369-AED4-9E138A67F936}" presName="childComposite" presStyleCnt="0">
        <dgm:presLayoutVars>
          <dgm:chMax val="0"/>
          <dgm:chPref val="0"/>
        </dgm:presLayoutVars>
      </dgm:prSet>
      <dgm:spPr/>
    </dgm:pt>
    <dgm:pt modelId="{9E679C22-D197-4B28-873B-D7224C9C7932}" type="pres">
      <dgm:prSet presAssocID="{5265C6A8-C716-4369-AED4-9E138A67F936}" presName="ChildAccent" presStyleLbl="solidFgAcc1" presStyleIdx="2" presStyleCnt="6"/>
      <dgm:spPr/>
    </dgm:pt>
    <dgm:pt modelId="{972A95F7-8E90-4A55-BFE2-68A9147D0FE4}" type="pres">
      <dgm:prSet presAssocID="{5265C6A8-C716-4369-AED4-9E138A67F936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70CE58F7-E908-4242-943A-AB21730C4394}" type="pres">
      <dgm:prSet presAssocID="{CBA95A6E-BBCD-4149-B8AC-BEDE87CF4BA9}" presName="root" presStyleCnt="0">
        <dgm:presLayoutVars>
          <dgm:chMax/>
          <dgm:chPref/>
        </dgm:presLayoutVars>
      </dgm:prSet>
      <dgm:spPr/>
    </dgm:pt>
    <dgm:pt modelId="{DC448129-B7F7-44A6-88B8-FBF8F72F0991}" type="pres">
      <dgm:prSet presAssocID="{CBA95A6E-BBCD-4149-B8AC-BEDE87CF4BA9}" presName="rootComposite" presStyleCnt="0">
        <dgm:presLayoutVars/>
      </dgm:prSet>
      <dgm:spPr/>
    </dgm:pt>
    <dgm:pt modelId="{CE93AC43-2E99-4EAA-8199-D36526B3F30C}" type="pres">
      <dgm:prSet presAssocID="{CBA95A6E-BBCD-4149-B8AC-BEDE87CF4BA9}" presName="ParentAccent" presStyleLbl="alignNode1" presStyleIdx="1" presStyleCnt="2"/>
      <dgm:spPr/>
    </dgm:pt>
    <dgm:pt modelId="{F2D4509D-0EF5-43FC-8474-2BABE3ED8140}" type="pres">
      <dgm:prSet presAssocID="{CBA95A6E-BBCD-4149-B8AC-BEDE87CF4BA9}" presName="ParentSmallAccent" presStyleLbl="fgAcc1" presStyleIdx="1" presStyleCnt="2"/>
      <dgm:spPr/>
    </dgm:pt>
    <dgm:pt modelId="{3A53B289-6BA1-442F-90B5-D1B12985B853}" type="pres">
      <dgm:prSet presAssocID="{CBA95A6E-BBCD-4149-B8AC-BEDE87CF4BA9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6D0E0CB2-CFCC-4B20-8390-9502C4FD3E53}" type="pres">
      <dgm:prSet presAssocID="{CBA95A6E-BBCD-4149-B8AC-BEDE87CF4BA9}" presName="childShape" presStyleCnt="0">
        <dgm:presLayoutVars>
          <dgm:chMax val="0"/>
          <dgm:chPref val="0"/>
        </dgm:presLayoutVars>
      </dgm:prSet>
      <dgm:spPr/>
    </dgm:pt>
    <dgm:pt modelId="{23D950A3-EF18-4444-8827-F1246EF213F3}" type="pres">
      <dgm:prSet presAssocID="{43C06C90-DF14-4033-A3DD-C94629ADD365}" presName="childComposite" presStyleCnt="0">
        <dgm:presLayoutVars>
          <dgm:chMax val="0"/>
          <dgm:chPref val="0"/>
        </dgm:presLayoutVars>
      </dgm:prSet>
      <dgm:spPr/>
    </dgm:pt>
    <dgm:pt modelId="{5300F295-74F7-4B35-BF14-15F38FDE2580}" type="pres">
      <dgm:prSet presAssocID="{43C06C90-DF14-4033-A3DD-C94629ADD365}" presName="ChildAccent" presStyleLbl="solidFgAcc1" presStyleIdx="3" presStyleCnt="6"/>
      <dgm:spPr/>
    </dgm:pt>
    <dgm:pt modelId="{779BB029-4388-4391-8838-BDC7C1BD9AA2}" type="pres">
      <dgm:prSet presAssocID="{43C06C90-DF14-4033-A3DD-C94629ADD365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D9040BFA-21A4-420A-B235-D6D327D67C71}" type="pres">
      <dgm:prSet presAssocID="{3D8069C2-43CE-48D3-8551-63C84A76DF17}" presName="childComposite" presStyleCnt="0">
        <dgm:presLayoutVars>
          <dgm:chMax val="0"/>
          <dgm:chPref val="0"/>
        </dgm:presLayoutVars>
      </dgm:prSet>
      <dgm:spPr/>
    </dgm:pt>
    <dgm:pt modelId="{3DC1DF45-CBD0-4AE5-94BE-C42831690183}" type="pres">
      <dgm:prSet presAssocID="{3D8069C2-43CE-48D3-8551-63C84A76DF17}" presName="ChildAccent" presStyleLbl="solidFgAcc1" presStyleIdx="4" presStyleCnt="6"/>
      <dgm:spPr/>
    </dgm:pt>
    <dgm:pt modelId="{1E35D7BB-44E0-4D17-AD9F-6E47F2E04A9D}" type="pres">
      <dgm:prSet presAssocID="{3D8069C2-43CE-48D3-8551-63C84A76DF17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83202E29-68E6-4C96-8BD6-C426571FE984}" type="pres">
      <dgm:prSet presAssocID="{B82CE33B-6106-45DC-88C6-AB171A91D165}" presName="childComposite" presStyleCnt="0">
        <dgm:presLayoutVars>
          <dgm:chMax val="0"/>
          <dgm:chPref val="0"/>
        </dgm:presLayoutVars>
      </dgm:prSet>
      <dgm:spPr/>
    </dgm:pt>
    <dgm:pt modelId="{5B6378DB-34BF-4946-8A3B-8814F86665C3}" type="pres">
      <dgm:prSet presAssocID="{B82CE33B-6106-45DC-88C6-AB171A91D165}" presName="ChildAccent" presStyleLbl="solidFgAcc1" presStyleIdx="5" presStyleCnt="6"/>
      <dgm:spPr/>
    </dgm:pt>
    <dgm:pt modelId="{5603D806-1EF7-467A-A94D-1CF503AD5EE0}" type="pres">
      <dgm:prSet presAssocID="{B82CE33B-6106-45DC-88C6-AB171A91D165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9E3CC125-53B2-4C2A-8F22-184031C4AA32}" srcId="{CBA95A6E-BBCD-4149-B8AC-BEDE87CF4BA9}" destId="{43C06C90-DF14-4033-A3DD-C94629ADD365}" srcOrd="0" destOrd="0" parTransId="{28A46889-ACFF-4914-8579-35484F793BB5}" sibTransId="{E99A0408-822F-4349-ABF4-6C0393F5EB0C}"/>
    <dgm:cxn modelId="{3905AD2A-4E1F-4242-B859-BC150E1BC058}" type="presOf" srcId="{5DC6C6AE-F1FC-44FE-9106-634D10499271}" destId="{70C857A1-2827-4950-8ED5-769109CA1318}" srcOrd="0" destOrd="0" presId="urn:microsoft.com/office/officeart/2008/layout/SquareAccentList"/>
    <dgm:cxn modelId="{08386A34-5858-4335-9428-9996048E3522}" srcId="{CBA95A6E-BBCD-4149-B8AC-BEDE87CF4BA9}" destId="{B82CE33B-6106-45DC-88C6-AB171A91D165}" srcOrd="2" destOrd="0" parTransId="{0FA375A0-A410-4410-AE6E-E2D0AE558D38}" sibTransId="{91DA1AB9-AEA7-4D60-A913-DAE88E0873C7}"/>
    <dgm:cxn modelId="{31376135-4421-47BB-82CF-153B9705F910}" type="presOf" srcId="{68111452-B471-4084-86B6-43284CF57798}" destId="{C9A3E2B0-7CBF-4504-8C06-91A406D4DEB2}" srcOrd="0" destOrd="0" presId="urn:microsoft.com/office/officeart/2008/layout/SquareAccentList"/>
    <dgm:cxn modelId="{5E012E38-77BC-4329-845F-13DC25734EF4}" type="presOf" srcId="{43C06C90-DF14-4033-A3DD-C94629ADD365}" destId="{779BB029-4388-4391-8838-BDC7C1BD9AA2}" srcOrd="0" destOrd="0" presId="urn:microsoft.com/office/officeart/2008/layout/SquareAccentList"/>
    <dgm:cxn modelId="{8F7B433D-6A66-446E-AB3A-96A80FD1B7A1}" type="presOf" srcId="{CBA95A6E-BBCD-4149-B8AC-BEDE87CF4BA9}" destId="{3A53B289-6BA1-442F-90B5-D1B12985B853}" srcOrd="0" destOrd="0" presId="urn:microsoft.com/office/officeart/2008/layout/SquareAccentList"/>
    <dgm:cxn modelId="{215EB140-DA43-47BC-B269-EE80BE93CDE5}" type="presOf" srcId="{5DE0D27F-37AA-4EEA-A1CB-CC3B5E2146CC}" destId="{D57C1FB3-8268-4038-9693-49C98B8FBFC7}" srcOrd="0" destOrd="0" presId="urn:microsoft.com/office/officeart/2008/layout/SquareAccentList"/>
    <dgm:cxn modelId="{C09D4766-A332-4FDF-8AB6-8DF05EE821D5}" type="presOf" srcId="{5265C6A8-C716-4369-AED4-9E138A67F936}" destId="{972A95F7-8E90-4A55-BFE2-68A9147D0FE4}" srcOrd="0" destOrd="0" presId="urn:microsoft.com/office/officeart/2008/layout/SquareAccentList"/>
    <dgm:cxn modelId="{1F09694D-6991-4DA4-A046-459B1F7CEFAE}" type="presOf" srcId="{B82CE33B-6106-45DC-88C6-AB171A91D165}" destId="{5603D806-1EF7-467A-A94D-1CF503AD5EE0}" srcOrd="0" destOrd="0" presId="urn:microsoft.com/office/officeart/2008/layout/SquareAccentList"/>
    <dgm:cxn modelId="{8008B26E-E02E-471F-B38C-FAA24D23D4BE}" srcId="{911605FC-F858-4809-93F8-62E6ADDB2B7A}" destId="{CBA95A6E-BBCD-4149-B8AC-BEDE87CF4BA9}" srcOrd="1" destOrd="0" parTransId="{16310A3E-D179-4914-9123-5C3F08445F25}" sibTransId="{9C2FB372-B80A-43CB-A55C-2AB360BCB498}"/>
    <dgm:cxn modelId="{E85D2A87-CEEB-43BF-AC9C-434AB3F0FCC1}" srcId="{5DE0D27F-37AA-4EEA-A1CB-CC3B5E2146CC}" destId="{68111452-B471-4084-86B6-43284CF57798}" srcOrd="0" destOrd="0" parTransId="{5C5B18D4-2D07-4C06-B533-C1913396E420}" sibTransId="{FCDFEAD4-3157-497E-A123-C72C02728386}"/>
    <dgm:cxn modelId="{86E43F9A-E9ED-4FD3-8809-34C3DC35EB58}" srcId="{911605FC-F858-4809-93F8-62E6ADDB2B7A}" destId="{5DE0D27F-37AA-4EEA-A1CB-CC3B5E2146CC}" srcOrd="0" destOrd="0" parTransId="{C10E855B-99B4-4CCD-9205-25C1279B2D88}" sibTransId="{CF1DA1AB-EA7D-4488-99F8-F24C600A0D10}"/>
    <dgm:cxn modelId="{96F4F5A5-7A01-404E-8895-CE4CE80915B9}" type="presOf" srcId="{911605FC-F858-4809-93F8-62E6ADDB2B7A}" destId="{1706C02A-77ED-4F4A-8DC7-1850C099D58B}" srcOrd="0" destOrd="0" presId="urn:microsoft.com/office/officeart/2008/layout/SquareAccentList"/>
    <dgm:cxn modelId="{F85578BB-16A7-49BE-893E-58F1E4DAD35A}" type="presOf" srcId="{3D8069C2-43CE-48D3-8551-63C84A76DF17}" destId="{1E35D7BB-44E0-4D17-AD9F-6E47F2E04A9D}" srcOrd="0" destOrd="0" presId="urn:microsoft.com/office/officeart/2008/layout/SquareAccentList"/>
    <dgm:cxn modelId="{B91056C3-7CF1-4BF7-B0E3-117977051AEB}" srcId="{5DE0D27F-37AA-4EEA-A1CB-CC3B5E2146CC}" destId="{5DC6C6AE-F1FC-44FE-9106-634D10499271}" srcOrd="1" destOrd="0" parTransId="{6D9D1544-FE9F-4412-BCBE-1A52404F8EB5}" sibTransId="{10C3F1D9-1C92-47E3-B7C7-EB360168253F}"/>
    <dgm:cxn modelId="{C4D8D6EA-79B0-4BDA-9FBE-85129C1A2BE8}" srcId="{5DE0D27F-37AA-4EEA-A1CB-CC3B5E2146CC}" destId="{5265C6A8-C716-4369-AED4-9E138A67F936}" srcOrd="2" destOrd="0" parTransId="{8A5529EE-5049-432C-A916-5D385820B2A0}" sibTransId="{92AFB017-D998-460F-82DA-00E2DFC2762B}"/>
    <dgm:cxn modelId="{9E3C2CEB-9829-49E5-B704-9CFC5FAC71A6}" srcId="{CBA95A6E-BBCD-4149-B8AC-BEDE87CF4BA9}" destId="{3D8069C2-43CE-48D3-8551-63C84A76DF17}" srcOrd="1" destOrd="0" parTransId="{5F49367A-5D5B-40E9-A8C3-4F6580C3C227}" sibTransId="{25DBA7AD-1D11-4AD5-AE23-B72656442E34}"/>
    <dgm:cxn modelId="{78423F01-639A-4EC9-903F-5C9DFA4D5720}" type="presParOf" srcId="{1706C02A-77ED-4F4A-8DC7-1850C099D58B}" destId="{64033532-C5D8-4D3D-A5F1-7A6DC80F00AB}" srcOrd="0" destOrd="0" presId="urn:microsoft.com/office/officeart/2008/layout/SquareAccentList"/>
    <dgm:cxn modelId="{5A1BE745-72A2-43D9-BB9D-F01C1E7E37D1}" type="presParOf" srcId="{64033532-C5D8-4D3D-A5F1-7A6DC80F00AB}" destId="{D364E048-B3FB-4291-A36F-65CFBD51DDDF}" srcOrd="0" destOrd="0" presId="urn:microsoft.com/office/officeart/2008/layout/SquareAccentList"/>
    <dgm:cxn modelId="{B0A723BF-0513-4D84-B0A0-A43BF7183231}" type="presParOf" srcId="{D364E048-B3FB-4291-A36F-65CFBD51DDDF}" destId="{FABCCBAD-8DF5-4EFB-B6B5-E8689C188A21}" srcOrd="0" destOrd="0" presId="urn:microsoft.com/office/officeart/2008/layout/SquareAccentList"/>
    <dgm:cxn modelId="{A11544F2-FB0E-4AA6-BE16-0B23B8A2237F}" type="presParOf" srcId="{D364E048-B3FB-4291-A36F-65CFBD51DDDF}" destId="{94C6DB0F-4360-4302-84F4-26A6D31E66B0}" srcOrd="1" destOrd="0" presId="urn:microsoft.com/office/officeart/2008/layout/SquareAccentList"/>
    <dgm:cxn modelId="{67656815-B980-4525-A18D-6789E1112AB6}" type="presParOf" srcId="{D364E048-B3FB-4291-A36F-65CFBD51DDDF}" destId="{D57C1FB3-8268-4038-9693-49C98B8FBFC7}" srcOrd="2" destOrd="0" presId="urn:microsoft.com/office/officeart/2008/layout/SquareAccentList"/>
    <dgm:cxn modelId="{AC95F3E5-F933-4CD6-B040-73B892D573A9}" type="presParOf" srcId="{64033532-C5D8-4D3D-A5F1-7A6DC80F00AB}" destId="{DBD493B3-D7C9-4DBB-BA5B-6D2B2088D182}" srcOrd="1" destOrd="0" presId="urn:microsoft.com/office/officeart/2008/layout/SquareAccentList"/>
    <dgm:cxn modelId="{F131B613-7DEA-4FF3-BCD7-5E126D736A85}" type="presParOf" srcId="{DBD493B3-D7C9-4DBB-BA5B-6D2B2088D182}" destId="{F9E6DEC6-8580-49E4-B363-3BBFC61770E1}" srcOrd="0" destOrd="0" presId="urn:microsoft.com/office/officeart/2008/layout/SquareAccentList"/>
    <dgm:cxn modelId="{D2A34036-DFF5-4D87-9B5B-776C4066512B}" type="presParOf" srcId="{F9E6DEC6-8580-49E4-B363-3BBFC61770E1}" destId="{D0BFC40D-3B00-464C-82D7-B10D8C63458A}" srcOrd="0" destOrd="0" presId="urn:microsoft.com/office/officeart/2008/layout/SquareAccentList"/>
    <dgm:cxn modelId="{BA90F62A-A8AB-4289-970D-8ED4B1C470F8}" type="presParOf" srcId="{F9E6DEC6-8580-49E4-B363-3BBFC61770E1}" destId="{C9A3E2B0-7CBF-4504-8C06-91A406D4DEB2}" srcOrd="1" destOrd="0" presId="urn:microsoft.com/office/officeart/2008/layout/SquareAccentList"/>
    <dgm:cxn modelId="{009AAB68-472D-4A3C-B1FC-A6AA17C69C3F}" type="presParOf" srcId="{DBD493B3-D7C9-4DBB-BA5B-6D2B2088D182}" destId="{8F5A18A3-B5EA-4E84-B79C-03A515C66759}" srcOrd="1" destOrd="0" presId="urn:microsoft.com/office/officeart/2008/layout/SquareAccentList"/>
    <dgm:cxn modelId="{31036C41-7115-44BC-A022-B753E7A19670}" type="presParOf" srcId="{8F5A18A3-B5EA-4E84-B79C-03A515C66759}" destId="{EA9FB1B1-05B4-4B6C-B360-98B6B3F692EF}" srcOrd="0" destOrd="0" presId="urn:microsoft.com/office/officeart/2008/layout/SquareAccentList"/>
    <dgm:cxn modelId="{7A33F6FD-40FA-4EA4-8892-BF95AFCFC3CC}" type="presParOf" srcId="{8F5A18A3-B5EA-4E84-B79C-03A515C66759}" destId="{70C857A1-2827-4950-8ED5-769109CA1318}" srcOrd="1" destOrd="0" presId="urn:microsoft.com/office/officeart/2008/layout/SquareAccentList"/>
    <dgm:cxn modelId="{434DEB2D-0F22-41E2-9481-F884748BB18A}" type="presParOf" srcId="{DBD493B3-D7C9-4DBB-BA5B-6D2B2088D182}" destId="{EC87367C-9DA3-4F0E-BBC1-DEA3DC8840BA}" srcOrd="2" destOrd="0" presId="urn:microsoft.com/office/officeart/2008/layout/SquareAccentList"/>
    <dgm:cxn modelId="{6B0BD8E0-4FE6-4580-B598-A131C43EBBBC}" type="presParOf" srcId="{EC87367C-9DA3-4F0E-BBC1-DEA3DC8840BA}" destId="{9E679C22-D197-4B28-873B-D7224C9C7932}" srcOrd="0" destOrd="0" presId="urn:microsoft.com/office/officeart/2008/layout/SquareAccentList"/>
    <dgm:cxn modelId="{6A92A78E-A5EE-435F-8209-B27FCF815C5C}" type="presParOf" srcId="{EC87367C-9DA3-4F0E-BBC1-DEA3DC8840BA}" destId="{972A95F7-8E90-4A55-BFE2-68A9147D0FE4}" srcOrd="1" destOrd="0" presId="urn:microsoft.com/office/officeart/2008/layout/SquareAccentList"/>
    <dgm:cxn modelId="{8BEEC753-D2B2-4F72-93F4-F0F51996F8C3}" type="presParOf" srcId="{1706C02A-77ED-4F4A-8DC7-1850C099D58B}" destId="{70CE58F7-E908-4242-943A-AB21730C4394}" srcOrd="1" destOrd="0" presId="urn:microsoft.com/office/officeart/2008/layout/SquareAccentList"/>
    <dgm:cxn modelId="{FC740390-8D5E-45DA-9B06-FE92DFD65106}" type="presParOf" srcId="{70CE58F7-E908-4242-943A-AB21730C4394}" destId="{DC448129-B7F7-44A6-88B8-FBF8F72F0991}" srcOrd="0" destOrd="0" presId="urn:microsoft.com/office/officeart/2008/layout/SquareAccentList"/>
    <dgm:cxn modelId="{EF36FB35-F0E4-4444-9527-C913F9321FE1}" type="presParOf" srcId="{DC448129-B7F7-44A6-88B8-FBF8F72F0991}" destId="{CE93AC43-2E99-4EAA-8199-D36526B3F30C}" srcOrd="0" destOrd="0" presId="urn:microsoft.com/office/officeart/2008/layout/SquareAccentList"/>
    <dgm:cxn modelId="{AAA439F3-84D6-4CD5-8564-0F456AF8D08A}" type="presParOf" srcId="{DC448129-B7F7-44A6-88B8-FBF8F72F0991}" destId="{F2D4509D-0EF5-43FC-8474-2BABE3ED8140}" srcOrd="1" destOrd="0" presId="urn:microsoft.com/office/officeart/2008/layout/SquareAccentList"/>
    <dgm:cxn modelId="{262F8256-201E-4DE2-BEF5-997279ED6418}" type="presParOf" srcId="{DC448129-B7F7-44A6-88B8-FBF8F72F0991}" destId="{3A53B289-6BA1-442F-90B5-D1B12985B853}" srcOrd="2" destOrd="0" presId="urn:microsoft.com/office/officeart/2008/layout/SquareAccentList"/>
    <dgm:cxn modelId="{BD62569D-FA6C-429C-912B-7D3949D66F30}" type="presParOf" srcId="{70CE58F7-E908-4242-943A-AB21730C4394}" destId="{6D0E0CB2-CFCC-4B20-8390-9502C4FD3E53}" srcOrd="1" destOrd="0" presId="urn:microsoft.com/office/officeart/2008/layout/SquareAccentList"/>
    <dgm:cxn modelId="{712EC398-4DDE-47F4-965F-5FEDC69F5055}" type="presParOf" srcId="{6D0E0CB2-CFCC-4B20-8390-9502C4FD3E53}" destId="{23D950A3-EF18-4444-8827-F1246EF213F3}" srcOrd="0" destOrd="0" presId="urn:microsoft.com/office/officeart/2008/layout/SquareAccentList"/>
    <dgm:cxn modelId="{F45B8589-B2F0-49AB-95E1-BBA7D384DAA3}" type="presParOf" srcId="{23D950A3-EF18-4444-8827-F1246EF213F3}" destId="{5300F295-74F7-4B35-BF14-15F38FDE2580}" srcOrd="0" destOrd="0" presId="urn:microsoft.com/office/officeart/2008/layout/SquareAccentList"/>
    <dgm:cxn modelId="{111B8A11-802C-437F-B02C-43B4E78536EC}" type="presParOf" srcId="{23D950A3-EF18-4444-8827-F1246EF213F3}" destId="{779BB029-4388-4391-8838-BDC7C1BD9AA2}" srcOrd="1" destOrd="0" presId="urn:microsoft.com/office/officeart/2008/layout/SquareAccentList"/>
    <dgm:cxn modelId="{837A40CF-438A-4AEF-AE8D-ED98F0CF2D2F}" type="presParOf" srcId="{6D0E0CB2-CFCC-4B20-8390-9502C4FD3E53}" destId="{D9040BFA-21A4-420A-B235-D6D327D67C71}" srcOrd="1" destOrd="0" presId="urn:microsoft.com/office/officeart/2008/layout/SquareAccentList"/>
    <dgm:cxn modelId="{CF7037E2-13D7-469B-910F-6A03958558C4}" type="presParOf" srcId="{D9040BFA-21A4-420A-B235-D6D327D67C71}" destId="{3DC1DF45-CBD0-4AE5-94BE-C42831690183}" srcOrd="0" destOrd="0" presId="urn:microsoft.com/office/officeart/2008/layout/SquareAccentList"/>
    <dgm:cxn modelId="{87C41C3D-899C-4D29-ACBD-7C0FC8134729}" type="presParOf" srcId="{D9040BFA-21A4-420A-B235-D6D327D67C71}" destId="{1E35D7BB-44E0-4D17-AD9F-6E47F2E04A9D}" srcOrd="1" destOrd="0" presId="urn:microsoft.com/office/officeart/2008/layout/SquareAccentList"/>
    <dgm:cxn modelId="{D361AB4F-FD7C-47C3-B5B5-19DE88CA1D7B}" type="presParOf" srcId="{6D0E0CB2-CFCC-4B20-8390-9502C4FD3E53}" destId="{83202E29-68E6-4C96-8BD6-C426571FE984}" srcOrd="2" destOrd="0" presId="urn:microsoft.com/office/officeart/2008/layout/SquareAccentList"/>
    <dgm:cxn modelId="{B02098DB-4C50-44D1-9F50-9B87EE7802DD}" type="presParOf" srcId="{83202E29-68E6-4C96-8BD6-C426571FE984}" destId="{5B6378DB-34BF-4946-8A3B-8814F86665C3}" srcOrd="0" destOrd="0" presId="urn:microsoft.com/office/officeart/2008/layout/SquareAccentList"/>
    <dgm:cxn modelId="{7E581AB0-314D-4DAF-8B2D-F8AE3515FC85}" type="presParOf" srcId="{83202E29-68E6-4C96-8BD6-C426571FE984}" destId="{5603D806-1EF7-467A-A94D-1CF503AD5EE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CCBAD-8DF5-4EFB-B6B5-E8689C188A21}">
      <dsp:nvSpPr>
        <dsp:cNvPr id="0" name=""/>
        <dsp:cNvSpPr/>
      </dsp:nvSpPr>
      <dsp:spPr>
        <a:xfrm>
          <a:off x="2979" y="843065"/>
          <a:ext cx="3989074" cy="469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6DB0F-4360-4302-84F4-26A6D31E66B0}">
      <dsp:nvSpPr>
        <dsp:cNvPr id="0" name=""/>
        <dsp:cNvSpPr/>
      </dsp:nvSpPr>
      <dsp:spPr>
        <a:xfrm>
          <a:off x="2979" y="1019316"/>
          <a:ext cx="293051" cy="29305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C1FB3-8268-4038-9693-49C98B8FBFC7}">
      <dsp:nvSpPr>
        <dsp:cNvPr id="0" name=""/>
        <dsp:cNvSpPr/>
      </dsp:nvSpPr>
      <dsp:spPr>
        <a:xfrm>
          <a:off x="2979" y="0"/>
          <a:ext cx="3989074" cy="84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Competitividad financiera</a:t>
          </a:r>
          <a:endParaRPr lang="es-MX" sz="2400" kern="1200" dirty="0"/>
        </a:p>
      </dsp:txBody>
      <dsp:txXfrm>
        <a:off x="2979" y="0"/>
        <a:ext cx="3989074" cy="843065"/>
      </dsp:txXfrm>
    </dsp:sp>
    <dsp:sp modelId="{D0BFC40D-3B00-464C-82D7-B10D8C63458A}">
      <dsp:nvSpPr>
        <dsp:cNvPr id="0" name=""/>
        <dsp:cNvSpPr/>
      </dsp:nvSpPr>
      <dsp:spPr>
        <a:xfrm>
          <a:off x="2979" y="1702411"/>
          <a:ext cx="293044" cy="29304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3E2B0-7CBF-4504-8C06-91A406D4DEB2}">
      <dsp:nvSpPr>
        <dsp:cNvPr id="0" name=""/>
        <dsp:cNvSpPr/>
      </dsp:nvSpPr>
      <dsp:spPr>
        <a:xfrm>
          <a:off x="282215" y="1507389"/>
          <a:ext cx="3709839" cy="68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% Contribución Marginal</a:t>
          </a:r>
        </a:p>
      </dsp:txBody>
      <dsp:txXfrm>
        <a:off x="282215" y="1507389"/>
        <a:ext cx="3709839" cy="683087"/>
      </dsp:txXfrm>
    </dsp:sp>
    <dsp:sp modelId="{EA9FB1B1-05B4-4B6C-B360-98B6B3F692EF}">
      <dsp:nvSpPr>
        <dsp:cNvPr id="0" name=""/>
        <dsp:cNvSpPr/>
      </dsp:nvSpPr>
      <dsp:spPr>
        <a:xfrm>
          <a:off x="2979" y="2385498"/>
          <a:ext cx="293044" cy="29304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57A1-2827-4950-8ED5-769109CA1318}">
      <dsp:nvSpPr>
        <dsp:cNvPr id="0" name=""/>
        <dsp:cNvSpPr/>
      </dsp:nvSpPr>
      <dsp:spPr>
        <a:xfrm>
          <a:off x="282215" y="2190477"/>
          <a:ext cx="3709839" cy="68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% Costos de transformación</a:t>
          </a:r>
        </a:p>
      </dsp:txBody>
      <dsp:txXfrm>
        <a:off x="282215" y="2190477"/>
        <a:ext cx="3709839" cy="683087"/>
      </dsp:txXfrm>
    </dsp:sp>
    <dsp:sp modelId="{9E679C22-D197-4B28-873B-D7224C9C7932}">
      <dsp:nvSpPr>
        <dsp:cNvPr id="0" name=""/>
        <dsp:cNvSpPr/>
      </dsp:nvSpPr>
      <dsp:spPr>
        <a:xfrm>
          <a:off x="2979" y="3068586"/>
          <a:ext cx="293044" cy="29304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A95F7-8E90-4A55-BFE2-68A9147D0FE4}">
      <dsp:nvSpPr>
        <dsp:cNvPr id="0" name=""/>
        <dsp:cNvSpPr/>
      </dsp:nvSpPr>
      <dsp:spPr>
        <a:xfrm>
          <a:off x="282215" y="2873564"/>
          <a:ext cx="3709839" cy="68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% Utilidad antes de impuestos </a:t>
          </a:r>
        </a:p>
      </dsp:txBody>
      <dsp:txXfrm>
        <a:off x="282215" y="2873564"/>
        <a:ext cx="3709839" cy="683087"/>
      </dsp:txXfrm>
    </dsp:sp>
    <dsp:sp modelId="{CE93AC43-2E99-4EAA-8199-D36526B3F30C}">
      <dsp:nvSpPr>
        <dsp:cNvPr id="0" name=""/>
        <dsp:cNvSpPr/>
      </dsp:nvSpPr>
      <dsp:spPr>
        <a:xfrm>
          <a:off x="4191507" y="843065"/>
          <a:ext cx="3989074" cy="469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4509D-0EF5-43FC-8474-2BABE3ED8140}">
      <dsp:nvSpPr>
        <dsp:cNvPr id="0" name=""/>
        <dsp:cNvSpPr/>
      </dsp:nvSpPr>
      <dsp:spPr>
        <a:xfrm>
          <a:off x="4191507" y="1019316"/>
          <a:ext cx="293051" cy="29305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3B289-6BA1-442F-90B5-D1B12985B853}">
      <dsp:nvSpPr>
        <dsp:cNvPr id="0" name=""/>
        <dsp:cNvSpPr/>
      </dsp:nvSpPr>
      <dsp:spPr>
        <a:xfrm>
          <a:off x="4191507" y="0"/>
          <a:ext cx="3989074" cy="84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Equipos de trabajo de alto desempeño</a:t>
          </a:r>
          <a:endParaRPr lang="es-MX" sz="2400" kern="1200" dirty="0"/>
        </a:p>
      </dsp:txBody>
      <dsp:txXfrm>
        <a:off x="4191507" y="0"/>
        <a:ext cx="3989074" cy="843065"/>
      </dsp:txXfrm>
    </dsp:sp>
    <dsp:sp modelId="{5300F295-74F7-4B35-BF14-15F38FDE2580}">
      <dsp:nvSpPr>
        <dsp:cNvPr id="0" name=""/>
        <dsp:cNvSpPr/>
      </dsp:nvSpPr>
      <dsp:spPr>
        <a:xfrm>
          <a:off x="4191507" y="1702411"/>
          <a:ext cx="293044" cy="29304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BB029-4388-4391-8838-BDC7C1BD9AA2}">
      <dsp:nvSpPr>
        <dsp:cNvPr id="0" name=""/>
        <dsp:cNvSpPr/>
      </dsp:nvSpPr>
      <dsp:spPr>
        <a:xfrm>
          <a:off x="4470743" y="1507389"/>
          <a:ext cx="3709839" cy="68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Compromiso</a:t>
          </a:r>
        </a:p>
      </dsp:txBody>
      <dsp:txXfrm>
        <a:off x="4470743" y="1507389"/>
        <a:ext cx="3709839" cy="683087"/>
      </dsp:txXfrm>
    </dsp:sp>
    <dsp:sp modelId="{3DC1DF45-CBD0-4AE5-94BE-C42831690183}">
      <dsp:nvSpPr>
        <dsp:cNvPr id="0" name=""/>
        <dsp:cNvSpPr/>
      </dsp:nvSpPr>
      <dsp:spPr>
        <a:xfrm>
          <a:off x="4191507" y="2385498"/>
          <a:ext cx="293044" cy="29304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5D7BB-44E0-4D17-AD9F-6E47F2E04A9D}">
      <dsp:nvSpPr>
        <dsp:cNvPr id="0" name=""/>
        <dsp:cNvSpPr/>
      </dsp:nvSpPr>
      <dsp:spPr>
        <a:xfrm>
          <a:off x="4470743" y="2190477"/>
          <a:ext cx="3709839" cy="68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Liderazgo</a:t>
          </a:r>
        </a:p>
      </dsp:txBody>
      <dsp:txXfrm>
        <a:off x="4470743" y="2190477"/>
        <a:ext cx="3709839" cy="683087"/>
      </dsp:txXfrm>
    </dsp:sp>
    <dsp:sp modelId="{5B6378DB-34BF-4946-8A3B-8814F86665C3}">
      <dsp:nvSpPr>
        <dsp:cNvPr id="0" name=""/>
        <dsp:cNvSpPr/>
      </dsp:nvSpPr>
      <dsp:spPr>
        <a:xfrm>
          <a:off x="4191507" y="3068586"/>
          <a:ext cx="293044" cy="29304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3D806-1EF7-467A-A94D-1CF503AD5EE0}">
      <dsp:nvSpPr>
        <dsp:cNvPr id="0" name=""/>
        <dsp:cNvSpPr/>
      </dsp:nvSpPr>
      <dsp:spPr>
        <a:xfrm>
          <a:off x="4470743" y="2873564"/>
          <a:ext cx="3709839" cy="68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Aptitudes</a:t>
          </a:r>
        </a:p>
      </dsp:txBody>
      <dsp:txXfrm>
        <a:off x="4470743" y="2873564"/>
        <a:ext cx="3709839" cy="68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31/10/2021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73EEEB5-54E6-4F81-968A-7607ED38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008" y="101238"/>
              <a:ext cx="624078" cy="824051"/>
            </a:xfrm>
            <a:prstGeom prst="rect">
              <a:avLst/>
            </a:prstGeom>
          </p:spPr>
        </p:pic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AB5BE32-9B10-4EF9-9B3A-E91BAE8A67FF}"/>
                </a:ext>
              </a:extLst>
            </p:cNvPr>
            <p:cNvGrpSpPr/>
            <p:nvPr/>
          </p:nvGrpSpPr>
          <p:grpSpPr>
            <a:xfrm>
              <a:off x="2285769" y="38557"/>
              <a:ext cx="2918099" cy="781051"/>
              <a:chOff x="458611" y="-1705663"/>
              <a:chExt cx="3093173" cy="951198"/>
            </a:xfrm>
          </p:grpSpPr>
          <p:sp>
            <p:nvSpPr>
              <p:cNvPr id="35" name="Cuadro de texto 2">
                <a:extLst>
                  <a:ext uri="{FF2B5EF4-FFF2-40B4-BE49-F238E27FC236}">
                    <a16:creationId xmlns:a16="http://schemas.microsoft.com/office/drawing/2014/main" id="{A2F9B6C2-1CA8-4E4D-AB2F-944D62CE7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6" name="Imagen 35" descr="Boomerang">
                <a:extLst>
                  <a:ext uri="{FF2B5EF4-FFF2-40B4-BE49-F238E27FC236}">
                    <a16:creationId xmlns:a16="http://schemas.microsoft.com/office/drawing/2014/main" id="{F502DFC6-BD33-486B-9401-B78FD1FA7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8D376AE-6D42-46E2-B246-A47790F6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288" y="4220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50483B94-C5CD-4A22-9ED7-BA14A315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887" y="691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71A86F5-D042-46D1-914F-A01B9396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140" y="897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696B6D-73CA-8543-AF1B-2675FDA4876F}"/>
              </a:ext>
            </a:extLst>
          </p:cNvPr>
          <p:cNvSpPr/>
          <p:nvPr/>
        </p:nvSpPr>
        <p:spPr>
          <a:xfrm>
            <a:off x="6571073" y="812184"/>
            <a:ext cx="5687028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ING. LUIS CONTRERAS GARIBALDI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Dra. Josefina Morgan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administración área terminal finanzas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73132" y="2579559"/>
            <a:ext cx="7973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COMPETITIVIDAD FINANCIERA DE EQUIPOS DE TRABAJO DE ALTO DESEMPEÑO EN LA INDUSTRIA DEL PAPEL Y EMPAQUE CORRUGADO</a:t>
            </a:r>
          </a:p>
        </p:txBody>
      </p: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Luis Contreras Garibaldi– Maestría en Administración área terminal Finanzas– (Ultimo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901700" y="2809696"/>
            <a:ext cx="51943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tabLst>
                <a:tab pos="914400" algn="l"/>
              </a:tabLst>
            </a:pPr>
            <a:r>
              <a:rPr lang="es-MX" sz="2000" dirty="0"/>
              <a:t>Relación en la competitividad financiera en la industria de papel y corrugado de con contar con  Equipos de trabajo de alto desempeño (ETAD), generando valor de manera continua para las accionistas</a:t>
            </a:r>
          </a:p>
          <a:p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6B095-B410-4D5D-8509-165F1F5683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5372" y="2564074"/>
            <a:ext cx="4648038" cy="3474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3" name="CuadroTexto 222">
            <a:extLst>
              <a:ext uri="{FF2B5EF4-FFF2-40B4-BE49-F238E27FC236}">
                <a16:creationId xmlns:a16="http://schemas.microsoft.com/office/drawing/2014/main" id="{D76A1F2C-C5D4-4B12-90E7-EF2131DABD2B}"/>
              </a:ext>
            </a:extLst>
          </p:cNvPr>
          <p:cNvSpPr txBox="1"/>
          <p:nvPr/>
        </p:nvSpPr>
        <p:spPr>
          <a:xfrm>
            <a:off x="1505591" y="1423572"/>
            <a:ext cx="9678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COMPETITIVIDAD FINANCIERA DE EQUIPOS DE TRABAJO DE ALTO DESEMPEÑO EN LA INDUSTRIA DEL PAPEL Y EMPAQUE CORRUGADO</a:t>
            </a:r>
          </a:p>
        </p:txBody>
      </p:sp>
    </p:spTree>
    <p:extLst>
      <p:ext uri="{BB962C8B-B14F-4D97-AF65-F5344CB8AC3E}">
        <p14:creationId xmlns:p14="http://schemas.microsoft.com/office/powerpoint/2010/main" val="230448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Luis Contreras Garibaldi– Maestría en Administración área terminal Finanzas– (Ultimo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13184" y="2181167"/>
            <a:ext cx="57906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s-MX" sz="2000" dirty="0"/>
              <a:t>Debido a la gran competitividad industrial, en un entorno cada ves mas globalizado y la revolución tecnológica, los Equipos de Trabajo de Alto Desempeño han tomado gran relevancia, se trata de un equipo formal, permanente, multidisciplinario y autodirigido; con el fin de obtener un continuo crecimiento financiero</a:t>
            </a:r>
          </a:p>
          <a:p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22569F-97E0-4817-ACCB-A810E829B6D6}"/>
              </a:ext>
            </a:extLst>
          </p:cNvPr>
          <p:cNvSpPr txBox="1"/>
          <p:nvPr/>
        </p:nvSpPr>
        <p:spPr>
          <a:xfrm>
            <a:off x="622329" y="1443971"/>
            <a:ext cx="267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Justificación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715E86-59CD-44AC-91F3-ABBDBF15F3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0087" y="1692358"/>
            <a:ext cx="4654513" cy="40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Luis Contreras Garibaldi– Maestría en Administración área terminal Finanzas– (Ultimo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99857" y="2783952"/>
            <a:ext cx="579066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Establecer a través de un modelo Heurístico la participación del Equipos De Trabajo de Alto Desempeño (ETAD), sus </a:t>
            </a:r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características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 la competitividad Financiera de la empresa</a:t>
            </a:r>
          </a:p>
          <a:p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22569F-97E0-4817-ACCB-A810E829B6D6}"/>
              </a:ext>
            </a:extLst>
          </p:cNvPr>
          <p:cNvSpPr txBox="1"/>
          <p:nvPr/>
        </p:nvSpPr>
        <p:spPr>
          <a:xfrm>
            <a:off x="562797" y="1923520"/>
            <a:ext cx="313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Objetivo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D33D0E-F0CC-4C21-A915-BE09F616EB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4348" y="2164012"/>
            <a:ext cx="4398480" cy="3357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855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Luis Contreras Garibaldi– Maestría en Administración área terminal Finanzas– (Ultimo cuatrimestre)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22569F-97E0-4817-ACCB-A810E829B6D6}"/>
              </a:ext>
            </a:extLst>
          </p:cNvPr>
          <p:cNvSpPr txBox="1"/>
          <p:nvPr/>
        </p:nvSpPr>
        <p:spPr>
          <a:xfrm>
            <a:off x="4759569" y="1389109"/>
            <a:ext cx="267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Marco Teórico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EFBB0EB-8989-40CC-B990-0F0FDEE8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83905"/>
              </p:ext>
            </p:extLst>
          </p:nvPr>
        </p:nvGraphicFramePr>
        <p:xfrm>
          <a:off x="2004219" y="2562616"/>
          <a:ext cx="8183562" cy="4435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58FC49DB-9D68-430F-B609-379EA8B62018}"/>
              </a:ext>
            </a:extLst>
          </p:cNvPr>
          <p:cNvSpPr txBox="1"/>
          <p:nvPr/>
        </p:nvSpPr>
        <p:spPr>
          <a:xfrm>
            <a:off x="3464620" y="1838978"/>
            <a:ext cx="56870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Equipos de trabajo de alto desempeño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3C960D-E86E-4DD0-A394-F50B8C2CFB0F}"/>
              </a:ext>
            </a:extLst>
          </p:cNvPr>
          <p:cNvSpPr txBox="1"/>
          <p:nvPr/>
        </p:nvSpPr>
        <p:spPr>
          <a:xfrm>
            <a:off x="3446645" y="3540320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C000"/>
                </a:solidFill>
              </a:rPr>
              <a:t>Indicadores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CD9F12A-5634-4F5A-8265-6F6FE8DDDAE4}"/>
              </a:ext>
            </a:extLst>
          </p:cNvPr>
          <p:cNvSpPr txBox="1"/>
          <p:nvPr/>
        </p:nvSpPr>
        <p:spPr>
          <a:xfrm>
            <a:off x="7688608" y="3538476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C000"/>
                </a:solidFill>
              </a:rPr>
              <a:t>Indicadores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87220A8-5994-4A3D-8B8F-93988D0095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0486212" y="1920865"/>
            <a:ext cx="1144433" cy="10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8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Luis Contreras Garibaldi– Maestría en Administración área terminal Finanzas– (Ultimo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159703" y="1755027"/>
            <a:ext cx="7342167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METODO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 tesis será Cualitativa con desarrollo descriptiva dado que se cuenta con información sobre el tema, investigaciones; se realizarán entrevistas, para su interpretación. 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</a:rPr>
              <a:t>ALCANCE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, se realizará un estudio de caso en la ciudad de Queretaro.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</a:rPr>
              <a:t>PREGUNTA DE INVESTIGACION 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¿Los ETAD influyen directamente en la competitividad financiera de la industria del Papel y Empaque Corrugado?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es-MX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HIPOTESIS, 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la creación de un Modelo Heurístico de los Equipos de Trabajo de Alto Desempeño, permitirá mostrar la participación, los elemento en la competitividad Financiera.</a:t>
            </a:r>
            <a:endParaRPr lang="es-MX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</a:pPr>
            <a:endParaRPr lang="es-MX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MX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4464E6-014E-48D6-8C97-E8091F253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04799">
            <a:off x="7428172" y="2313040"/>
            <a:ext cx="4686300" cy="26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51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B747D-34F6-4934-A66D-B2692EB0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72" y="2531760"/>
            <a:ext cx="5856337" cy="362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Luis Contreras Garibaldi– Maestría en Administración área terminal Finanzas– (Ultimo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13184" y="2490324"/>
            <a:ext cx="56828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Desarrollo de un método Heurístico que muestre la participación que tienen los Equipos de trabajo de alto desempeño (ETAD) y sus elementos en la competitividad financiera de la empresa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endParaRPr lang="es-MX" sz="2000" dirty="0"/>
          </a:p>
          <a:p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22569F-97E0-4817-ACCB-A810E829B6D6}"/>
              </a:ext>
            </a:extLst>
          </p:cNvPr>
          <p:cNvSpPr txBox="1"/>
          <p:nvPr/>
        </p:nvSpPr>
        <p:spPr>
          <a:xfrm>
            <a:off x="622328" y="1443971"/>
            <a:ext cx="396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RESULTADOS ESPERADOS</a:t>
            </a:r>
          </a:p>
        </p:txBody>
      </p:sp>
    </p:spTree>
    <p:extLst>
      <p:ext uri="{BB962C8B-B14F-4D97-AF65-F5344CB8AC3E}">
        <p14:creationId xmlns:p14="http://schemas.microsoft.com/office/powerpoint/2010/main" val="366075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Luis Contreras Garibaldi– Maestría en Administración área terminal Finanzas– (Ultimo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71706" y="1333949"/>
            <a:ext cx="1192029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REFERENCIAS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MX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Chermiss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(1999).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Business Case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Emotional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Intelligene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Obtenido de http://www.eiconsortium.org/pdf/business_case_for_ei.pdf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Eduardo Posada CEO, G. G. (Enero de 2021). El Papel. (S.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Ozanne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Entrevistador)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Espinoza, C. K. (2012). Empaques y Embalajes. Tlanepantla Edo Mexico: Red Tercer Milenio.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Fiber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Box, A. (2005).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Fiber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Box Hand Book.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Ilinois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Chicago.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Goleman, D. (2012).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Inteligencia Emocional.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CD-Mexico. Obtenido de https://clubcashflow.org.mx/descargas/InteligenciaEmocional-DanielGoleman.pdf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GrupoGondi. (s.f.).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Empacamos tu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exito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Obtenido de https://www.grupogondi.com/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Jorge Olalla, C. O. (22 de 10 de 2013). Equipos de alto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rendimineto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4. (M. Losada, Entrevistador)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Luzan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(2019).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Papermaking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glance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including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overview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containerboard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grades. (pág. 20).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mondi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Mimenza, O. C. (25 de 05 de 2018).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5 edades de las Historia y sus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caracteristicas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Obtenido de https://psicologiaymente.com/cultura/edades-de-la-historia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Monografia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(30 de 08 de 2012).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trabajo a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traves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la historia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Obtenido de https://www.monografias.com/trabajos73/trabajo-historia/trabajo-historia.shtml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Oropeza, M. S. (2008). Equipos de trabajo de alto desempeño y su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imporntacia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dentro de las organizaciones. CD-Mexico. Obtenido de file:///E:/Personal/Maestria%20MBA/Tesis%20MBA/Doc_Para%20desarrollo%20de%20Tesis%20MBA/Tesis%20UNAM%20referncia%201.pdf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Rojas, H. D. (2012). Variables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dinamicas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su influencia en los Equipos de Trabajo de Alto Desempeño.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Gestion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las personas y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tecnoloias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14.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Solorio, R. M. (2012).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Trabajo En Equipo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Obtenido de http://dgrh.salud.gob.mx/Formatos/MANUAL-DE-TRABAJO-EN-EQUIPO-2012.pdf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Unileon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(2013).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Desarrollo de equipos de trabajo y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direccion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participativa.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Obtenido de https://servicios.unileon.es/formacion-pdi/files/2013/03/DESARROLLO-DE-EQUIPOS-2014.pdf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s-E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Webscolar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(2013).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aportes de Frederick Taylor en la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administracion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Obtenido de https://www.webscolar.com/los-aportes-de-frederick-taylor-en-la-administracion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MX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</a:pP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MX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4D1F402F-6A25-4A56-923D-0516A3F1B88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Luis Contreras Garibaldi– Maestría en Administración área terminal Finanzas– (Ultimo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Ing. Luis Contreras Garibaldi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Garibaldi_11@hotmail.com, 442 2742711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1419</Words>
  <Application>Microsoft Office PowerPoint</Application>
  <PresentationFormat>Panorámica</PresentationFormat>
  <Paragraphs>117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Contreras Garibaldi</cp:lastModifiedBy>
  <cp:revision>41</cp:revision>
  <dcterms:created xsi:type="dcterms:W3CDTF">2020-09-22T18:49:23Z</dcterms:created>
  <dcterms:modified xsi:type="dcterms:W3CDTF">2021-10-31T18:59:22Z</dcterms:modified>
</cp:coreProperties>
</file>