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8" r:id="rId5"/>
    <p:sldId id="261" r:id="rId6"/>
    <p:sldId id="267" r:id="rId7"/>
    <p:sldId id="264" r:id="rId8"/>
    <p:sldId id="263" r:id="rId9"/>
    <p:sldId id="265" r:id="rId10"/>
    <p:sldId id="259"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93" d="100"/>
          <a:sy n="93"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FA460-CE2D-4A83-AC97-E674E1DEC3C7}"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s-MX"/>
        </a:p>
      </dgm:t>
    </dgm:pt>
    <dgm:pt modelId="{37BB1757-7309-437D-8663-D7EC45141B13}">
      <dgm:prSet phldrT="[Texto]"/>
      <dgm:spPr/>
      <dgm:t>
        <a:bodyPr/>
        <a:lstStyle/>
        <a:p>
          <a:r>
            <a:rPr lang="es-MX" dirty="0"/>
            <a:t>General</a:t>
          </a:r>
        </a:p>
      </dgm:t>
    </dgm:pt>
    <dgm:pt modelId="{6A8A3DDC-B778-444A-B3FB-9F76BF4211AA}" type="parTrans" cxnId="{F46C9D88-0834-48C5-9FE2-47DF2D4EBB95}">
      <dgm:prSet/>
      <dgm:spPr/>
      <dgm:t>
        <a:bodyPr/>
        <a:lstStyle/>
        <a:p>
          <a:endParaRPr lang="es-MX"/>
        </a:p>
      </dgm:t>
    </dgm:pt>
    <dgm:pt modelId="{90C0EEE4-6D81-48A9-A24D-3099D6ABE9C3}" type="sibTrans" cxnId="{F46C9D88-0834-48C5-9FE2-47DF2D4EBB95}">
      <dgm:prSet/>
      <dgm:spPr/>
      <dgm:t>
        <a:bodyPr/>
        <a:lstStyle/>
        <a:p>
          <a:endParaRPr lang="es-MX"/>
        </a:p>
      </dgm:t>
    </dgm:pt>
    <dgm:pt modelId="{62D54E5B-819C-49C7-880A-E154C88F9589}">
      <dgm:prSet phldrT="[Texto]" custT="1"/>
      <dgm:spPr/>
      <dgm:t>
        <a:bodyPr/>
        <a:lstStyle/>
        <a:p>
          <a:r>
            <a:rPr lang="es-MX" sz="1600" dirty="0"/>
            <a:t>Realizar un diagnóstico que permita identificar las necesidades y áreas de oportunidad para diseñar un plan Tecnológico bajo el modelo de las 5 hélices en el TecNM campus Querétaro, para mejorar procesos administrativos y </a:t>
          </a:r>
          <a:r>
            <a:rPr lang="es-MX" sz="1600" dirty="0" err="1"/>
            <a:t>eficientar</a:t>
          </a:r>
          <a:r>
            <a:rPr lang="es-MX" sz="1600" dirty="0"/>
            <a:t> los tiempos de respuesta, reduciendo recurso humano, materiales y económicos</a:t>
          </a:r>
        </a:p>
      </dgm:t>
    </dgm:pt>
    <dgm:pt modelId="{5F96F7E7-DD77-4A6C-8B2E-0CB1F759E39A}" type="parTrans" cxnId="{201AA9C0-1668-4154-A806-2755F66C204A}">
      <dgm:prSet/>
      <dgm:spPr/>
      <dgm:t>
        <a:bodyPr/>
        <a:lstStyle/>
        <a:p>
          <a:endParaRPr lang="es-MX"/>
        </a:p>
      </dgm:t>
    </dgm:pt>
    <dgm:pt modelId="{884398BC-4B01-420B-89F0-D1ED7774FE32}" type="sibTrans" cxnId="{201AA9C0-1668-4154-A806-2755F66C204A}">
      <dgm:prSet/>
      <dgm:spPr/>
      <dgm:t>
        <a:bodyPr/>
        <a:lstStyle/>
        <a:p>
          <a:endParaRPr lang="es-MX"/>
        </a:p>
      </dgm:t>
    </dgm:pt>
    <dgm:pt modelId="{1DFBBF46-D7D4-474E-8D27-CD3063E7D6B9}">
      <dgm:prSet phldrT="[Texto]"/>
      <dgm:spPr/>
      <dgm:t>
        <a:bodyPr/>
        <a:lstStyle/>
        <a:p>
          <a:r>
            <a:rPr lang="es-MX" dirty="0"/>
            <a:t>Específicos</a:t>
          </a:r>
        </a:p>
      </dgm:t>
    </dgm:pt>
    <dgm:pt modelId="{4A8F1E72-38F2-48C0-A3AB-3CC928B62F15}" type="parTrans" cxnId="{C1F28F7A-7438-416B-A75B-195866047623}">
      <dgm:prSet/>
      <dgm:spPr/>
      <dgm:t>
        <a:bodyPr/>
        <a:lstStyle/>
        <a:p>
          <a:endParaRPr lang="es-MX"/>
        </a:p>
      </dgm:t>
    </dgm:pt>
    <dgm:pt modelId="{0B6CE803-3E5F-4D6C-82E3-E5EF910EE014}" type="sibTrans" cxnId="{C1F28F7A-7438-416B-A75B-195866047623}">
      <dgm:prSet/>
      <dgm:spPr/>
      <dgm:t>
        <a:bodyPr/>
        <a:lstStyle/>
        <a:p>
          <a:endParaRPr lang="es-MX"/>
        </a:p>
      </dgm:t>
    </dgm:pt>
    <dgm:pt modelId="{AD4C26EE-CD7F-4C03-B5B3-CA9F790694B7}">
      <dgm:prSet phldrT="[Texto]" custT="1"/>
      <dgm:spPr/>
      <dgm:t>
        <a:bodyPr/>
        <a:lstStyle/>
        <a:p>
          <a:pPr>
            <a:buFont typeface="Symbol" panose="05050102010706020507" pitchFamily="18" charset="2"/>
            <a:buChar char=""/>
          </a:pPr>
          <a:r>
            <a:rPr lang="es-ES" sz="1400" dirty="0"/>
            <a:t>Detectar los actores participes del modelo de las 5 hélices y su vinculación con la institución.</a:t>
          </a:r>
          <a:endParaRPr lang="es-MX" sz="1400" dirty="0"/>
        </a:p>
      </dgm:t>
    </dgm:pt>
    <dgm:pt modelId="{A2B7B457-E500-46DF-800F-71E99CE5B3F4}" type="parTrans" cxnId="{865538FF-B07A-4505-AC30-21FFF9202F0D}">
      <dgm:prSet/>
      <dgm:spPr/>
      <dgm:t>
        <a:bodyPr/>
        <a:lstStyle/>
        <a:p>
          <a:endParaRPr lang="es-MX"/>
        </a:p>
      </dgm:t>
    </dgm:pt>
    <dgm:pt modelId="{CD8E1CE1-F63B-4467-BFC7-5E102F802E95}" type="sibTrans" cxnId="{865538FF-B07A-4505-AC30-21FFF9202F0D}">
      <dgm:prSet/>
      <dgm:spPr/>
      <dgm:t>
        <a:bodyPr/>
        <a:lstStyle/>
        <a:p>
          <a:endParaRPr lang="es-MX"/>
        </a:p>
      </dgm:t>
    </dgm:pt>
    <dgm:pt modelId="{2D54FCF4-ADFB-4509-B6A2-D47E52695CD2}">
      <dgm:prSet custT="1"/>
      <dgm:spPr/>
      <dgm:t>
        <a:bodyPr/>
        <a:lstStyle/>
        <a:p>
          <a:pPr>
            <a:buFont typeface="Symbol" panose="05050102010706020507" pitchFamily="18" charset="2"/>
            <a:buChar char=""/>
          </a:pPr>
          <a:r>
            <a:rPr lang="es-ES" sz="1400" dirty="0"/>
            <a:t>Identificar los procesos administrativos que forman parte del aprendizaje de los estudiantes.</a:t>
          </a:r>
          <a:endParaRPr lang="es-MX" sz="1400" dirty="0"/>
        </a:p>
      </dgm:t>
    </dgm:pt>
    <dgm:pt modelId="{4FEDD744-CDA3-4B37-A3F4-A222DBFBF480}" type="parTrans" cxnId="{1A6425BF-29D9-4CDF-AA03-5D7A94D62BCB}">
      <dgm:prSet/>
      <dgm:spPr/>
      <dgm:t>
        <a:bodyPr/>
        <a:lstStyle/>
        <a:p>
          <a:endParaRPr lang="es-MX"/>
        </a:p>
      </dgm:t>
    </dgm:pt>
    <dgm:pt modelId="{286C4B97-5816-41EF-AA9F-EBB1296CAA79}" type="sibTrans" cxnId="{1A6425BF-29D9-4CDF-AA03-5D7A94D62BCB}">
      <dgm:prSet/>
      <dgm:spPr/>
      <dgm:t>
        <a:bodyPr/>
        <a:lstStyle/>
        <a:p>
          <a:endParaRPr lang="es-MX"/>
        </a:p>
      </dgm:t>
    </dgm:pt>
    <dgm:pt modelId="{5EBD3685-C0D3-4126-BE85-4CDC2C30BE6E}">
      <dgm:prSet custT="1"/>
      <dgm:spPr/>
      <dgm:t>
        <a:bodyPr/>
        <a:lstStyle/>
        <a:p>
          <a:pPr>
            <a:buFont typeface="Symbol" panose="05050102010706020507" pitchFamily="18" charset="2"/>
            <a:buChar char=""/>
          </a:pPr>
          <a:r>
            <a:rPr lang="es-ES" sz="1400" dirty="0"/>
            <a:t>Analizar  qué factores influyen en el desarrollo de competencias y habilidades de los  estudiantes</a:t>
          </a:r>
          <a:endParaRPr lang="es-MX" sz="1400" dirty="0"/>
        </a:p>
      </dgm:t>
    </dgm:pt>
    <dgm:pt modelId="{684B7F29-68AA-433A-A757-49E3C2DAA02C}" type="parTrans" cxnId="{1BF144DB-85A7-4A2E-B669-AEC1A899837C}">
      <dgm:prSet/>
      <dgm:spPr/>
      <dgm:t>
        <a:bodyPr/>
        <a:lstStyle/>
        <a:p>
          <a:endParaRPr lang="es-MX"/>
        </a:p>
      </dgm:t>
    </dgm:pt>
    <dgm:pt modelId="{CC5C195B-8006-446B-A20B-41C3929051CE}" type="sibTrans" cxnId="{1BF144DB-85A7-4A2E-B669-AEC1A899837C}">
      <dgm:prSet/>
      <dgm:spPr/>
      <dgm:t>
        <a:bodyPr/>
        <a:lstStyle/>
        <a:p>
          <a:endParaRPr lang="es-MX"/>
        </a:p>
      </dgm:t>
    </dgm:pt>
    <dgm:pt modelId="{0F19F49C-8961-4611-84EB-756C32D9233C}">
      <dgm:prSet custT="1"/>
      <dgm:spPr/>
      <dgm:t>
        <a:bodyPr/>
        <a:lstStyle/>
        <a:p>
          <a:pPr>
            <a:buFont typeface="Symbol" panose="05050102010706020507" pitchFamily="18" charset="2"/>
            <a:buChar char=""/>
          </a:pPr>
          <a:r>
            <a:rPr lang="es-ES" sz="1400" dirty="0"/>
            <a:t>Diseñar  un plan tecnológico para eficiencia y eficacia de los procesos administrativos</a:t>
          </a:r>
          <a:endParaRPr lang="es-MX" sz="1400" dirty="0"/>
        </a:p>
      </dgm:t>
    </dgm:pt>
    <dgm:pt modelId="{2262E957-9172-4421-9480-8FA93320BE7E}" type="parTrans" cxnId="{72324410-2042-421D-9FA1-7ADA0423C937}">
      <dgm:prSet/>
      <dgm:spPr/>
      <dgm:t>
        <a:bodyPr/>
        <a:lstStyle/>
        <a:p>
          <a:endParaRPr lang="es-MX"/>
        </a:p>
      </dgm:t>
    </dgm:pt>
    <dgm:pt modelId="{020460DA-6E27-4CEE-AD91-B043EFB68C6A}" type="sibTrans" cxnId="{72324410-2042-421D-9FA1-7ADA0423C937}">
      <dgm:prSet/>
      <dgm:spPr/>
      <dgm:t>
        <a:bodyPr/>
        <a:lstStyle/>
        <a:p>
          <a:endParaRPr lang="es-MX"/>
        </a:p>
      </dgm:t>
    </dgm:pt>
    <dgm:pt modelId="{B5DA27AA-D896-417E-9821-BC316D53FD75}" type="pres">
      <dgm:prSet presAssocID="{A69FA460-CE2D-4A83-AC97-E674E1DEC3C7}" presName="Name0" presStyleCnt="0">
        <dgm:presLayoutVars>
          <dgm:dir/>
          <dgm:animLvl val="lvl"/>
          <dgm:resizeHandles/>
        </dgm:presLayoutVars>
      </dgm:prSet>
      <dgm:spPr/>
    </dgm:pt>
    <dgm:pt modelId="{822E3B78-3A7B-49ED-B73E-E4CC241B0529}" type="pres">
      <dgm:prSet presAssocID="{37BB1757-7309-437D-8663-D7EC45141B13}" presName="linNode" presStyleCnt="0"/>
      <dgm:spPr/>
    </dgm:pt>
    <dgm:pt modelId="{DE91F723-8F45-4A61-BB0A-89F1018A027A}" type="pres">
      <dgm:prSet presAssocID="{37BB1757-7309-437D-8663-D7EC45141B13}" presName="parentShp" presStyleLbl="node1" presStyleIdx="0" presStyleCnt="2">
        <dgm:presLayoutVars>
          <dgm:bulletEnabled val="1"/>
        </dgm:presLayoutVars>
      </dgm:prSet>
      <dgm:spPr/>
    </dgm:pt>
    <dgm:pt modelId="{1B8A9B19-1307-4078-809F-79A46A0BAC7A}" type="pres">
      <dgm:prSet presAssocID="{37BB1757-7309-437D-8663-D7EC45141B13}" presName="childShp" presStyleLbl="bgAccFollowNode1" presStyleIdx="0" presStyleCnt="2" custScaleX="166667" custScaleY="125399" custLinFactNeighborX="22044" custLinFactNeighborY="1620">
        <dgm:presLayoutVars>
          <dgm:bulletEnabled val="1"/>
        </dgm:presLayoutVars>
      </dgm:prSet>
      <dgm:spPr/>
    </dgm:pt>
    <dgm:pt modelId="{F27F00F6-B6CC-45D1-99EF-7C5EEEB78D38}" type="pres">
      <dgm:prSet presAssocID="{90C0EEE4-6D81-48A9-A24D-3099D6ABE9C3}" presName="spacing" presStyleCnt="0"/>
      <dgm:spPr/>
    </dgm:pt>
    <dgm:pt modelId="{6308574D-23F5-4982-9B7C-4336C1E873B1}" type="pres">
      <dgm:prSet presAssocID="{1DFBBF46-D7D4-474E-8D27-CD3063E7D6B9}" presName="linNode" presStyleCnt="0"/>
      <dgm:spPr/>
    </dgm:pt>
    <dgm:pt modelId="{A4F6AF23-7438-4418-8EBD-DDFF2CDB84D6}" type="pres">
      <dgm:prSet presAssocID="{1DFBBF46-D7D4-474E-8D27-CD3063E7D6B9}" presName="parentShp" presStyleLbl="node1" presStyleIdx="1" presStyleCnt="2">
        <dgm:presLayoutVars>
          <dgm:bulletEnabled val="1"/>
        </dgm:presLayoutVars>
      </dgm:prSet>
      <dgm:spPr/>
    </dgm:pt>
    <dgm:pt modelId="{9E6D7C21-257A-4AEF-AC79-802FA3ED17EB}" type="pres">
      <dgm:prSet presAssocID="{1DFBBF46-D7D4-474E-8D27-CD3063E7D6B9}" presName="childShp" presStyleLbl="bgAccFollowNode1" presStyleIdx="1" presStyleCnt="2" custScaleX="153593" custScaleY="139559">
        <dgm:presLayoutVars>
          <dgm:bulletEnabled val="1"/>
        </dgm:presLayoutVars>
      </dgm:prSet>
      <dgm:spPr/>
    </dgm:pt>
  </dgm:ptLst>
  <dgm:cxnLst>
    <dgm:cxn modelId="{FDCA4905-990C-421D-B3A9-5D9909BFE8C1}" type="presOf" srcId="{37BB1757-7309-437D-8663-D7EC45141B13}" destId="{DE91F723-8F45-4A61-BB0A-89F1018A027A}" srcOrd="0" destOrd="0" presId="urn:microsoft.com/office/officeart/2005/8/layout/vList6"/>
    <dgm:cxn modelId="{72324410-2042-421D-9FA1-7ADA0423C937}" srcId="{1DFBBF46-D7D4-474E-8D27-CD3063E7D6B9}" destId="{0F19F49C-8961-4611-84EB-756C32D9233C}" srcOrd="3" destOrd="0" parTransId="{2262E957-9172-4421-9480-8FA93320BE7E}" sibTransId="{020460DA-6E27-4CEE-AD91-B043EFB68C6A}"/>
    <dgm:cxn modelId="{1CE66F27-B6D4-45A9-B7D5-DD7C8D14B492}" type="presOf" srcId="{62D54E5B-819C-49C7-880A-E154C88F9589}" destId="{1B8A9B19-1307-4078-809F-79A46A0BAC7A}" srcOrd="0" destOrd="0" presId="urn:microsoft.com/office/officeart/2005/8/layout/vList6"/>
    <dgm:cxn modelId="{89DEFE63-EA73-4CDC-921C-85AC5248E2E0}" type="presOf" srcId="{2D54FCF4-ADFB-4509-B6A2-D47E52695CD2}" destId="{9E6D7C21-257A-4AEF-AC79-802FA3ED17EB}" srcOrd="0" destOrd="1" presId="urn:microsoft.com/office/officeart/2005/8/layout/vList6"/>
    <dgm:cxn modelId="{F5186F52-267B-4D02-B50F-CE57E138D60B}" type="presOf" srcId="{5EBD3685-C0D3-4126-BE85-4CDC2C30BE6E}" destId="{9E6D7C21-257A-4AEF-AC79-802FA3ED17EB}" srcOrd="0" destOrd="2" presId="urn:microsoft.com/office/officeart/2005/8/layout/vList6"/>
    <dgm:cxn modelId="{C1F28F7A-7438-416B-A75B-195866047623}" srcId="{A69FA460-CE2D-4A83-AC97-E674E1DEC3C7}" destId="{1DFBBF46-D7D4-474E-8D27-CD3063E7D6B9}" srcOrd="1" destOrd="0" parTransId="{4A8F1E72-38F2-48C0-A3AB-3CC928B62F15}" sibTransId="{0B6CE803-3E5F-4D6C-82E3-E5EF910EE014}"/>
    <dgm:cxn modelId="{76198181-827E-41BF-B68D-BFBC65BBE202}" type="presOf" srcId="{1DFBBF46-D7D4-474E-8D27-CD3063E7D6B9}" destId="{A4F6AF23-7438-4418-8EBD-DDFF2CDB84D6}" srcOrd="0" destOrd="0" presId="urn:microsoft.com/office/officeart/2005/8/layout/vList6"/>
    <dgm:cxn modelId="{F46C9D88-0834-48C5-9FE2-47DF2D4EBB95}" srcId="{A69FA460-CE2D-4A83-AC97-E674E1DEC3C7}" destId="{37BB1757-7309-437D-8663-D7EC45141B13}" srcOrd="0" destOrd="0" parTransId="{6A8A3DDC-B778-444A-B3FB-9F76BF4211AA}" sibTransId="{90C0EEE4-6D81-48A9-A24D-3099D6ABE9C3}"/>
    <dgm:cxn modelId="{2BA62DA3-81A3-43EE-89FE-C4E2E41183A3}" type="presOf" srcId="{AD4C26EE-CD7F-4C03-B5B3-CA9F790694B7}" destId="{9E6D7C21-257A-4AEF-AC79-802FA3ED17EB}" srcOrd="0" destOrd="0" presId="urn:microsoft.com/office/officeart/2005/8/layout/vList6"/>
    <dgm:cxn modelId="{76B644AA-96FA-491B-83FB-2B10274E7A06}" type="presOf" srcId="{0F19F49C-8961-4611-84EB-756C32D9233C}" destId="{9E6D7C21-257A-4AEF-AC79-802FA3ED17EB}" srcOrd="0" destOrd="3" presId="urn:microsoft.com/office/officeart/2005/8/layout/vList6"/>
    <dgm:cxn modelId="{23E0FDB5-41C9-421D-B3DD-202BA50C2C56}" type="presOf" srcId="{A69FA460-CE2D-4A83-AC97-E674E1DEC3C7}" destId="{B5DA27AA-D896-417E-9821-BC316D53FD75}" srcOrd="0" destOrd="0" presId="urn:microsoft.com/office/officeart/2005/8/layout/vList6"/>
    <dgm:cxn modelId="{1A6425BF-29D9-4CDF-AA03-5D7A94D62BCB}" srcId="{1DFBBF46-D7D4-474E-8D27-CD3063E7D6B9}" destId="{2D54FCF4-ADFB-4509-B6A2-D47E52695CD2}" srcOrd="1" destOrd="0" parTransId="{4FEDD744-CDA3-4B37-A3F4-A222DBFBF480}" sibTransId="{286C4B97-5816-41EF-AA9F-EBB1296CAA79}"/>
    <dgm:cxn modelId="{201AA9C0-1668-4154-A806-2755F66C204A}" srcId="{37BB1757-7309-437D-8663-D7EC45141B13}" destId="{62D54E5B-819C-49C7-880A-E154C88F9589}" srcOrd="0" destOrd="0" parTransId="{5F96F7E7-DD77-4A6C-8B2E-0CB1F759E39A}" sibTransId="{884398BC-4B01-420B-89F0-D1ED7774FE32}"/>
    <dgm:cxn modelId="{1BF144DB-85A7-4A2E-B669-AEC1A899837C}" srcId="{1DFBBF46-D7D4-474E-8D27-CD3063E7D6B9}" destId="{5EBD3685-C0D3-4126-BE85-4CDC2C30BE6E}" srcOrd="2" destOrd="0" parTransId="{684B7F29-68AA-433A-A757-49E3C2DAA02C}" sibTransId="{CC5C195B-8006-446B-A20B-41C3929051CE}"/>
    <dgm:cxn modelId="{865538FF-B07A-4505-AC30-21FFF9202F0D}" srcId="{1DFBBF46-D7D4-474E-8D27-CD3063E7D6B9}" destId="{AD4C26EE-CD7F-4C03-B5B3-CA9F790694B7}" srcOrd="0" destOrd="0" parTransId="{A2B7B457-E500-46DF-800F-71E99CE5B3F4}" sibTransId="{CD8E1CE1-F63B-4467-BFC7-5E102F802E95}"/>
    <dgm:cxn modelId="{F0D7B610-407C-47E8-92F3-83FB3C9194DD}" type="presParOf" srcId="{B5DA27AA-D896-417E-9821-BC316D53FD75}" destId="{822E3B78-3A7B-49ED-B73E-E4CC241B0529}" srcOrd="0" destOrd="0" presId="urn:microsoft.com/office/officeart/2005/8/layout/vList6"/>
    <dgm:cxn modelId="{3A1F9584-F7DB-4376-B971-2FE07DF76DBC}" type="presParOf" srcId="{822E3B78-3A7B-49ED-B73E-E4CC241B0529}" destId="{DE91F723-8F45-4A61-BB0A-89F1018A027A}" srcOrd="0" destOrd="0" presId="urn:microsoft.com/office/officeart/2005/8/layout/vList6"/>
    <dgm:cxn modelId="{092B0A6C-6030-48B9-9032-8864A1136BE2}" type="presParOf" srcId="{822E3B78-3A7B-49ED-B73E-E4CC241B0529}" destId="{1B8A9B19-1307-4078-809F-79A46A0BAC7A}" srcOrd="1" destOrd="0" presId="urn:microsoft.com/office/officeart/2005/8/layout/vList6"/>
    <dgm:cxn modelId="{4905CB69-C4B7-4E71-89BD-B5D1F7061C35}" type="presParOf" srcId="{B5DA27AA-D896-417E-9821-BC316D53FD75}" destId="{F27F00F6-B6CC-45D1-99EF-7C5EEEB78D38}" srcOrd="1" destOrd="0" presId="urn:microsoft.com/office/officeart/2005/8/layout/vList6"/>
    <dgm:cxn modelId="{03C3FD31-D58C-4553-B14D-54D741B1453D}" type="presParOf" srcId="{B5DA27AA-D896-417E-9821-BC316D53FD75}" destId="{6308574D-23F5-4982-9B7C-4336C1E873B1}" srcOrd="2" destOrd="0" presId="urn:microsoft.com/office/officeart/2005/8/layout/vList6"/>
    <dgm:cxn modelId="{DF70DAA2-B713-4809-9CFB-757A620EC1A2}" type="presParOf" srcId="{6308574D-23F5-4982-9B7C-4336C1E873B1}" destId="{A4F6AF23-7438-4418-8EBD-DDFF2CDB84D6}" srcOrd="0" destOrd="0" presId="urn:microsoft.com/office/officeart/2005/8/layout/vList6"/>
    <dgm:cxn modelId="{E66C8889-91BC-4601-917C-675BE5B8F11E}" type="presParOf" srcId="{6308574D-23F5-4982-9B7C-4336C1E873B1}" destId="{9E6D7C21-257A-4AEF-AC79-802FA3ED17EB}"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8470A-8B07-4848-9003-AF05D8AD0CD7}"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es-MX"/>
        </a:p>
      </dgm:t>
    </dgm:pt>
    <dgm:pt modelId="{F8B0716E-544B-4C1C-BA33-C66C4F197048}">
      <dgm:prSet phldrT="[Texto]" custT="1"/>
      <dgm:spPr/>
      <dgm:t>
        <a:bodyPr/>
        <a:lstStyle/>
        <a:p>
          <a:r>
            <a:rPr lang="es-MX" sz="1100" dirty="0"/>
            <a:t>Plan tecnológico</a:t>
          </a:r>
        </a:p>
      </dgm:t>
    </dgm:pt>
    <dgm:pt modelId="{D6584E24-9A89-4672-90BC-6F249D70DCD0}" type="parTrans" cxnId="{A9E14D2C-B3ED-4666-9740-F2EBB445CD3B}">
      <dgm:prSet/>
      <dgm:spPr/>
      <dgm:t>
        <a:bodyPr/>
        <a:lstStyle/>
        <a:p>
          <a:endParaRPr lang="es-MX" sz="1100"/>
        </a:p>
      </dgm:t>
    </dgm:pt>
    <dgm:pt modelId="{747D5390-637C-43F1-A61D-C9CEF3590EBF}" type="sibTrans" cxnId="{A9E14D2C-B3ED-4666-9740-F2EBB445CD3B}">
      <dgm:prSet/>
      <dgm:spPr/>
      <dgm:t>
        <a:bodyPr/>
        <a:lstStyle/>
        <a:p>
          <a:endParaRPr lang="es-MX" sz="1100"/>
        </a:p>
      </dgm:t>
    </dgm:pt>
    <dgm:pt modelId="{EE08FB81-5034-4408-A289-6029FF69B94D}">
      <dgm:prSet phldrT="[Texto]" custT="1"/>
      <dgm:spPr/>
      <dgm:t>
        <a:bodyPr/>
        <a:lstStyle/>
        <a:p>
          <a:r>
            <a:rPr lang="es-MX" sz="1100" dirty="0"/>
            <a:t>Menciona que un plan tecnológico es un documento que incorpora los resultados del diagnóstico y pronóstico tecnológicos, objetivos tecnológicos de la organización, estrategia tecnológica. Rodríguez (2015).</a:t>
          </a:r>
        </a:p>
      </dgm:t>
    </dgm:pt>
    <dgm:pt modelId="{B524C20A-6284-4174-8E79-1E0CD11317D4}" type="parTrans" cxnId="{DCA72682-6C5D-4E5E-BEFC-69B2E99A8D74}">
      <dgm:prSet/>
      <dgm:spPr/>
      <dgm:t>
        <a:bodyPr/>
        <a:lstStyle/>
        <a:p>
          <a:endParaRPr lang="es-MX" sz="1100"/>
        </a:p>
      </dgm:t>
    </dgm:pt>
    <dgm:pt modelId="{3C724B99-68A6-4B43-9D91-EF1CA68BD6E5}" type="sibTrans" cxnId="{DCA72682-6C5D-4E5E-BEFC-69B2E99A8D74}">
      <dgm:prSet/>
      <dgm:spPr/>
      <dgm:t>
        <a:bodyPr/>
        <a:lstStyle/>
        <a:p>
          <a:endParaRPr lang="es-MX" sz="1100"/>
        </a:p>
      </dgm:t>
    </dgm:pt>
    <dgm:pt modelId="{5CFC915F-F5F1-48E7-B776-59599B341A9F}">
      <dgm:prSet phldrT="[Texto]" custT="1"/>
      <dgm:spPr/>
      <dgm:t>
        <a:bodyPr/>
        <a:lstStyle/>
        <a:p>
          <a:r>
            <a:rPr lang="es-MX" sz="1100" dirty="0"/>
            <a:t>Mediante la elaboración y ejecución de planes de innovación, ha ganado terreno en el mundo  al reconocer que ésta aporta elementos para conducir a la organización en el presente, pero también en el futuro. Gonzalez (2019).</a:t>
          </a:r>
        </a:p>
      </dgm:t>
    </dgm:pt>
    <dgm:pt modelId="{A6C96BE2-BCA8-4792-B896-6FC05A283215}" type="parTrans" cxnId="{41CB7CF1-E927-4A0C-A148-45882528B979}">
      <dgm:prSet/>
      <dgm:spPr/>
      <dgm:t>
        <a:bodyPr/>
        <a:lstStyle/>
        <a:p>
          <a:endParaRPr lang="es-MX" sz="1100"/>
        </a:p>
      </dgm:t>
    </dgm:pt>
    <dgm:pt modelId="{01C7291F-AE3B-41A1-AA8C-072B47B351AC}" type="sibTrans" cxnId="{41CB7CF1-E927-4A0C-A148-45882528B979}">
      <dgm:prSet/>
      <dgm:spPr/>
      <dgm:t>
        <a:bodyPr/>
        <a:lstStyle/>
        <a:p>
          <a:endParaRPr lang="es-MX" sz="1100"/>
        </a:p>
      </dgm:t>
    </dgm:pt>
    <dgm:pt modelId="{47A5C340-1A54-4A79-9F20-4C1BED06366D}">
      <dgm:prSet phldrT="[Texto]" custT="1"/>
      <dgm:spPr/>
      <dgm:t>
        <a:bodyPr/>
        <a:lstStyle/>
        <a:p>
          <a:r>
            <a:rPr lang="es-MX" sz="1100" dirty="0"/>
            <a:t>Modelo de las 5 Hélices</a:t>
          </a:r>
        </a:p>
      </dgm:t>
    </dgm:pt>
    <dgm:pt modelId="{1FAB5673-A3A4-42EE-9419-457B7F74ABB4}" type="parTrans" cxnId="{E92B39AA-147E-40BD-B86C-7DD67E2C11D8}">
      <dgm:prSet/>
      <dgm:spPr/>
      <dgm:t>
        <a:bodyPr/>
        <a:lstStyle/>
        <a:p>
          <a:endParaRPr lang="es-MX" sz="1100"/>
        </a:p>
      </dgm:t>
    </dgm:pt>
    <dgm:pt modelId="{8A58EECA-B6F4-4D58-9AC3-368F41B96F54}" type="sibTrans" cxnId="{E92B39AA-147E-40BD-B86C-7DD67E2C11D8}">
      <dgm:prSet/>
      <dgm:spPr/>
      <dgm:t>
        <a:bodyPr/>
        <a:lstStyle/>
        <a:p>
          <a:endParaRPr lang="es-MX" sz="1100"/>
        </a:p>
      </dgm:t>
    </dgm:pt>
    <dgm:pt modelId="{4855E57E-9E5E-47C1-B8B1-F88B8A20C6A5}">
      <dgm:prSet phldrT="[Texto]" custT="1"/>
      <dgm:spPr/>
      <dgm:t>
        <a:bodyPr/>
        <a:lstStyle/>
        <a:p>
          <a:r>
            <a:rPr lang="es-MX" sz="1100" dirty="0"/>
            <a:t>La Quíntuple hélice se puede definir como un modelo teórico de innovación, basado en cinco subsistemas que intercambian conocimiento con el fin de generar y promover un desarrollo sostenible para la sociedad.</a:t>
          </a:r>
        </a:p>
      </dgm:t>
    </dgm:pt>
    <dgm:pt modelId="{DC7045B7-DBE8-462C-9016-3FED39B64A0E}" type="parTrans" cxnId="{848C1C3F-92A3-4F75-BE4B-FC6B46CB5AFC}">
      <dgm:prSet/>
      <dgm:spPr/>
      <dgm:t>
        <a:bodyPr/>
        <a:lstStyle/>
        <a:p>
          <a:endParaRPr lang="es-MX" sz="1100"/>
        </a:p>
      </dgm:t>
    </dgm:pt>
    <dgm:pt modelId="{2E974152-B031-4E68-B2C2-9B3DA3BCBE26}" type="sibTrans" cxnId="{848C1C3F-92A3-4F75-BE4B-FC6B46CB5AFC}">
      <dgm:prSet/>
      <dgm:spPr/>
      <dgm:t>
        <a:bodyPr/>
        <a:lstStyle/>
        <a:p>
          <a:endParaRPr lang="es-MX" sz="1100"/>
        </a:p>
      </dgm:t>
    </dgm:pt>
    <dgm:pt modelId="{A4DEAD63-F989-4D21-B35B-3659C40CBC1E}">
      <dgm:prSet phldrT="[Texto]" custT="1"/>
      <dgm:spPr/>
      <dgm:t>
        <a:bodyPr/>
        <a:lstStyle/>
        <a:p>
          <a:r>
            <a:rPr lang="es-MX" sz="11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gm:t>
    </dgm:pt>
    <dgm:pt modelId="{409CD61F-91FC-44D6-B76D-3F8DF41D32BA}" type="parTrans" cxnId="{6C9C817D-42E0-4A9E-99F0-31358FAA2757}">
      <dgm:prSet/>
      <dgm:spPr/>
      <dgm:t>
        <a:bodyPr/>
        <a:lstStyle/>
        <a:p>
          <a:endParaRPr lang="es-MX" sz="1100"/>
        </a:p>
      </dgm:t>
    </dgm:pt>
    <dgm:pt modelId="{02EAA052-3373-4BE2-BF06-101F001F9B5B}" type="sibTrans" cxnId="{6C9C817D-42E0-4A9E-99F0-31358FAA2757}">
      <dgm:prSet/>
      <dgm:spPr/>
      <dgm:t>
        <a:bodyPr/>
        <a:lstStyle/>
        <a:p>
          <a:endParaRPr lang="es-MX" sz="1100"/>
        </a:p>
      </dgm:t>
    </dgm:pt>
    <dgm:pt modelId="{5D286F06-80FA-4C45-82A8-70DD884CBB28}">
      <dgm:prSet custT="1"/>
      <dgm:spPr/>
      <dgm:t>
        <a:bodyPr/>
        <a:lstStyle/>
        <a:p>
          <a:r>
            <a:rPr lang="es-MX" sz="1100"/>
            <a:t>Estándares de Gestión tecnológica</a:t>
          </a:r>
        </a:p>
      </dgm:t>
    </dgm:pt>
    <dgm:pt modelId="{57DB547B-7BCD-498B-8D61-222DDD3C1F05}" type="parTrans" cxnId="{D4E98AE3-6C88-4BC2-99CA-8F5DC23A4C26}">
      <dgm:prSet/>
      <dgm:spPr/>
      <dgm:t>
        <a:bodyPr/>
        <a:lstStyle/>
        <a:p>
          <a:endParaRPr lang="es-MX" sz="1100"/>
        </a:p>
      </dgm:t>
    </dgm:pt>
    <dgm:pt modelId="{9D559EF5-5DE1-4328-9BBB-F5D27BF7EA18}" type="sibTrans" cxnId="{D4E98AE3-6C88-4BC2-99CA-8F5DC23A4C26}">
      <dgm:prSet/>
      <dgm:spPr/>
      <dgm:t>
        <a:bodyPr/>
        <a:lstStyle/>
        <a:p>
          <a:endParaRPr lang="es-MX" sz="1100"/>
        </a:p>
      </dgm:t>
    </dgm:pt>
    <dgm:pt modelId="{BB9EA378-E239-430F-B5E6-373B0469C903}">
      <dgm:prSet custT="1"/>
      <dgm:spPr/>
      <dgm:t>
        <a:bodyPr/>
        <a:lstStyle/>
        <a:p>
          <a:r>
            <a:rPr lang="es-MX" sz="1100" dirty="0"/>
            <a:t>Esta analogía constituye una herramienta muy valiosa para el diseño de cualquier modelo de gestión ya que el seguimiento de un estándar proporciona un mayor grado de confianza respecto a la calidad, El sistema de gestión de las actividades de ( I+D+i).</a:t>
          </a:r>
        </a:p>
      </dgm:t>
    </dgm:pt>
    <dgm:pt modelId="{CF59E127-875C-4276-AF51-E320B0D60F5C}" type="parTrans" cxnId="{40E7FBB4-89CA-4202-B38A-D6DFACFB41D3}">
      <dgm:prSet/>
      <dgm:spPr/>
      <dgm:t>
        <a:bodyPr/>
        <a:lstStyle/>
        <a:p>
          <a:endParaRPr lang="es-MX" sz="1100"/>
        </a:p>
      </dgm:t>
    </dgm:pt>
    <dgm:pt modelId="{E8160D8A-2437-41AE-A409-BE8C27EDA4AB}" type="sibTrans" cxnId="{40E7FBB4-89CA-4202-B38A-D6DFACFB41D3}">
      <dgm:prSet/>
      <dgm:spPr/>
      <dgm:t>
        <a:bodyPr/>
        <a:lstStyle/>
        <a:p>
          <a:endParaRPr lang="es-MX" sz="1100"/>
        </a:p>
      </dgm:t>
    </dgm:pt>
    <dgm:pt modelId="{F49AFCB7-69FA-4524-BA8E-A1B184A75C00}">
      <dgm:prSet phldrT="[Texto]" custT="1"/>
      <dgm:spPr/>
      <dgm:t>
        <a:bodyPr/>
        <a:lstStyle/>
        <a:p>
          <a:r>
            <a:rPr lang="es-MX" sz="1100" dirty="0"/>
            <a:t>Gestión tecnológica</a:t>
          </a:r>
        </a:p>
      </dgm:t>
    </dgm:pt>
    <dgm:pt modelId="{A2CB3583-C34F-4FFF-B4BF-FDD2E9CA3158}" type="parTrans" cxnId="{D25ED6A6-2C70-4603-A8D9-F9754546CE9A}">
      <dgm:prSet/>
      <dgm:spPr/>
      <dgm:t>
        <a:bodyPr/>
        <a:lstStyle/>
        <a:p>
          <a:endParaRPr lang="es-MX" sz="1100"/>
        </a:p>
      </dgm:t>
    </dgm:pt>
    <dgm:pt modelId="{0A1C49D4-1B5E-4B95-8D19-B72D957FB5D5}" type="sibTrans" cxnId="{D25ED6A6-2C70-4603-A8D9-F9754546CE9A}">
      <dgm:prSet/>
      <dgm:spPr/>
      <dgm:t>
        <a:bodyPr/>
        <a:lstStyle/>
        <a:p>
          <a:endParaRPr lang="es-MX" sz="1100"/>
        </a:p>
      </dgm:t>
    </dgm:pt>
    <dgm:pt modelId="{0461A587-6F0A-46E7-8713-00D652A19EF5}">
      <dgm:prSet phldrT="[Texto]" custT="1"/>
      <dgm:spPr/>
      <dgm:t>
        <a:bodyPr/>
        <a:lstStyle/>
        <a:p>
          <a:r>
            <a:rPr lang="es-MX" sz="1100" dirty="0"/>
            <a:t>La tecnología integra experiencia, conocimiento, instalaciones, equipo, recursos humanos y procesos; además, permite la generación de nuevos productos, procesos, servicios y sistemas, así como mejoras a los que ya existen. </a:t>
          </a:r>
        </a:p>
      </dgm:t>
    </dgm:pt>
    <dgm:pt modelId="{1B0C4FAE-F032-447F-94DC-B810BB2C603C}" type="parTrans" cxnId="{F7BE9ABE-C87D-468C-A6FC-F53B3DF7EB14}">
      <dgm:prSet/>
      <dgm:spPr/>
      <dgm:t>
        <a:bodyPr/>
        <a:lstStyle/>
        <a:p>
          <a:endParaRPr lang="es-MX" sz="1100"/>
        </a:p>
      </dgm:t>
    </dgm:pt>
    <dgm:pt modelId="{18F1E830-C07E-4D7C-A38D-D2AFFC5EFBD2}" type="sibTrans" cxnId="{F7BE9ABE-C87D-468C-A6FC-F53B3DF7EB14}">
      <dgm:prSet/>
      <dgm:spPr/>
      <dgm:t>
        <a:bodyPr/>
        <a:lstStyle/>
        <a:p>
          <a:endParaRPr lang="es-MX" sz="1100"/>
        </a:p>
      </dgm:t>
    </dgm:pt>
    <dgm:pt modelId="{435A44DE-DE65-4DB4-AF8B-8CB8B83DBCE1}" type="pres">
      <dgm:prSet presAssocID="{55D8470A-8B07-4848-9003-AF05D8AD0CD7}" presName="linearFlow" presStyleCnt="0">
        <dgm:presLayoutVars>
          <dgm:dir/>
          <dgm:animLvl val="lvl"/>
          <dgm:resizeHandles val="exact"/>
        </dgm:presLayoutVars>
      </dgm:prSet>
      <dgm:spPr/>
    </dgm:pt>
    <dgm:pt modelId="{62A8C1DA-4D9A-4053-8E5D-C91763949718}" type="pres">
      <dgm:prSet presAssocID="{F8B0716E-544B-4C1C-BA33-C66C4F197048}" presName="composite" presStyleCnt="0"/>
      <dgm:spPr/>
    </dgm:pt>
    <dgm:pt modelId="{2089D1D3-A56B-4E15-B495-2EF312ABE71A}" type="pres">
      <dgm:prSet presAssocID="{F8B0716E-544B-4C1C-BA33-C66C4F197048}" presName="parentText" presStyleLbl="alignNode1" presStyleIdx="0" presStyleCnt="4">
        <dgm:presLayoutVars>
          <dgm:chMax val="1"/>
          <dgm:bulletEnabled val="1"/>
        </dgm:presLayoutVars>
      </dgm:prSet>
      <dgm:spPr/>
    </dgm:pt>
    <dgm:pt modelId="{401C1F77-4EBB-4A67-827F-7124A17B3064}" type="pres">
      <dgm:prSet presAssocID="{F8B0716E-544B-4C1C-BA33-C66C4F197048}" presName="descendantText" presStyleLbl="alignAcc1" presStyleIdx="0" presStyleCnt="4">
        <dgm:presLayoutVars>
          <dgm:bulletEnabled val="1"/>
        </dgm:presLayoutVars>
      </dgm:prSet>
      <dgm:spPr/>
    </dgm:pt>
    <dgm:pt modelId="{AFD779E9-F6AC-4175-A8DA-2102D5C730B7}" type="pres">
      <dgm:prSet presAssocID="{747D5390-637C-43F1-A61D-C9CEF3590EBF}" presName="sp" presStyleCnt="0"/>
      <dgm:spPr/>
    </dgm:pt>
    <dgm:pt modelId="{2AFC396F-70AF-49AE-9FE5-90D4F428E2FE}" type="pres">
      <dgm:prSet presAssocID="{F49AFCB7-69FA-4524-BA8E-A1B184A75C00}" presName="composite" presStyleCnt="0"/>
      <dgm:spPr/>
    </dgm:pt>
    <dgm:pt modelId="{6BB24B62-2073-4A96-A1C0-7E2CB099633E}" type="pres">
      <dgm:prSet presAssocID="{F49AFCB7-69FA-4524-BA8E-A1B184A75C00}" presName="parentText" presStyleLbl="alignNode1" presStyleIdx="1" presStyleCnt="4">
        <dgm:presLayoutVars>
          <dgm:chMax val="1"/>
          <dgm:bulletEnabled val="1"/>
        </dgm:presLayoutVars>
      </dgm:prSet>
      <dgm:spPr/>
    </dgm:pt>
    <dgm:pt modelId="{A02A64AD-A593-4D7A-AF49-5A2D577CE1F3}" type="pres">
      <dgm:prSet presAssocID="{F49AFCB7-69FA-4524-BA8E-A1B184A75C00}" presName="descendantText" presStyleLbl="alignAcc1" presStyleIdx="1" presStyleCnt="4">
        <dgm:presLayoutVars>
          <dgm:bulletEnabled val="1"/>
        </dgm:presLayoutVars>
      </dgm:prSet>
      <dgm:spPr/>
    </dgm:pt>
    <dgm:pt modelId="{05A76697-9C69-4754-96CB-A3B32B3CE7D8}" type="pres">
      <dgm:prSet presAssocID="{0A1C49D4-1B5E-4B95-8D19-B72D957FB5D5}" presName="sp" presStyleCnt="0"/>
      <dgm:spPr/>
    </dgm:pt>
    <dgm:pt modelId="{19612932-9A66-4E2B-BF0B-A5F122D738E4}" type="pres">
      <dgm:prSet presAssocID="{5D286F06-80FA-4C45-82A8-70DD884CBB28}" presName="composite" presStyleCnt="0"/>
      <dgm:spPr/>
    </dgm:pt>
    <dgm:pt modelId="{5B5DAC10-012F-4213-A507-7D53F883707E}" type="pres">
      <dgm:prSet presAssocID="{5D286F06-80FA-4C45-82A8-70DD884CBB28}" presName="parentText" presStyleLbl="alignNode1" presStyleIdx="2" presStyleCnt="4">
        <dgm:presLayoutVars>
          <dgm:chMax val="1"/>
          <dgm:bulletEnabled val="1"/>
        </dgm:presLayoutVars>
      </dgm:prSet>
      <dgm:spPr/>
    </dgm:pt>
    <dgm:pt modelId="{F2E434C1-33F5-4641-BC8C-811B04DF3CA9}" type="pres">
      <dgm:prSet presAssocID="{5D286F06-80FA-4C45-82A8-70DD884CBB28}" presName="descendantText" presStyleLbl="alignAcc1" presStyleIdx="2" presStyleCnt="4" custLinFactNeighborX="-93" custLinFactNeighborY="-775">
        <dgm:presLayoutVars>
          <dgm:bulletEnabled val="1"/>
        </dgm:presLayoutVars>
      </dgm:prSet>
      <dgm:spPr/>
    </dgm:pt>
    <dgm:pt modelId="{4D2E6FC1-7311-437F-B8B7-382B5678EE43}" type="pres">
      <dgm:prSet presAssocID="{9D559EF5-5DE1-4328-9BBB-F5D27BF7EA18}" presName="sp" presStyleCnt="0"/>
      <dgm:spPr/>
    </dgm:pt>
    <dgm:pt modelId="{86D2E483-27FC-4C06-B444-554E9EA20024}" type="pres">
      <dgm:prSet presAssocID="{47A5C340-1A54-4A79-9F20-4C1BED06366D}" presName="composite" presStyleCnt="0"/>
      <dgm:spPr/>
    </dgm:pt>
    <dgm:pt modelId="{78F3DD0D-C2FE-446E-BB9E-AD78782F3317}" type="pres">
      <dgm:prSet presAssocID="{47A5C340-1A54-4A79-9F20-4C1BED06366D}" presName="parentText" presStyleLbl="alignNode1" presStyleIdx="3" presStyleCnt="4">
        <dgm:presLayoutVars>
          <dgm:chMax val="1"/>
          <dgm:bulletEnabled val="1"/>
        </dgm:presLayoutVars>
      </dgm:prSet>
      <dgm:spPr/>
    </dgm:pt>
    <dgm:pt modelId="{BD5A1FCF-0908-467D-AFD6-5D13BB7FDC5A}" type="pres">
      <dgm:prSet presAssocID="{47A5C340-1A54-4A79-9F20-4C1BED06366D}" presName="descendantText" presStyleLbl="alignAcc1" presStyleIdx="3" presStyleCnt="4">
        <dgm:presLayoutVars>
          <dgm:bulletEnabled val="1"/>
        </dgm:presLayoutVars>
      </dgm:prSet>
      <dgm:spPr/>
    </dgm:pt>
  </dgm:ptLst>
  <dgm:cxnLst>
    <dgm:cxn modelId="{8FF26B0A-0157-4376-B330-F3C03AF29DE6}" type="presOf" srcId="{5D286F06-80FA-4C45-82A8-70DD884CBB28}" destId="{5B5DAC10-012F-4213-A507-7D53F883707E}" srcOrd="0" destOrd="0" presId="urn:microsoft.com/office/officeart/2005/8/layout/chevron2"/>
    <dgm:cxn modelId="{95A0221D-9719-4F5A-8217-6C8660275073}" type="presOf" srcId="{F8B0716E-544B-4C1C-BA33-C66C4F197048}" destId="{2089D1D3-A56B-4E15-B495-2EF312ABE71A}" srcOrd="0" destOrd="0" presId="urn:microsoft.com/office/officeart/2005/8/layout/chevron2"/>
    <dgm:cxn modelId="{A9E14D2C-B3ED-4666-9740-F2EBB445CD3B}" srcId="{55D8470A-8B07-4848-9003-AF05D8AD0CD7}" destId="{F8B0716E-544B-4C1C-BA33-C66C4F197048}" srcOrd="0" destOrd="0" parTransId="{D6584E24-9A89-4672-90BC-6F249D70DCD0}" sibTransId="{747D5390-637C-43F1-A61D-C9CEF3590EBF}"/>
    <dgm:cxn modelId="{9794512E-7D6F-4796-80BA-DBB9D320EDCC}" type="presOf" srcId="{0461A587-6F0A-46E7-8713-00D652A19EF5}" destId="{A02A64AD-A593-4D7A-AF49-5A2D577CE1F3}" srcOrd="0" destOrd="1" presId="urn:microsoft.com/office/officeart/2005/8/layout/chevron2"/>
    <dgm:cxn modelId="{7209F236-5AF8-4122-AB24-4A731743CAE4}" type="presOf" srcId="{4855E57E-9E5E-47C1-B8B1-F88B8A20C6A5}" destId="{BD5A1FCF-0908-467D-AFD6-5D13BB7FDC5A}" srcOrd="0" destOrd="0" presId="urn:microsoft.com/office/officeart/2005/8/layout/chevron2"/>
    <dgm:cxn modelId="{848C1C3F-92A3-4F75-BE4B-FC6B46CB5AFC}" srcId="{47A5C340-1A54-4A79-9F20-4C1BED06366D}" destId="{4855E57E-9E5E-47C1-B8B1-F88B8A20C6A5}" srcOrd="0" destOrd="0" parTransId="{DC7045B7-DBE8-462C-9016-3FED39B64A0E}" sibTransId="{2E974152-B031-4E68-B2C2-9B3DA3BCBE26}"/>
    <dgm:cxn modelId="{85FC9A5B-A427-40CE-AD17-5B4ED8706F42}" type="presOf" srcId="{F49AFCB7-69FA-4524-BA8E-A1B184A75C00}" destId="{6BB24B62-2073-4A96-A1C0-7E2CB099633E}" srcOrd="0" destOrd="0" presId="urn:microsoft.com/office/officeart/2005/8/layout/chevron2"/>
    <dgm:cxn modelId="{F829E569-073C-4032-98A7-3C9AE2DF6785}" type="presOf" srcId="{A4DEAD63-F989-4D21-B35B-3659C40CBC1E}" destId="{BD5A1FCF-0908-467D-AFD6-5D13BB7FDC5A}" srcOrd="0" destOrd="1" presId="urn:microsoft.com/office/officeart/2005/8/layout/chevron2"/>
    <dgm:cxn modelId="{9639FB58-D881-4EB4-9172-5DC7F6C52DDE}" type="presOf" srcId="{BB9EA378-E239-430F-B5E6-373B0469C903}" destId="{F2E434C1-33F5-4641-BC8C-811B04DF3CA9}" srcOrd="0" destOrd="0" presId="urn:microsoft.com/office/officeart/2005/8/layout/chevron2"/>
    <dgm:cxn modelId="{6C9C817D-42E0-4A9E-99F0-31358FAA2757}" srcId="{47A5C340-1A54-4A79-9F20-4C1BED06366D}" destId="{A4DEAD63-F989-4D21-B35B-3659C40CBC1E}" srcOrd="1" destOrd="0" parTransId="{409CD61F-91FC-44D6-B76D-3F8DF41D32BA}" sibTransId="{02EAA052-3373-4BE2-BF06-101F001F9B5B}"/>
    <dgm:cxn modelId="{DCA72682-6C5D-4E5E-BEFC-69B2E99A8D74}" srcId="{F8B0716E-544B-4C1C-BA33-C66C4F197048}" destId="{EE08FB81-5034-4408-A289-6029FF69B94D}" srcOrd="0" destOrd="0" parTransId="{B524C20A-6284-4174-8E79-1E0CD11317D4}" sibTransId="{3C724B99-68A6-4B43-9D91-EF1CA68BD6E5}"/>
    <dgm:cxn modelId="{9A8B508A-A23A-40E2-B43C-6AB908C1B27C}" type="presOf" srcId="{55D8470A-8B07-4848-9003-AF05D8AD0CD7}" destId="{435A44DE-DE65-4DB4-AF8B-8CB8B83DBCE1}" srcOrd="0" destOrd="0" presId="urn:microsoft.com/office/officeart/2005/8/layout/chevron2"/>
    <dgm:cxn modelId="{31ACC68A-A8C4-481A-BBC8-B0B1C478853E}" type="presOf" srcId="{EE08FB81-5034-4408-A289-6029FF69B94D}" destId="{401C1F77-4EBB-4A67-827F-7124A17B3064}" srcOrd="0" destOrd="0" presId="urn:microsoft.com/office/officeart/2005/8/layout/chevron2"/>
    <dgm:cxn modelId="{D25ED6A6-2C70-4603-A8D9-F9754546CE9A}" srcId="{55D8470A-8B07-4848-9003-AF05D8AD0CD7}" destId="{F49AFCB7-69FA-4524-BA8E-A1B184A75C00}" srcOrd="1" destOrd="0" parTransId="{A2CB3583-C34F-4FFF-B4BF-FDD2E9CA3158}" sibTransId="{0A1C49D4-1B5E-4B95-8D19-B72D957FB5D5}"/>
    <dgm:cxn modelId="{E92B39AA-147E-40BD-B86C-7DD67E2C11D8}" srcId="{55D8470A-8B07-4848-9003-AF05D8AD0CD7}" destId="{47A5C340-1A54-4A79-9F20-4C1BED06366D}" srcOrd="3" destOrd="0" parTransId="{1FAB5673-A3A4-42EE-9419-457B7F74ABB4}" sibTransId="{8A58EECA-B6F4-4D58-9AC3-368F41B96F54}"/>
    <dgm:cxn modelId="{6595FDB3-80B4-4FAE-A37E-88BB2AF647BD}" type="presOf" srcId="{5CFC915F-F5F1-48E7-B776-59599B341A9F}" destId="{A02A64AD-A593-4D7A-AF49-5A2D577CE1F3}" srcOrd="0" destOrd="0" presId="urn:microsoft.com/office/officeart/2005/8/layout/chevron2"/>
    <dgm:cxn modelId="{40E7FBB4-89CA-4202-B38A-D6DFACFB41D3}" srcId="{5D286F06-80FA-4C45-82A8-70DD884CBB28}" destId="{BB9EA378-E239-430F-B5E6-373B0469C903}" srcOrd="0" destOrd="0" parTransId="{CF59E127-875C-4276-AF51-E320B0D60F5C}" sibTransId="{E8160D8A-2437-41AE-A409-BE8C27EDA4AB}"/>
    <dgm:cxn modelId="{F7BE9ABE-C87D-468C-A6FC-F53B3DF7EB14}" srcId="{F49AFCB7-69FA-4524-BA8E-A1B184A75C00}" destId="{0461A587-6F0A-46E7-8713-00D652A19EF5}" srcOrd="1" destOrd="0" parTransId="{1B0C4FAE-F032-447F-94DC-B810BB2C603C}" sibTransId="{18F1E830-C07E-4D7C-A38D-D2AFFC5EFBD2}"/>
    <dgm:cxn modelId="{6EE134C3-F579-421C-BE6B-7DD5FA171F26}" type="presOf" srcId="{47A5C340-1A54-4A79-9F20-4C1BED06366D}" destId="{78F3DD0D-C2FE-446E-BB9E-AD78782F3317}" srcOrd="0" destOrd="0" presId="urn:microsoft.com/office/officeart/2005/8/layout/chevron2"/>
    <dgm:cxn modelId="{D4E98AE3-6C88-4BC2-99CA-8F5DC23A4C26}" srcId="{55D8470A-8B07-4848-9003-AF05D8AD0CD7}" destId="{5D286F06-80FA-4C45-82A8-70DD884CBB28}" srcOrd="2" destOrd="0" parTransId="{57DB547B-7BCD-498B-8D61-222DDD3C1F05}" sibTransId="{9D559EF5-5DE1-4328-9BBB-F5D27BF7EA18}"/>
    <dgm:cxn modelId="{41CB7CF1-E927-4A0C-A148-45882528B979}" srcId="{F49AFCB7-69FA-4524-BA8E-A1B184A75C00}" destId="{5CFC915F-F5F1-48E7-B776-59599B341A9F}" srcOrd="0" destOrd="0" parTransId="{A6C96BE2-BCA8-4792-B896-6FC05A283215}" sibTransId="{01C7291F-AE3B-41A1-AA8C-072B47B351AC}"/>
    <dgm:cxn modelId="{C1B10E63-8AD9-4435-B847-C522D9F6EF13}" type="presParOf" srcId="{435A44DE-DE65-4DB4-AF8B-8CB8B83DBCE1}" destId="{62A8C1DA-4D9A-4053-8E5D-C91763949718}" srcOrd="0" destOrd="0" presId="urn:microsoft.com/office/officeart/2005/8/layout/chevron2"/>
    <dgm:cxn modelId="{F50203DF-5192-437A-87D7-70FBEE155D8C}" type="presParOf" srcId="{62A8C1DA-4D9A-4053-8E5D-C91763949718}" destId="{2089D1D3-A56B-4E15-B495-2EF312ABE71A}" srcOrd="0" destOrd="0" presId="urn:microsoft.com/office/officeart/2005/8/layout/chevron2"/>
    <dgm:cxn modelId="{A0F27038-8A70-4D40-A0DF-CA816543C6D0}" type="presParOf" srcId="{62A8C1DA-4D9A-4053-8E5D-C91763949718}" destId="{401C1F77-4EBB-4A67-827F-7124A17B3064}" srcOrd="1" destOrd="0" presId="urn:microsoft.com/office/officeart/2005/8/layout/chevron2"/>
    <dgm:cxn modelId="{8C7EC5AA-DD24-4EAC-AACA-A98278278429}" type="presParOf" srcId="{435A44DE-DE65-4DB4-AF8B-8CB8B83DBCE1}" destId="{AFD779E9-F6AC-4175-A8DA-2102D5C730B7}" srcOrd="1" destOrd="0" presId="urn:microsoft.com/office/officeart/2005/8/layout/chevron2"/>
    <dgm:cxn modelId="{EAB2F206-CAC4-425C-B2CC-D185F6097255}" type="presParOf" srcId="{435A44DE-DE65-4DB4-AF8B-8CB8B83DBCE1}" destId="{2AFC396F-70AF-49AE-9FE5-90D4F428E2FE}" srcOrd="2" destOrd="0" presId="urn:microsoft.com/office/officeart/2005/8/layout/chevron2"/>
    <dgm:cxn modelId="{AD68D320-18E5-4E01-90D1-636B63ABD203}" type="presParOf" srcId="{2AFC396F-70AF-49AE-9FE5-90D4F428E2FE}" destId="{6BB24B62-2073-4A96-A1C0-7E2CB099633E}" srcOrd="0" destOrd="0" presId="urn:microsoft.com/office/officeart/2005/8/layout/chevron2"/>
    <dgm:cxn modelId="{7F6BD015-FAD4-4D54-B3E9-129090E1B10C}" type="presParOf" srcId="{2AFC396F-70AF-49AE-9FE5-90D4F428E2FE}" destId="{A02A64AD-A593-4D7A-AF49-5A2D577CE1F3}" srcOrd="1" destOrd="0" presId="urn:microsoft.com/office/officeart/2005/8/layout/chevron2"/>
    <dgm:cxn modelId="{7A41F805-EBAE-450E-A100-7613C2F8FA20}" type="presParOf" srcId="{435A44DE-DE65-4DB4-AF8B-8CB8B83DBCE1}" destId="{05A76697-9C69-4754-96CB-A3B32B3CE7D8}" srcOrd="3" destOrd="0" presId="urn:microsoft.com/office/officeart/2005/8/layout/chevron2"/>
    <dgm:cxn modelId="{5F394F1A-3F6D-4FF2-A6CB-DD05910A66CC}" type="presParOf" srcId="{435A44DE-DE65-4DB4-AF8B-8CB8B83DBCE1}" destId="{19612932-9A66-4E2B-BF0B-A5F122D738E4}" srcOrd="4" destOrd="0" presId="urn:microsoft.com/office/officeart/2005/8/layout/chevron2"/>
    <dgm:cxn modelId="{ABAA8690-3F0E-4368-A291-061567708811}" type="presParOf" srcId="{19612932-9A66-4E2B-BF0B-A5F122D738E4}" destId="{5B5DAC10-012F-4213-A507-7D53F883707E}" srcOrd="0" destOrd="0" presId="urn:microsoft.com/office/officeart/2005/8/layout/chevron2"/>
    <dgm:cxn modelId="{62F65310-D1F8-4EA9-9A72-6772D5D99E1C}" type="presParOf" srcId="{19612932-9A66-4E2B-BF0B-A5F122D738E4}" destId="{F2E434C1-33F5-4641-BC8C-811B04DF3CA9}" srcOrd="1" destOrd="0" presId="urn:microsoft.com/office/officeart/2005/8/layout/chevron2"/>
    <dgm:cxn modelId="{807DE8C7-B07F-4856-A237-B3E0E09F681F}" type="presParOf" srcId="{435A44DE-DE65-4DB4-AF8B-8CB8B83DBCE1}" destId="{4D2E6FC1-7311-437F-B8B7-382B5678EE43}" srcOrd="5" destOrd="0" presId="urn:microsoft.com/office/officeart/2005/8/layout/chevron2"/>
    <dgm:cxn modelId="{DAE542DF-8A24-4BF7-AE95-8965B395802A}" type="presParOf" srcId="{435A44DE-DE65-4DB4-AF8B-8CB8B83DBCE1}" destId="{86D2E483-27FC-4C06-B444-554E9EA20024}" srcOrd="6" destOrd="0" presId="urn:microsoft.com/office/officeart/2005/8/layout/chevron2"/>
    <dgm:cxn modelId="{E91696B5-1D92-4E61-AE08-7CDFB3225E07}" type="presParOf" srcId="{86D2E483-27FC-4C06-B444-554E9EA20024}" destId="{78F3DD0D-C2FE-446E-BB9E-AD78782F3317}" srcOrd="0" destOrd="0" presId="urn:microsoft.com/office/officeart/2005/8/layout/chevron2"/>
    <dgm:cxn modelId="{E1EDDC6C-92C9-48D3-B8A3-006566A11C01}" type="presParOf" srcId="{86D2E483-27FC-4C06-B444-554E9EA20024}" destId="{BD5A1FCF-0908-467D-AFD6-5D13BB7FDC5A}"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E1ED0-889C-4D1F-9E60-A085FDBE670C}" type="doc">
      <dgm:prSet loTypeId="urn:microsoft.com/office/officeart/2005/8/layout/bList2" loCatId="picture" qsTypeId="urn:microsoft.com/office/officeart/2005/8/quickstyle/simple1" qsCatId="simple" csTypeId="urn:microsoft.com/office/officeart/2005/8/colors/accent0_3" csCatId="mainScheme" phldr="1"/>
      <dgm:spPr/>
    </dgm:pt>
    <dgm:pt modelId="{BEEB3C1C-9121-4852-AB2C-F9DD162C8A88}">
      <dgm:prSet phldrT="[Texto]"/>
      <dgm:spPr/>
      <dgm:t>
        <a:bodyPr/>
        <a:lstStyle/>
        <a:p>
          <a:r>
            <a:rPr lang="es-MX" dirty="0"/>
            <a:t>Metodología</a:t>
          </a:r>
        </a:p>
      </dgm:t>
    </dgm:pt>
    <dgm:pt modelId="{C205E608-1339-42EB-AB48-DE8DF0F553A4}" type="parTrans" cxnId="{908984A6-63CC-486C-B95B-11198EC970EF}">
      <dgm:prSet/>
      <dgm:spPr/>
      <dgm:t>
        <a:bodyPr/>
        <a:lstStyle/>
        <a:p>
          <a:endParaRPr lang="es-MX"/>
        </a:p>
      </dgm:t>
    </dgm:pt>
    <dgm:pt modelId="{0CFD7169-28B9-42F6-B194-85E19B618687}" type="sibTrans" cxnId="{908984A6-63CC-486C-B95B-11198EC970EF}">
      <dgm:prSet/>
      <dgm:spPr/>
      <dgm:t>
        <a:bodyPr/>
        <a:lstStyle/>
        <a:p>
          <a:endParaRPr lang="es-MX"/>
        </a:p>
      </dgm:t>
    </dgm:pt>
    <dgm:pt modelId="{ACA1DCD9-895B-4DEE-8A10-AEF465227365}">
      <dgm:prSet phldrT="[Texto]"/>
      <dgm:spPr/>
      <dgm:t>
        <a:bodyPr/>
        <a:lstStyle/>
        <a:p>
          <a:r>
            <a:rPr lang="es-MX" dirty="0"/>
            <a:t>Investigación cualitativa</a:t>
          </a:r>
        </a:p>
      </dgm:t>
    </dgm:pt>
    <dgm:pt modelId="{3FD5966A-D042-4C77-8C2F-A1B9380903A3}" type="parTrans" cxnId="{9F4865B9-C609-42A7-B985-2DCB9295C950}">
      <dgm:prSet/>
      <dgm:spPr/>
      <dgm:t>
        <a:bodyPr/>
        <a:lstStyle/>
        <a:p>
          <a:endParaRPr lang="es-MX"/>
        </a:p>
      </dgm:t>
    </dgm:pt>
    <dgm:pt modelId="{BC77F697-7E32-4D3D-A731-78FD10205B47}" type="sibTrans" cxnId="{9F4865B9-C609-42A7-B985-2DCB9295C950}">
      <dgm:prSet/>
      <dgm:spPr/>
      <dgm:t>
        <a:bodyPr/>
        <a:lstStyle/>
        <a:p>
          <a:endParaRPr lang="es-MX"/>
        </a:p>
      </dgm:t>
    </dgm:pt>
    <dgm:pt modelId="{1FF84FEA-8A43-49F9-9E5F-A3D47043858A}">
      <dgm:prSet phldrT="[Texto]"/>
      <dgm:spPr/>
      <dgm:t>
        <a:bodyPr/>
        <a:lstStyle/>
        <a:p>
          <a:r>
            <a:rPr lang="es-MX" dirty="0"/>
            <a:t>Investigación cuantitativa</a:t>
          </a:r>
        </a:p>
      </dgm:t>
    </dgm:pt>
    <dgm:pt modelId="{0F876FE4-7B8B-48FD-99C3-3A363DC2A52F}" type="parTrans" cxnId="{27ADD110-598A-41AA-8F4C-A3DD3E5A3214}">
      <dgm:prSet/>
      <dgm:spPr/>
      <dgm:t>
        <a:bodyPr/>
        <a:lstStyle/>
        <a:p>
          <a:endParaRPr lang="es-MX"/>
        </a:p>
      </dgm:t>
    </dgm:pt>
    <dgm:pt modelId="{9E61D135-D705-483C-8F12-9F302DE6F87D}" type="sibTrans" cxnId="{27ADD110-598A-41AA-8F4C-A3DD3E5A3214}">
      <dgm:prSet/>
      <dgm:spPr/>
      <dgm:t>
        <a:bodyPr/>
        <a:lstStyle/>
        <a:p>
          <a:endParaRPr lang="es-MX"/>
        </a:p>
      </dgm:t>
    </dgm:pt>
    <dgm:pt modelId="{38D3C9CA-CD8A-40C9-9358-3049D71A54E8}">
      <dgm:prSet/>
      <dgm:spPr/>
      <dgm:t>
        <a:bodyPr/>
        <a:lstStyle/>
        <a:p>
          <a:endParaRPr lang="es-MX" dirty="0"/>
        </a:p>
      </dgm:t>
    </dgm:pt>
    <dgm:pt modelId="{C24210AF-2927-48EC-87F7-E60A6D6C2CA4}" type="parTrans" cxnId="{4A0EACA1-04FD-4E91-8D8E-5D4E2BB43EFE}">
      <dgm:prSet/>
      <dgm:spPr/>
      <dgm:t>
        <a:bodyPr/>
        <a:lstStyle/>
        <a:p>
          <a:endParaRPr lang="es-MX"/>
        </a:p>
      </dgm:t>
    </dgm:pt>
    <dgm:pt modelId="{AFA0675E-E0D7-48B6-9149-A1B298BBDD31}" type="sibTrans" cxnId="{4A0EACA1-04FD-4E91-8D8E-5D4E2BB43EFE}">
      <dgm:prSet/>
      <dgm:spPr/>
      <dgm:t>
        <a:bodyPr/>
        <a:lstStyle/>
        <a:p>
          <a:endParaRPr lang="es-MX"/>
        </a:p>
      </dgm:t>
    </dgm:pt>
    <dgm:pt modelId="{9F05AB27-A5B2-40CC-A3CB-28E24F4688AF}">
      <dgm:prSet/>
      <dgm:spPr/>
      <dgm:t>
        <a:bodyPr/>
        <a:lstStyle/>
        <a:p>
          <a:r>
            <a:rPr lang="es-MX" dirty="0"/>
            <a:t>La metodología que se utilizara en el desarrollo de la investigación será con enfoque mixto.</a:t>
          </a:r>
        </a:p>
      </dgm:t>
    </dgm:pt>
    <dgm:pt modelId="{E3900FD5-F30B-4CDD-AE87-7D96D8BC8770}" type="parTrans" cxnId="{9B3A1CF0-EC54-461C-8591-E3ADA8FAADA5}">
      <dgm:prSet/>
      <dgm:spPr/>
      <dgm:t>
        <a:bodyPr/>
        <a:lstStyle/>
        <a:p>
          <a:endParaRPr lang="es-MX"/>
        </a:p>
      </dgm:t>
    </dgm:pt>
    <dgm:pt modelId="{E57F2C43-768C-483C-8E85-ABF93A5DF040}" type="sibTrans" cxnId="{9B3A1CF0-EC54-461C-8591-E3ADA8FAADA5}">
      <dgm:prSet/>
      <dgm:spPr/>
      <dgm:t>
        <a:bodyPr/>
        <a:lstStyle/>
        <a:p>
          <a:endParaRPr lang="es-MX"/>
        </a:p>
      </dgm:t>
    </dgm:pt>
    <dgm:pt modelId="{350FC8A5-7E48-4BF7-80CD-AC9E6A48BDE8}">
      <dgm:prSet/>
      <dgm:spPr/>
      <dgm:t>
        <a:bodyPr/>
        <a:lstStyle/>
        <a:p>
          <a:r>
            <a:rPr lang="es-ES" dirty="0"/>
            <a:t>Se debe identificar que competencias y habilidades se requieren de los estudiantes, además de aplicar encuestas y entrevistas a los actores que forman parte del modelo de las cinco hélices.</a:t>
          </a:r>
          <a:endParaRPr lang="es-MX" dirty="0"/>
        </a:p>
      </dgm:t>
    </dgm:pt>
    <dgm:pt modelId="{0A98D610-4B56-41FD-A71B-2CA4CDC1FB66}" type="parTrans" cxnId="{6A14E7F2-0964-4F81-9323-2CA1B5CD8B8C}">
      <dgm:prSet/>
      <dgm:spPr/>
      <dgm:t>
        <a:bodyPr/>
        <a:lstStyle/>
        <a:p>
          <a:endParaRPr lang="es-MX"/>
        </a:p>
      </dgm:t>
    </dgm:pt>
    <dgm:pt modelId="{4208D954-0BCF-46FB-B7F7-E6F373FAE36C}" type="sibTrans" cxnId="{6A14E7F2-0964-4F81-9323-2CA1B5CD8B8C}">
      <dgm:prSet/>
      <dgm:spPr/>
      <dgm:t>
        <a:bodyPr/>
        <a:lstStyle/>
        <a:p>
          <a:endParaRPr lang="es-MX"/>
        </a:p>
      </dgm:t>
    </dgm:pt>
    <dgm:pt modelId="{78772CF6-CA51-446C-8917-8F37D075131E}">
      <dgm:prSet/>
      <dgm:spPr/>
      <dgm:t>
        <a:bodyPr/>
        <a:lstStyle/>
        <a:p>
          <a:r>
            <a:rPr lang="es-ES" dirty="0"/>
            <a:t>Para realizar el análisis se va a tomar una muestra representativa de la población estudiantil de la institución para medición de los diversos indicadores que impactan en esta investigación como lo son:</a:t>
          </a:r>
          <a:endParaRPr lang="es-MX" dirty="0"/>
        </a:p>
      </dgm:t>
    </dgm:pt>
    <dgm:pt modelId="{BB0BB18A-0308-4A4B-85F3-1F93B6D52D3A}" type="parTrans" cxnId="{38954995-A2E0-470C-BE0A-C9AEE35C5984}">
      <dgm:prSet/>
      <dgm:spPr/>
      <dgm:t>
        <a:bodyPr/>
        <a:lstStyle/>
        <a:p>
          <a:endParaRPr lang="es-MX"/>
        </a:p>
      </dgm:t>
    </dgm:pt>
    <dgm:pt modelId="{F2CDEAFF-8757-4203-9005-F2423574587F}" type="sibTrans" cxnId="{38954995-A2E0-470C-BE0A-C9AEE35C5984}">
      <dgm:prSet/>
      <dgm:spPr/>
      <dgm:t>
        <a:bodyPr/>
        <a:lstStyle/>
        <a:p>
          <a:endParaRPr lang="es-MX"/>
        </a:p>
      </dgm:t>
    </dgm:pt>
    <dgm:pt modelId="{FE6B86BF-F8ED-4529-B9EF-FA0708559258}">
      <dgm:prSet/>
      <dgm:spPr/>
      <dgm:t>
        <a:bodyPr/>
        <a:lstStyle/>
        <a:p>
          <a:pPr>
            <a:buFont typeface="Arial" panose="020B0604020202020204" pitchFamily="34" charset="0"/>
            <a:buChar char="•"/>
          </a:pPr>
          <a:r>
            <a:rPr lang="es-MX" dirty="0"/>
            <a:t>Índice de deserción (Los estudiantes que no concluyen la carrera)</a:t>
          </a:r>
        </a:p>
      </dgm:t>
    </dgm:pt>
    <dgm:pt modelId="{80FF4A9F-258C-4162-9B9F-AD5AB87E154A}" type="parTrans" cxnId="{9211864A-CD5A-4CEB-98B3-560FFE919A5E}">
      <dgm:prSet/>
      <dgm:spPr/>
      <dgm:t>
        <a:bodyPr/>
        <a:lstStyle/>
        <a:p>
          <a:endParaRPr lang="es-MX"/>
        </a:p>
      </dgm:t>
    </dgm:pt>
    <dgm:pt modelId="{C1CF7571-0F03-4DA7-8557-573F3A55C7C0}" type="sibTrans" cxnId="{9211864A-CD5A-4CEB-98B3-560FFE919A5E}">
      <dgm:prSet/>
      <dgm:spPr/>
      <dgm:t>
        <a:bodyPr/>
        <a:lstStyle/>
        <a:p>
          <a:endParaRPr lang="es-MX"/>
        </a:p>
      </dgm:t>
    </dgm:pt>
    <dgm:pt modelId="{F7C72F97-7B62-44F1-8711-4CE44FE6C067}">
      <dgm:prSet/>
      <dgm:spPr/>
      <dgm:t>
        <a:bodyPr/>
        <a:lstStyle/>
        <a:p>
          <a:pPr>
            <a:buFont typeface="Arial" panose="020B0604020202020204" pitchFamily="34" charset="0"/>
            <a:buChar char="•"/>
          </a:pPr>
          <a:r>
            <a:rPr lang="es-ES" dirty="0"/>
            <a:t>Ocupación de Infraestructura</a:t>
          </a:r>
          <a:endParaRPr lang="es-MX" dirty="0"/>
        </a:p>
      </dgm:t>
    </dgm:pt>
    <dgm:pt modelId="{273B9F85-A7D2-462D-A678-1E98D344EB48}" type="parTrans" cxnId="{11C7992B-BD1A-47E9-934E-2243190393AD}">
      <dgm:prSet/>
      <dgm:spPr/>
      <dgm:t>
        <a:bodyPr/>
        <a:lstStyle/>
        <a:p>
          <a:endParaRPr lang="es-MX"/>
        </a:p>
      </dgm:t>
    </dgm:pt>
    <dgm:pt modelId="{714CA7C5-7B53-47F5-BF5F-5E97712FE794}" type="sibTrans" cxnId="{11C7992B-BD1A-47E9-934E-2243190393AD}">
      <dgm:prSet/>
      <dgm:spPr/>
      <dgm:t>
        <a:bodyPr/>
        <a:lstStyle/>
        <a:p>
          <a:endParaRPr lang="es-MX"/>
        </a:p>
      </dgm:t>
    </dgm:pt>
    <dgm:pt modelId="{39BC7B01-053D-4131-8B3E-07B4C4CB4150}">
      <dgm:prSet/>
      <dgm:spPr/>
      <dgm:t>
        <a:bodyPr/>
        <a:lstStyle/>
        <a:p>
          <a:endParaRPr lang="es-MX" dirty="0"/>
        </a:p>
      </dgm:t>
    </dgm:pt>
    <dgm:pt modelId="{2F51C196-7E2E-4E8F-A649-D614DA926287}" type="parTrans" cxnId="{1D19FF49-CE18-437A-A1AD-53770447B24E}">
      <dgm:prSet/>
      <dgm:spPr/>
      <dgm:t>
        <a:bodyPr/>
        <a:lstStyle/>
        <a:p>
          <a:endParaRPr lang="es-MX"/>
        </a:p>
      </dgm:t>
    </dgm:pt>
    <dgm:pt modelId="{C2E33A4F-6280-4C67-817D-9ACC5EBB6359}" type="sibTrans" cxnId="{1D19FF49-CE18-437A-A1AD-53770447B24E}">
      <dgm:prSet/>
      <dgm:spPr/>
      <dgm:t>
        <a:bodyPr/>
        <a:lstStyle/>
        <a:p>
          <a:endParaRPr lang="es-MX"/>
        </a:p>
      </dgm:t>
    </dgm:pt>
    <dgm:pt modelId="{A4FAD291-AACF-4164-AA40-0329A81052B4}">
      <dgm:prSet/>
      <dgm:spPr/>
      <dgm:t>
        <a:bodyPr/>
        <a:lstStyle/>
        <a:p>
          <a:pPr>
            <a:buFont typeface="Arial" panose="020B0604020202020204" pitchFamily="34" charset="0"/>
            <a:buChar char="•"/>
          </a:pPr>
          <a:r>
            <a:rPr lang="es-MX" dirty="0"/>
            <a:t>La medición de tiempo de respuesta de tramites administrativos.</a:t>
          </a:r>
        </a:p>
      </dgm:t>
    </dgm:pt>
    <dgm:pt modelId="{02DBE007-1AEF-4EBA-92C3-C5B75501C916}" type="parTrans" cxnId="{F9093D30-3315-4933-A730-AF8ED4301D85}">
      <dgm:prSet/>
      <dgm:spPr/>
      <dgm:t>
        <a:bodyPr/>
        <a:lstStyle/>
        <a:p>
          <a:endParaRPr lang="es-MX"/>
        </a:p>
      </dgm:t>
    </dgm:pt>
    <dgm:pt modelId="{782FB79E-A4AC-4293-9DE0-A5D37DA612F3}" type="sibTrans" cxnId="{F9093D30-3315-4933-A730-AF8ED4301D85}">
      <dgm:prSet/>
      <dgm:spPr/>
      <dgm:t>
        <a:bodyPr/>
        <a:lstStyle/>
        <a:p>
          <a:endParaRPr lang="es-MX"/>
        </a:p>
      </dgm:t>
    </dgm:pt>
    <dgm:pt modelId="{4E34BBF8-D5F8-4181-9B92-65D12B7CE8CB}" type="pres">
      <dgm:prSet presAssocID="{671E1ED0-889C-4D1F-9E60-A085FDBE670C}" presName="diagram" presStyleCnt="0">
        <dgm:presLayoutVars>
          <dgm:dir/>
          <dgm:animLvl val="lvl"/>
          <dgm:resizeHandles val="exact"/>
        </dgm:presLayoutVars>
      </dgm:prSet>
      <dgm:spPr/>
    </dgm:pt>
    <dgm:pt modelId="{7C363F08-DD32-414F-96A1-E751D937A4A2}" type="pres">
      <dgm:prSet presAssocID="{BEEB3C1C-9121-4852-AB2C-F9DD162C8A88}" presName="compNode" presStyleCnt="0"/>
      <dgm:spPr/>
    </dgm:pt>
    <dgm:pt modelId="{18D61EB3-2289-4B7E-8A81-08286FD91235}" type="pres">
      <dgm:prSet presAssocID="{BEEB3C1C-9121-4852-AB2C-F9DD162C8A88}" presName="childRect" presStyleLbl="bgAcc1" presStyleIdx="0" presStyleCnt="3" custLinFactNeighborX="-232" custLinFactNeighborY="1852">
        <dgm:presLayoutVars>
          <dgm:bulletEnabled val="1"/>
        </dgm:presLayoutVars>
      </dgm:prSet>
      <dgm:spPr/>
    </dgm:pt>
    <dgm:pt modelId="{A8DBC7E6-9E19-4B59-AE9C-9B3ACDB471F0}" type="pres">
      <dgm:prSet presAssocID="{BEEB3C1C-9121-4852-AB2C-F9DD162C8A88}" presName="parentText" presStyleLbl="node1" presStyleIdx="0" presStyleCnt="0">
        <dgm:presLayoutVars>
          <dgm:chMax val="0"/>
          <dgm:bulletEnabled val="1"/>
        </dgm:presLayoutVars>
      </dgm:prSet>
      <dgm:spPr/>
    </dgm:pt>
    <dgm:pt modelId="{F70F868C-8F51-4B04-A363-179CF1237351}" type="pres">
      <dgm:prSet presAssocID="{BEEB3C1C-9121-4852-AB2C-F9DD162C8A88}" presName="parentRect" presStyleLbl="alignNode1" presStyleIdx="0" presStyleCnt="3"/>
      <dgm:spPr/>
    </dgm:pt>
    <dgm:pt modelId="{7A8D9A2D-51ED-407A-96A6-D424383BED0A}" type="pres">
      <dgm:prSet presAssocID="{BEEB3C1C-9121-4852-AB2C-F9DD162C8A88}" presName="adorn" presStyleLbl="fgAccFollowNode1" presStyleIdx="0" presStyleCnt="3"/>
      <dgm:spPr>
        <a:blipFill rotWithShape="1">
          <a:blip xmlns:r="http://schemas.openxmlformats.org/officeDocument/2006/relationships" r:embed="rId1"/>
          <a:srcRect/>
          <a:stretch>
            <a:fillRect l="-20000" r="-20000"/>
          </a:stretch>
        </a:blipFill>
      </dgm:spPr>
    </dgm:pt>
    <dgm:pt modelId="{345D24E9-DAF9-41A9-9077-25674A393C24}" type="pres">
      <dgm:prSet presAssocID="{0CFD7169-28B9-42F6-B194-85E19B618687}" presName="sibTrans" presStyleLbl="sibTrans2D1" presStyleIdx="0" presStyleCnt="0"/>
      <dgm:spPr/>
    </dgm:pt>
    <dgm:pt modelId="{000775AC-5D62-4A55-9BAD-F1236220445B}" type="pres">
      <dgm:prSet presAssocID="{ACA1DCD9-895B-4DEE-8A10-AEF465227365}" presName="compNode" presStyleCnt="0"/>
      <dgm:spPr/>
    </dgm:pt>
    <dgm:pt modelId="{5B53F5DC-77A4-4D28-9972-2CB3F1D15709}" type="pres">
      <dgm:prSet presAssocID="{ACA1DCD9-895B-4DEE-8A10-AEF465227365}" presName="childRect" presStyleLbl="bgAcc1" presStyleIdx="1" presStyleCnt="3">
        <dgm:presLayoutVars>
          <dgm:bulletEnabled val="1"/>
        </dgm:presLayoutVars>
      </dgm:prSet>
      <dgm:spPr/>
    </dgm:pt>
    <dgm:pt modelId="{00755B9F-2252-4013-A335-E1E6248F1F8C}" type="pres">
      <dgm:prSet presAssocID="{ACA1DCD9-895B-4DEE-8A10-AEF465227365}" presName="parentText" presStyleLbl="node1" presStyleIdx="0" presStyleCnt="0">
        <dgm:presLayoutVars>
          <dgm:chMax val="0"/>
          <dgm:bulletEnabled val="1"/>
        </dgm:presLayoutVars>
      </dgm:prSet>
      <dgm:spPr/>
    </dgm:pt>
    <dgm:pt modelId="{BFDD628B-5D35-4276-B4E3-2F957934C231}" type="pres">
      <dgm:prSet presAssocID="{ACA1DCD9-895B-4DEE-8A10-AEF465227365}" presName="parentRect" presStyleLbl="alignNode1" presStyleIdx="1" presStyleCnt="3"/>
      <dgm:spPr/>
    </dgm:pt>
    <dgm:pt modelId="{06A17BFA-CA2B-496C-83BC-CCDB0055086C}" type="pres">
      <dgm:prSet presAssocID="{ACA1DCD9-895B-4DEE-8A10-AEF465227365}" presName="adorn" presStyleLbl="fgAccFollowNode1" presStyleIdx="1" presStyleCnt="3"/>
      <dgm:spPr>
        <a:blipFill rotWithShape="1">
          <a:blip xmlns:r="http://schemas.openxmlformats.org/officeDocument/2006/relationships" r:embed="rId2"/>
          <a:srcRect/>
          <a:stretch>
            <a:fillRect l="-2000" r="-2000"/>
          </a:stretch>
        </a:blipFill>
      </dgm:spPr>
    </dgm:pt>
    <dgm:pt modelId="{E554C9D2-4437-480A-8550-0E623BEE173C}" type="pres">
      <dgm:prSet presAssocID="{BC77F697-7E32-4D3D-A731-78FD10205B47}" presName="sibTrans" presStyleLbl="sibTrans2D1" presStyleIdx="0" presStyleCnt="0"/>
      <dgm:spPr/>
    </dgm:pt>
    <dgm:pt modelId="{518A303C-9E34-49E8-83F5-469070A22EA9}" type="pres">
      <dgm:prSet presAssocID="{1FF84FEA-8A43-49F9-9E5F-A3D47043858A}" presName="compNode" presStyleCnt="0"/>
      <dgm:spPr/>
    </dgm:pt>
    <dgm:pt modelId="{3E76F86E-9874-4024-9C9A-3D2E028F911A}" type="pres">
      <dgm:prSet presAssocID="{1FF84FEA-8A43-49F9-9E5F-A3D47043858A}" presName="childRect" presStyleLbl="bgAcc1" presStyleIdx="2" presStyleCnt="3">
        <dgm:presLayoutVars>
          <dgm:bulletEnabled val="1"/>
        </dgm:presLayoutVars>
      </dgm:prSet>
      <dgm:spPr/>
    </dgm:pt>
    <dgm:pt modelId="{57A2DD73-3F8D-46F7-9F84-EC702A5C2B53}" type="pres">
      <dgm:prSet presAssocID="{1FF84FEA-8A43-49F9-9E5F-A3D47043858A}" presName="parentText" presStyleLbl="node1" presStyleIdx="0" presStyleCnt="0">
        <dgm:presLayoutVars>
          <dgm:chMax val="0"/>
          <dgm:bulletEnabled val="1"/>
        </dgm:presLayoutVars>
      </dgm:prSet>
      <dgm:spPr/>
    </dgm:pt>
    <dgm:pt modelId="{D641ED89-2394-4B77-8AB6-ABCA5803DE5D}" type="pres">
      <dgm:prSet presAssocID="{1FF84FEA-8A43-49F9-9E5F-A3D47043858A}" presName="parentRect" presStyleLbl="alignNode1" presStyleIdx="2" presStyleCnt="3"/>
      <dgm:spPr/>
    </dgm:pt>
    <dgm:pt modelId="{E423395C-B1A2-4883-87FB-BE3D854339C8}" type="pres">
      <dgm:prSet presAssocID="{1FF84FEA-8A43-49F9-9E5F-A3D47043858A}" presName="adorn" presStyleLbl="fgAccFollowNode1" presStyleIdx="2" presStyleCnt="3"/>
      <dgm:spPr>
        <a:blipFill rotWithShape="1">
          <a:blip xmlns:r="http://schemas.openxmlformats.org/officeDocument/2006/relationships" r:embed="rId3"/>
          <a:srcRect/>
          <a:stretch>
            <a:fillRect l="-25000" r="-25000"/>
          </a:stretch>
        </a:blipFill>
      </dgm:spPr>
    </dgm:pt>
  </dgm:ptLst>
  <dgm:cxnLst>
    <dgm:cxn modelId="{27ADD110-598A-41AA-8F4C-A3DD3E5A3214}" srcId="{671E1ED0-889C-4D1F-9E60-A085FDBE670C}" destId="{1FF84FEA-8A43-49F9-9E5F-A3D47043858A}" srcOrd="2" destOrd="0" parTransId="{0F876FE4-7B8B-48FD-99C3-3A363DC2A52F}" sibTransId="{9E61D135-D705-483C-8F12-9F302DE6F87D}"/>
    <dgm:cxn modelId="{650E7117-85AA-4FE7-BA2E-BDDB72E31CB7}" type="presOf" srcId="{1FF84FEA-8A43-49F9-9E5F-A3D47043858A}" destId="{D641ED89-2394-4B77-8AB6-ABCA5803DE5D}" srcOrd="1" destOrd="0" presId="urn:microsoft.com/office/officeart/2005/8/layout/bList2"/>
    <dgm:cxn modelId="{451B671D-4AD2-4351-B76E-B9C785757504}" type="presOf" srcId="{38D3C9CA-CD8A-40C9-9358-3049D71A54E8}" destId="{18D61EB3-2289-4B7E-8A81-08286FD91235}" srcOrd="0" destOrd="0" presId="urn:microsoft.com/office/officeart/2005/8/layout/bList2"/>
    <dgm:cxn modelId="{11C7992B-BD1A-47E9-934E-2243190393AD}" srcId="{1FF84FEA-8A43-49F9-9E5F-A3D47043858A}" destId="{F7C72F97-7B62-44F1-8711-4CE44FE6C067}" srcOrd="2" destOrd="0" parTransId="{273B9F85-A7D2-462D-A678-1E98D344EB48}" sibTransId="{714CA7C5-7B53-47F5-BF5F-5E97712FE794}"/>
    <dgm:cxn modelId="{F9093D30-3315-4933-A730-AF8ED4301D85}" srcId="{39BC7B01-053D-4131-8B3E-07B4C4CB4150}" destId="{A4FAD291-AACF-4164-AA40-0329A81052B4}" srcOrd="1" destOrd="0" parTransId="{02DBE007-1AEF-4EBA-92C3-C5B75501C916}" sibTransId="{782FB79E-A4AC-4293-9DE0-A5D37DA612F3}"/>
    <dgm:cxn modelId="{88EC1D39-F224-4F33-BF95-DB82D987ACA7}" type="presOf" srcId="{FE6B86BF-F8ED-4529-B9EF-FA0708559258}" destId="{3E76F86E-9874-4024-9C9A-3D2E028F911A}" srcOrd="0" destOrd="2" presId="urn:microsoft.com/office/officeart/2005/8/layout/bList2"/>
    <dgm:cxn modelId="{3AE34161-D8E5-42D7-B0A7-08485F725BA4}" type="presOf" srcId="{BEEB3C1C-9121-4852-AB2C-F9DD162C8A88}" destId="{F70F868C-8F51-4B04-A363-179CF1237351}" srcOrd="1" destOrd="0" presId="urn:microsoft.com/office/officeart/2005/8/layout/bList2"/>
    <dgm:cxn modelId="{1D19FF49-CE18-437A-A1AD-53770447B24E}" srcId="{1FF84FEA-8A43-49F9-9E5F-A3D47043858A}" destId="{39BC7B01-053D-4131-8B3E-07B4C4CB4150}" srcOrd="1" destOrd="0" parTransId="{2F51C196-7E2E-4E8F-A649-D614DA926287}" sibTransId="{C2E33A4F-6280-4C67-817D-9ACC5EBB6359}"/>
    <dgm:cxn modelId="{9211864A-CD5A-4CEB-98B3-560FFE919A5E}" srcId="{39BC7B01-053D-4131-8B3E-07B4C4CB4150}" destId="{FE6B86BF-F8ED-4529-B9EF-FA0708559258}" srcOrd="0" destOrd="0" parTransId="{80FF4A9F-258C-4162-9B9F-AD5AB87E154A}" sibTransId="{C1CF7571-0F03-4DA7-8557-573F3A55C7C0}"/>
    <dgm:cxn modelId="{B8C99D4C-C0E4-492D-9D39-D6E4035796BD}" type="presOf" srcId="{39BC7B01-053D-4131-8B3E-07B4C4CB4150}" destId="{3E76F86E-9874-4024-9C9A-3D2E028F911A}" srcOrd="0" destOrd="1" presId="urn:microsoft.com/office/officeart/2005/8/layout/bList2"/>
    <dgm:cxn modelId="{1B9AE64C-9D9A-4E57-A4F8-DEFD550E22FD}" type="presOf" srcId="{ACA1DCD9-895B-4DEE-8A10-AEF465227365}" destId="{BFDD628B-5D35-4276-B4E3-2F957934C231}" srcOrd="1" destOrd="0" presId="urn:microsoft.com/office/officeart/2005/8/layout/bList2"/>
    <dgm:cxn modelId="{58BC9E6F-285B-41C1-A212-6703B430AE49}" type="presOf" srcId="{A4FAD291-AACF-4164-AA40-0329A81052B4}" destId="{3E76F86E-9874-4024-9C9A-3D2E028F911A}" srcOrd="0" destOrd="3" presId="urn:microsoft.com/office/officeart/2005/8/layout/bList2"/>
    <dgm:cxn modelId="{9285237B-4A70-4AF9-B6E3-B45F61D416EA}" type="presOf" srcId="{BEEB3C1C-9121-4852-AB2C-F9DD162C8A88}" destId="{A8DBC7E6-9E19-4B59-AE9C-9B3ACDB471F0}" srcOrd="0" destOrd="0" presId="urn:microsoft.com/office/officeart/2005/8/layout/bList2"/>
    <dgm:cxn modelId="{54085283-EEBE-4E3E-A4E2-791700FE22EE}" type="presOf" srcId="{671E1ED0-889C-4D1F-9E60-A085FDBE670C}" destId="{4E34BBF8-D5F8-4181-9B92-65D12B7CE8CB}" srcOrd="0" destOrd="0" presId="urn:microsoft.com/office/officeart/2005/8/layout/bList2"/>
    <dgm:cxn modelId="{DA89A292-8BA2-4B67-ACDA-4364F018DE49}" type="presOf" srcId="{1FF84FEA-8A43-49F9-9E5F-A3D47043858A}" destId="{57A2DD73-3F8D-46F7-9F84-EC702A5C2B53}" srcOrd="0" destOrd="0" presId="urn:microsoft.com/office/officeart/2005/8/layout/bList2"/>
    <dgm:cxn modelId="{38954995-A2E0-470C-BE0A-C9AEE35C5984}" srcId="{1FF84FEA-8A43-49F9-9E5F-A3D47043858A}" destId="{78772CF6-CA51-446C-8917-8F37D075131E}" srcOrd="0" destOrd="0" parTransId="{BB0BB18A-0308-4A4B-85F3-1F93B6D52D3A}" sibTransId="{F2CDEAFF-8757-4203-9005-F2423574587F}"/>
    <dgm:cxn modelId="{4A0EACA1-04FD-4E91-8D8E-5D4E2BB43EFE}" srcId="{BEEB3C1C-9121-4852-AB2C-F9DD162C8A88}" destId="{38D3C9CA-CD8A-40C9-9358-3049D71A54E8}" srcOrd="0" destOrd="0" parTransId="{C24210AF-2927-48EC-87F7-E60A6D6C2CA4}" sibTransId="{AFA0675E-E0D7-48B6-9149-A1B298BBDD31}"/>
    <dgm:cxn modelId="{908984A6-63CC-486C-B95B-11198EC970EF}" srcId="{671E1ED0-889C-4D1F-9E60-A085FDBE670C}" destId="{BEEB3C1C-9121-4852-AB2C-F9DD162C8A88}" srcOrd="0" destOrd="0" parTransId="{C205E608-1339-42EB-AB48-DE8DF0F553A4}" sibTransId="{0CFD7169-28B9-42F6-B194-85E19B618687}"/>
    <dgm:cxn modelId="{C5FD1BA7-184C-4964-9DD6-E288C27736EE}" type="presOf" srcId="{9F05AB27-A5B2-40CC-A3CB-28E24F4688AF}" destId="{18D61EB3-2289-4B7E-8A81-08286FD91235}" srcOrd="0" destOrd="1" presId="urn:microsoft.com/office/officeart/2005/8/layout/bList2"/>
    <dgm:cxn modelId="{E499A3AC-301A-4E91-A2D0-6030B82623DF}" type="presOf" srcId="{BC77F697-7E32-4D3D-A731-78FD10205B47}" destId="{E554C9D2-4437-480A-8550-0E623BEE173C}" srcOrd="0" destOrd="0" presId="urn:microsoft.com/office/officeart/2005/8/layout/bList2"/>
    <dgm:cxn modelId="{9F4865B9-C609-42A7-B985-2DCB9295C950}" srcId="{671E1ED0-889C-4D1F-9E60-A085FDBE670C}" destId="{ACA1DCD9-895B-4DEE-8A10-AEF465227365}" srcOrd="1" destOrd="0" parTransId="{3FD5966A-D042-4C77-8C2F-A1B9380903A3}" sibTransId="{BC77F697-7E32-4D3D-A731-78FD10205B47}"/>
    <dgm:cxn modelId="{4172E0BB-73DF-4BE7-BAC2-ACF2D505CBF9}" type="presOf" srcId="{0CFD7169-28B9-42F6-B194-85E19B618687}" destId="{345D24E9-DAF9-41A9-9077-25674A393C24}" srcOrd="0" destOrd="0" presId="urn:microsoft.com/office/officeart/2005/8/layout/bList2"/>
    <dgm:cxn modelId="{D02AEDBC-8FC2-49D4-AECF-237ADC1AA5BF}" type="presOf" srcId="{350FC8A5-7E48-4BF7-80CD-AC9E6A48BDE8}" destId="{5B53F5DC-77A4-4D28-9972-2CB3F1D15709}" srcOrd="0" destOrd="0" presId="urn:microsoft.com/office/officeart/2005/8/layout/bList2"/>
    <dgm:cxn modelId="{B67D46D6-3335-47F0-A02F-54D3CF16376A}" type="presOf" srcId="{ACA1DCD9-895B-4DEE-8A10-AEF465227365}" destId="{00755B9F-2252-4013-A335-E1E6248F1F8C}" srcOrd="0" destOrd="0" presId="urn:microsoft.com/office/officeart/2005/8/layout/bList2"/>
    <dgm:cxn modelId="{F6ACC7DD-4830-46F3-8699-820BE73594B3}" type="presOf" srcId="{F7C72F97-7B62-44F1-8711-4CE44FE6C067}" destId="{3E76F86E-9874-4024-9C9A-3D2E028F911A}" srcOrd="0" destOrd="4" presId="urn:microsoft.com/office/officeart/2005/8/layout/bList2"/>
    <dgm:cxn modelId="{9B3A1CF0-EC54-461C-8591-E3ADA8FAADA5}" srcId="{BEEB3C1C-9121-4852-AB2C-F9DD162C8A88}" destId="{9F05AB27-A5B2-40CC-A3CB-28E24F4688AF}" srcOrd="1" destOrd="0" parTransId="{E3900FD5-F30B-4CDD-AE87-7D96D8BC8770}" sibTransId="{E57F2C43-768C-483C-8E85-ABF93A5DF040}"/>
    <dgm:cxn modelId="{6A14E7F2-0964-4F81-9323-2CA1B5CD8B8C}" srcId="{ACA1DCD9-895B-4DEE-8A10-AEF465227365}" destId="{350FC8A5-7E48-4BF7-80CD-AC9E6A48BDE8}" srcOrd="0" destOrd="0" parTransId="{0A98D610-4B56-41FD-A71B-2CA4CDC1FB66}" sibTransId="{4208D954-0BCF-46FB-B7F7-E6F373FAE36C}"/>
    <dgm:cxn modelId="{31CEB6F3-645A-453D-A379-8CACA23E8AB8}" type="presOf" srcId="{78772CF6-CA51-446C-8917-8F37D075131E}" destId="{3E76F86E-9874-4024-9C9A-3D2E028F911A}" srcOrd="0" destOrd="0" presId="urn:microsoft.com/office/officeart/2005/8/layout/bList2"/>
    <dgm:cxn modelId="{F60EF476-2168-4D4C-B45B-2968F0178955}" type="presParOf" srcId="{4E34BBF8-D5F8-4181-9B92-65D12B7CE8CB}" destId="{7C363F08-DD32-414F-96A1-E751D937A4A2}" srcOrd="0" destOrd="0" presId="urn:microsoft.com/office/officeart/2005/8/layout/bList2"/>
    <dgm:cxn modelId="{298C2833-6EAF-4662-9B05-C3768C0FF723}" type="presParOf" srcId="{7C363F08-DD32-414F-96A1-E751D937A4A2}" destId="{18D61EB3-2289-4B7E-8A81-08286FD91235}" srcOrd="0" destOrd="0" presId="urn:microsoft.com/office/officeart/2005/8/layout/bList2"/>
    <dgm:cxn modelId="{624D2FB5-FAD8-4A68-B2C8-5D0AB134D7AB}" type="presParOf" srcId="{7C363F08-DD32-414F-96A1-E751D937A4A2}" destId="{A8DBC7E6-9E19-4B59-AE9C-9B3ACDB471F0}" srcOrd="1" destOrd="0" presId="urn:microsoft.com/office/officeart/2005/8/layout/bList2"/>
    <dgm:cxn modelId="{4D74EED0-5D69-4299-B9DD-38BFFF9DC8BD}" type="presParOf" srcId="{7C363F08-DD32-414F-96A1-E751D937A4A2}" destId="{F70F868C-8F51-4B04-A363-179CF1237351}" srcOrd="2" destOrd="0" presId="urn:microsoft.com/office/officeart/2005/8/layout/bList2"/>
    <dgm:cxn modelId="{D957FA76-1E3E-4580-9034-51CF264A19FA}" type="presParOf" srcId="{7C363F08-DD32-414F-96A1-E751D937A4A2}" destId="{7A8D9A2D-51ED-407A-96A6-D424383BED0A}" srcOrd="3" destOrd="0" presId="urn:microsoft.com/office/officeart/2005/8/layout/bList2"/>
    <dgm:cxn modelId="{C53C66AC-1357-41C0-B30E-3797461BF3E3}" type="presParOf" srcId="{4E34BBF8-D5F8-4181-9B92-65D12B7CE8CB}" destId="{345D24E9-DAF9-41A9-9077-25674A393C24}" srcOrd="1" destOrd="0" presId="urn:microsoft.com/office/officeart/2005/8/layout/bList2"/>
    <dgm:cxn modelId="{D34DAAD2-2972-4D64-A84C-319AD22ABC3D}" type="presParOf" srcId="{4E34BBF8-D5F8-4181-9B92-65D12B7CE8CB}" destId="{000775AC-5D62-4A55-9BAD-F1236220445B}" srcOrd="2" destOrd="0" presId="urn:microsoft.com/office/officeart/2005/8/layout/bList2"/>
    <dgm:cxn modelId="{272980C0-C827-4DB4-9940-AC23DB9A7FBE}" type="presParOf" srcId="{000775AC-5D62-4A55-9BAD-F1236220445B}" destId="{5B53F5DC-77A4-4D28-9972-2CB3F1D15709}" srcOrd="0" destOrd="0" presId="urn:microsoft.com/office/officeart/2005/8/layout/bList2"/>
    <dgm:cxn modelId="{76F2F9B8-CB0C-45C9-A1EA-56D2455582FE}" type="presParOf" srcId="{000775AC-5D62-4A55-9BAD-F1236220445B}" destId="{00755B9F-2252-4013-A335-E1E6248F1F8C}" srcOrd="1" destOrd="0" presId="urn:microsoft.com/office/officeart/2005/8/layout/bList2"/>
    <dgm:cxn modelId="{2CED0738-D1CF-46F4-B1E9-6C8A4941982D}" type="presParOf" srcId="{000775AC-5D62-4A55-9BAD-F1236220445B}" destId="{BFDD628B-5D35-4276-B4E3-2F957934C231}" srcOrd="2" destOrd="0" presId="urn:microsoft.com/office/officeart/2005/8/layout/bList2"/>
    <dgm:cxn modelId="{A8C0AC73-6652-4884-91B4-92FF2C12304C}" type="presParOf" srcId="{000775AC-5D62-4A55-9BAD-F1236220445B}" destId="{06A17BFA-CA2B-496C-83BC-CCDB0055086C}" srcOrd="3" destOrd="0" presId="urn:microsoft.com/office/officeart/2005/8/layout/bList2"/>
    <dgm:cxn modelId="{210C11CB-D53A-49E1-A344-ECCF49B09246}" type="presParOf" srcId="{4E34BBF8-D5F8-4181-9B92-65D12B7CE8CB}" destId="{E554C9D2-4437-480A-8550-0E623BEE173C}" srcOrd="3" destOrd="0" presId="urn:microsoft.com/office/officeart/2005/8/layout/bList2"/>
    <dgm:cxn modelId="{5E7188E6-BD38-4318-8A4E-EFB590F98A08}" type="presParOf" srcId="{4E34BBF8-D5F8-4181-9B92-65D12B7CE8CB}" destId="{518A303C-9E34-49E8-83F5-469070A22EA9}" srcOrd="4" destOrd="0" presId="urn:microsoft.com/office/officeart/2005/8/layout/bList2"/>
    <dgm:cxn modelId="{4E20A616-84DC-4AD6-9CF3-445C48F7F338}" type="presParOf" srcId="{518A303C-9E34-49E8-83F5-469070A22EA9}" destId="{3E76F86E-9874-4024-9C9A-3D2E028F911A}" srcOrd="0" destOrd="0" presId="urn:microsoft.com/office/officeart/2005/8/layout/bList2"/>
    <dgm:cxn modelId="{C0802674-6F81-4794-869E-9405E51F852B}" type="presParOf" srcId="{518A303C-9E34-49E8-83F5-469070A22EA9}" destId="{57A2DD73-3F8D-46F7-9F84-EC702A5C2B53}" srcOrd="1" destOrd="0" presId="urn:microsoft.com/office/officeart/2005/8/layout/bList2"/>
    <dgm:cxn modelId="{45ACE1C6-D393-4C60-84E1-16985BFE8DD3}" type="presParOf" srcId="{518A303C-9E34-49E8-83F5-469070A22EA9}" destId="{D641ED89-2394-4B77-8AB6-ABCA5803DE5D}" srcOrd="2" destOrd="0" presId="urn:microsoft.com/office/officeart/2005/8/layout/bList2"/>
    <dgm:cxn modelId="{EEE4096C-6590-4E32-BC41-43D7AE464842}" type="presParOf" srcId="{518A303C-9E34-49E8-83F5-469070A22EA9}" destId="{E423395C-B1A2-4883-87FB-BE3D854339C8}"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84138-5D75-4969-8B10-5DC59F515271}"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MX"/>
        </a:p>
      </dgm:t>
    </dgm:pt>
    <dgm:pt modelId="{C321318F-A918-4416-A4CE-96EF8651F4C0}">
      <dgm:prSet phldrT="[Texto]"/>
      <dgm:spPr/>
      <dgm:t>
        <a:bodyPr/>
        <a:lstStyle/>
        <a:p>
          <a:r>
            <a:rPr lang="es-MX" dirty="0"/>
            <a:t>Hipótesis nula</a:t>
          </a:r>
        </a:p>
      </dgm:t>
    </dgm:pt>
    <dgm:pt modelId="{BD89AA8B-D660-4047-B790-69C3579FB0F7}" type="parTrans" cxnId="{7FDB8069-0470-4660-9FDD-AF99CC133C88}">
      <dgm:prSet/>
      <dgm:spPr/>
      <dgm:t>
        <a:bodyPr/>
        <a:lstStyle/>
        <a:p>
          <a:endParaRPr lang="es-MX"/>
        </a:p>
      </dgm:t>
    </dgm:pt>
    <dgm:pt modelId="{7FAC4864-146C-4361-BDA1-0102515D2461}" type="sibTrans" cxnId="{7FDB8069-0470-4660-9FDD-AF99CC133C88}">
      <dgm:prSet/>
      <dgm:spPr/>
      <dgm:t>
        <a:bodyPr/>
        <a:lstStyle/>
        <a:p>
          <a:endParaRPr lang="es-MX"/>
        </a:p>
      </dgm:t>
    </dgm:pt>
    <dgm:pt modelId="{94D24411-D123-4C3C-A50E-D5C793DEC1A7}">
      <dgm:prSet phldrT="[Texto]"/>
      <dgm:spPr/>
      <dgm:t>
        <a:bodyPr/>
        <a:lstStyle/>
        <a:p>
          <a:r>
            <a:rPr lang="es-MX" dirty="0"/>
            <a:t>El diseño de un plan tecnológico disminuye el índice de deserción y aumenta el índice de eficiencia terminal </a:t>
          </a:r>
        </a:p>
      </dgm:t>
    </dgm:pt>
    <dgm:pt modelId="{764CF184-A7D7-4DE3-99B2-EFD055A8DBF2}" type="parTrans" cxnId="{E9E1AF70-A2B2-4A2C-8CC4-29B2A9D174BF}">
      <dgm:prSet/>
      <dgm:spPr/>
      <dgm:t>
        <a:bodyPr/>
        <a:lstStyle/>
        <a:p>
          <a:endParaRPr lang="es-MX"/>
        </a:p>
      </dgm:t>
    </dgm:pt>
    <dgm:pt modelId="{8F713324-3CC5-4F58-B067-70F55DEB5F09}" type="sibTrans" cxnId="{E9E1AF70-A2B2-4A2C-8CC4-29B2A9D174BF}">
      <dgm:prSet/>
      <dgm:spPr/>
      <dgm:t>
        <a:bodyPr/>
        <a:lstStyle/>
        <a:p>
          <a:endParaRPr lang="es-MX"/>
        </a:p>
      </dgm:t>
    </dgm:pt>
    <dgm:pt modelId="{DAA808A8-AE86-4ADD-A944-B60DEFBF55C4}">
      <dgm:prSet phldrT="[Texto]"/>
      <dgm:spPr/>
      <dgm:t>
        <a:bodyPr/>
        <a:lstStyle/>
        <a:p>
          <a:r>
            <a:rPr lang="es-MX" dirty="0"/>
            <a:t>Hipótesis alternativa</a:t>
          </a:r>
        </a:p>
      </dgm:t>
    </dgm:pt>
    <dgm:pt modelId="{314F21C7-78DB-4C7F-814D-570062B7B57C}" type="parTrans" cxnId="{18A92062-A139-49E9-8C1F-3E1AED2B620B}">
      <dgm:prSet/>
      <dgm:spPr/>
      <dgm:t>
        <a:bodyPr/>
        <a:lstStyle/>
        <a:p>
          <a:endParaRPr lang="es-MX"/>
        </a:p>
      </dgm:t>
    </dgm:pt>
    <dgm:pt modelId="{31F0AD5F-E85E-4EA3-A248-E0ECD8DC29A1}" type="sibTrans" cxnId="{18A92062-A139-49E9-8C1F-3E1AED2B620B}">
      <dgm:prSet/>
      <dgm:spPr/>
      <dgm:t>
        <a:bodyPr/>
        <a:lstStyle/>
        <a:p>
          <a:endParaRPr lang="es-MX"/>
        </a:p>
      </dgm:t>
    </dgm:pt>
    <dgm:pt modelId="{B004747B-6AB5-4A02-B9A6-1C82CC42E740}">
      <dgm:prSet phldrT="[Texto]"/>
      <dgm:spPr/>
      <dgm:t>
        <a:bodyPr/>
        <a:lstStyle/>
        <a:p>
          <a:r>
            <a:rPr lang="es-MX" dirty="0"/>
            <a:t>El diseño de un plan tecnológico aumenta el índice de deserción y disminuye el índice de eficiencia terminal</a:t>
          </a:r>
        </a:p>
      </dgm:t>
    </dgm:pt>
    <dgm:pt modelId="{6B8301ED-621F-4541-80D7-0F2F443489D7}" type="parTrans" cxnId="{DA830890-D3A6-445F-9446-D9785CEBAB3F}">
      <dgm:prSet/>
      <dgm:spPr/>
      <dgm:t>
        <a:bodyPr/>
        <a:lstStyle/>
        <a:p>
          <a:endParaRPr lang="es-MX"/>
        </a:p>
      </dgm:t>
    </dgm:pt>
    <dgm:pt modelId="{FF67DAAB-61DD-4721-9A33-3E6E0ED6D8C6}" type="sibTrans" cxnId="{DA830890-D3A6-445F-9446-D9785CEBAB3F}">
      <dgm:prSet/>
      <dgm:spPr/>
      <dgm:t>
        <a:bodyPr/>
        <a:lstStyle/>
        <a:p>
          <a:endParaRPr lang="es-MX"/>
        </a:p>
      </dgm:t>
    </dgm:pt>
    <dgm:pt modelId="{1D3B2D00-014D-4014-858C-A84E53A03406}" type="pres">
      <dgm:prSet presAssocID="{BF484138-5D75-4969-8B10-5DC59F515271}" presName="linear" presStyleCnt="0">
        <dgm:presLayoutVars>
          <dgm:animLvl val="lvl"/>
          <dgm:resizeHandles val="exact"/>
        </dgm:presLayoutVars>
      </dgm:prSet>
      <dgm:spPr/>
    </dgm:pt>
    <dgm:pt modelId="{B9EA09FB-F0C2-49B3-9860-5E4BDD9F3951}" type="pres">
      <dgm:prSet presAssocID="{C321318F-A918-4416-A4CE-96EF8651F4C0}" presName="parentText" presStyleLbl="node1" presStyleIdx="0" presStyleCnt="2" custLinFactNeighborX="913" custLinFactNeighborY="-2551">
        <dgm:presLayoutVars>
          <dgm:chMax val="0"/>
          <dgm:bulletEnabled val="1"/>
        </dgm:presLayoutVars>
      </dgm:prSet>
      <dgm:spPr/>
    </dgm:pt>
    <dgm:pt modelId="{EABDCE1A-2F66-4C04-90F1-4AD394305CC8}" type="pres">
      <dgm:prSet presAssocID="{C321318F-A918-4416-A4CE-96EF8651F4C0}" presName="childText" presStyleLbl="revTx" presStyleIdx="0" presStyleCnt="2">
        <dgm:presLayoutVars>
          <dgm:bulletEnabled val="1"/>
        </dgm:presLayoutVars>
      </dgm:prSet>
      <dgm:spPr/>
    </dgm:pt>
    <dgm:pt modelId="{99D14D86-4AE9-411D-B19C-2504247B32BE}" type="pres">
      <dgm:prSet presAssocID="{DAA808A8-AE86-4ADD-A944-B60DEFBF55C4}" presName="parentText" presStyleLbl="node1" presStyleIdx="1" presStyleCnt="2">
        <dgm:presLayoutVars>
          <dgm:chMax val="0"/>
          <dgm:bulletEnabled val="1"/>
        </dgm:presLayoutVars>
      </dgm:prSet>
      <dgm:spPr/>
    </dgm:pt>
    <dgm:pt modelId="{310E983C-FCBE-4F9F-BB54-7D0E6BC03881}" type="pres">
      <dgm:prSet presAssocID="{DAA808A8-AE86-4ADD-A944-B60DEFBF55C4}" presName="childText" presStyleLbl="revTx" presStyleIdx="1" presStyleCnt="2">
        <dgm:presLayoutVars>
          <dgm:bulletEnabled val="1"/>
        </dgm:presLayoutVars>
      </dgm:prSet>
      <dgm:spPr/>
    </dgm:pt>
  </dgm:ptLst>
  <dgm:cxnLst>
    <dgm:cxn modelId="{0E5E9200-B782-4464-955C-83D6121EA718}" type="presOf" srcId="{B004747B-6AB5-4A02-B9A6-1C82CC42E740}" destId="{310E983C-FCBE-4F9F-BB54-7D0E6BC03881}" srcOrd="0" destOrd="0" presId="urn:microsoft.com/office/officeart/2005/8/layout/vList2"/>
    <dgm:cxn modelId="{1692C922-4FF6-4A75-B66F-F5C8307A5D0A}" type="presOf" srcId="{94D24411-D123-4C3C-A50E-D5C793DEC1A7}" destId="{EABDCE1A-2F66-4C04-90F1-4AD394305CC8}" srcOrd="0" destOrd="0" presId="urn:microsoft.com/office/officeart/2005/8/layout/vList2"/>
    <dgm:cxn modelId="{9F93AB37-EB0A-43FD-AD1B-B7954AE70106}" type="presOf" srcId="{BF484138-5D75-4969-8B10-5DC59F515271}" destId="{1D3B2D00-014D-4014-858C-A84E53A03406}" srcOrd="0" destOrd="0" presId="urn:microsoft.com/office/officeart/2005/8/layout/vList2"/>
    <dgm:cxn modelId="{18A92062-A139-49E9-8C1F-3E1AED2B620B}" srcId="{BF484138-5D75-4969-8B10-5DC59F515271}" destId="{DAA808A8-AE86-4ADD-A944-B60DEFBF55C4}" srcOrd="1" destOrd="0" parTransId="{314F21C7-78DB-4C7F-814D-570062B7B57C}" sibTransId="{31F0AD5F-E85E-4EA3-A248-E0ECD8DC29A1}"/>
    <dgm:cxn modelId="{7FDB8069-0470-4660-9FDD-AF99CC133C88}" srcId="{BF484138-5D75-4969-8B10-5DC59F515271}" destId="{C321318F-A918-4416-A4CE-96EF8651F4C0}" srcOrd="0" destOrd="0" parTransId="{BD89AA8B-D660-4047-B790-69C3579FB0F7}" sibTransId="{7FAC4864-146C-4361-BDA1-0102515D2461}"/>
    <dgm:cxn modelId="{E9E1AF70-A2B2-4A2C-8CC4-29B2A9D174BF}" srcId="{C321318F-A918-4416-A4CE-96EF8651F4C0}" destId="{94D24411-D123-4C3C-A50E-D5C793DEC1A7}" srcOrd="0" destOrd="0" parTransId="{764CF184-A7D7-4DE3-99B2-EFD055A8DBF2}" sibTransId="{8F713324-3CC5-4F58-B067-70F55DEB5F09}"/>
    <dgm:cxn modelId="{58F9CF56-26F4-458D-9677-D465BDC67247}" type="presOf" srcId="{C321318F-A918-4416-A4CE-96EF8651F4C0}" destId="{B9EA09FB-F0C2-49B3-9860-5E4BDD9F3951}" srcOrd="0" destOrd="0" presId="urn:microsoft.com/office/officeart/2005/8/layout/vList2"/>
    <dgm:cxn modelId="{DA830890-D3A6-445F-9446-D9785CEBAB3F}" srcId="{DAA808A8-AE86-4ADD-A944-B60DEFBF55C4}" destId="{B004747B-6AB5-4A02-B9A6-1C82CC42E740}" srcOrd="0" destOrd="0" parTransId="{6B8301ED-621F-4541-80D7-0F2F443489D7}" sibTransId="{FF67DAAB-61DD-4721-9A33-3E6E0ED6D8C6}"/>
    <dgm:cxn modelId="{A0E087AA-A68B-4D9E-8DBF-C0E56D1644BE}" type="presOf" srcId="{DAA808A8-AE86-4ADD-A944-B60DEFBF55C4}" destId="{99D14D86-4AE9-411D-B19C-2504247B32BE}" srcOrd="0" destOrd="0" presId="urn:microsoft.com/office/officeart/2005/8/layout/vList2"/>
    <dgm:cxn modelId="{47DE757A-A8CA-46D6-BE75-45267A517787}" type="presParOf" srcId="{1D3B2D00-014D-4014-858C-A84E53A03406}" destId="{B9EA09FB-F0C2-49B3-9860-5E4BDD9F3951}" srcOrd="0" destOrd="0" presId="urn:microsoft.com/office/officeart/2005/8/layout/vList2"/>
    <dgm:cxn modelId="{8C04BE4E-FC4F-4BB0-935A-79541D713FEF}" type="presParOf" srcId="{1D3B2D00-014D-4014-858C-A84E53A03406}" destId="{EABDCE1A-2F66-4C04-90F1-4AD394305CC8}" srcOrd="1" destOrd="0" presId="urn:microsoft.com/office/officeart/2005/8/layout/vList2"/>
    <dgm:cxn modelId="{61437B7D-1A98-4FC3-A6CE-FA173E375D6E}" type="presParOf" srcId="{1D3B2D00-014D-4014-858C-A84E53A03406}" destId="{99D14D86-4AE9-411D-B19C-2504247B32BE}" srcOrd="2" destOrd="0" presId="urn:microsoft.com/office/officeart/2005/8/layout/vList2"/>
    <dgm:cxn modelId="{9ECDC81F-48AB-43F6-B8A4-952E71459BDC}" type="presParOf" srcId="{1D3B2D00-014D-4014-858C-A84E53A03406}" destId="{310E983C-FCBE-4F9F-BB54-7D0E6BC03881}" srcOrd="3"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C0805-929C-45D8-B848-327515CFE2CF}"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AF27EEC5-0080-4735-9265-C6653EAB42B1}">
      <dgm:prSet phldrT="[Texto]"/>
      <dgm:spPr/>
      <dgm:t>
        <a:bodyPr/>
        <a:lstStyle/>
        <a:p>
          <a:r>
            <a:rPr lang="es-MX" dirty="0"/>
            <a:t>1</a:t>
          </a:r>
        </a:p>
      </dgm:t>
    </dgm:pt>
    <dgm:pt modelId="{62ACD755-9B4D-4D69-A326-BB950B0D64CA}" type="parTrans" cxnId="{AA096E3C-7F64-4FAA-97B1-9990460046B2}">
      <dgm:prSet/>
      <dgm:spPr/>
      <dgm:t>
        <a:bodyPr/>
        <a:lstStyle/>
        <a:p>
          <a:endParaRPr lang="es-MX"/>
        </a:p>
      </dgm:t>
    </dgm:pt>
    <dgm:pt modelId="{D62E5F86-AB73-4CE5-A83B-146F2332F5B1}" type="sibTrans" cxnId="{AA096E3C-7F64-4FAA-97B1-9990460046B2}">
      <dgm:prSet/>
      <dgm:spPr/>
      <dgm:t>
        <a:bodyPr/>
        <a:lstStyle/>
        <a:p>
          <a:endParaRPr lang="es-MX"/>
        </a:p>
      </dgm:t>
    </dgm:pt>
    <dgm:pt modelId="{18F1F69B-C19A-43B2-8B12-809772ACB1BD}">
      <dgm:prSet phldrT="[Texto]"/>
      <dgm:spPr/>
      <dgm:t>
        <a:bodyPr/>
        <a:lstStyle/>
        <a:p>
          <a:r>
            <a:rPr lang="es-MX" dirty="0"/>
            <a:t>¿Los procesos administrativos genera impacto en el aprendizaje de los estudiantes?</a:t>
          </a:r>
        </a:p>
      </dgm:t>
    </dgm:pt>
    <dgm:pt modelId="{32499A7D-6080-4F8B-8727-DD18F6EA50A4}" type="parTrans" cxnId="{3A43F913-7F22-41E0-9217-6B1DFF0FCAC3}">
      <dgm:prSet/>
      <dgm:spPr/>
      <dgm:t>
        <a:bodyPr/>
        <a:lstStyle/>
        <a:p>
          <a:endParaRPr lang="es-MX"/>
        </a:p>
      </dgm:t>
    </dgm:pt>
    <dgm:pt modelId="{F355AEB5-1EC3-4AE5-BFF1-367CFAD17758}" type="sibTrans" cxnId="{3A43F913-7F22-41E0-9217-6B1DFF0FCAC3}">
      <dgm:prSet/>
      <dgm:spPr/>
      <dgm:t>
        <a:bodyPr/>
        <a:lstStyle/>
        <a:p>
          <a:endParaRPr lang="es-MX"/>
        </a:p>
      </dgm:t>
    </dgm:pt>
    <dgm:pt modelId="{AA1FE629-71F5-44F9-A463-22517ADE6CEC}">
      <dgm:prSet phldrT="[Texto]"/>
      <dgm:spPr/>
      <dgm:t>
        <a:bodyPr/>
        <a:lstStyle/>
        <a:p>
          <a:r>
            <a:rPr lang="es-MX" dirty="0"/>
            <a:t>¿Con que tecnologías cuenta la institución?</a:t>
          </a:r>
        </a:p>
      </dgm:t>
    </dgm:pt>
    <dgm:pt modelId="{795F267D-85AC-4CB7-AEE0-B582BA2C85D8}" type="parTrans" cxnId="{44FE8B59-156C-4D9B-9906-ECC1CFC45EAD}">
      <dgm:prSet/>
      <dgm:spPr/>
      <dgm:t>
        <a:bodyPr/>
        <a:lstStyle/>
        <a:p>
          <a:endParaRPr lang="es-MX"/>
        </a:p>
      </dgm:t>
    </dgm:pt>
    <dgm:pt modelId="{1A5C84D2-AC5F-4816-A933-56AA43B92C5B}" type="sibTrans" cxnId="{44FE8B59-156C-4D9B-9906-ECC1CFC45EAD}">
      <dgm:prSet/>
      <dgm:spPr/>
      <dgm:t>
        <a:bodyPr/>
        <a:lstStyle/>
        <a:p>
          <a:endParaRPr lang="es-MX"/>
        </a:p>
      </dgm:t>
    </dgm:pt>
    <dgm:pt modelId="{5866099C-0498-43EA-B837-F496DA9F5B04}">
      <dgm:prSet phldrT="[Texto]"/>
      <dgm:spPr/>
      <dgm:t>
        <a:bodyPr/>
        <a:lstStyle/>
        <a:p>
          <a:r>
            <a:rPr lang="es-MX" dirty="0"/>
            <a:t>2</a:t>
          </a:r>
        </a:p>
      </dgm:t>
    </dgm:pt>
    <dgm:pt modelId="{0D8FC8EE-C3C7-43ED-BA48-53E8F809D0DD}" type="parTrans" cxnId="{4E560F5C-92CE-4BA6-A87A-3DDCEDCB747C}">
      <dgm:prSet/>
      <dgm:spPr/>
      <dgm:t>
        <a:bodyPr/>
        <a:lstStyle/>
        <a:p>
          <a:endParaRPr lang="es-MX"/>
        </a:p>
      </dgm:t>
    </dgm:pt>
    <dgm:pt modelId="{58E52778-897F-4D96-AF5D-CC1426AEBA24}" type="sibTrans" cxnId="{4E560F5C-92CE-4BA6-A87A-3DDCEDCB747C}">
      <dgm:prSet/>
      <dgm:spPr/>
      <dgm:t>
        <a:bodyPr/>
        <a:lstStyle/>
        <a:p>
          <a:endParaRPr lang="es-MX"/>
        </a:p>
      </dgm:t>
    </dgm:pt>
    <dgm:pt modelId="{A5649627-9AFF-4CCC-9D16-D50C6EA0FC1C}">
      <dgm:prSet phldrT="[Texto]"/>
      <dgm:spPr/>
      <dgm:t>
        <a:bodyPr/>
        <a:lstStyle/>
        <a:p>
          <a:r>
            <a:rPr lang="es-MX" dirty="0"/>
            <a:t>¿Qué tecnologías impactan en la eficacia de los procesos?</a:t>
          </a:r>
        </a:p>
      </dgm:t>
    </dgm:pt>
    <dgm:pt modelId="{3462B091-EDAE-4ACD-9734-111CFE7F6969}" type="parTrans" cxnId="{1C4D8618-8220-42FD-BA4E-3F823662E1A5}">
      <dgm:prSet/>
      <dgm:spPr/>
      <dgm:t>
        <a:bodyPr/>
        <a:lstStyle/>
        <a:p>
          <a:endParaRPr lang="es-MX"/>
        </a:p>
      </dgm:t>
    </dgm:pt>
    <dgm:pt modelId="{65CD81FE-CC85-48FB-8F75-026350B5277F}" type="sibTrans" cxnId="{1C4D8618-8220-42FD-BA4E-3F823662E1A5}">
      <dgm:prSet/>
      <dgm:spPr/>
      <dgm:t>
        <a:bodyPr/>
        <a:lstStyle/>
        <a:p>
          <a:endParaRPr lang="es-MX"/>
        </a:p>
      </dgm:t>
    </dgm:pt>
    <dgm:pt modelId="{5AAE14A0-86E3-41F1-8DD7-2138205909AE}">
      <dgm:prSet phldrT="[Texto]"/>
      <dgm:spPr/>
      <dgm:t>
        <a:bodyPr/>
        <a:lstStyle/>
        <a:p>
          <a:r>
            <a:rPr lang="es-MX" dirty="0"/>
            <a:t>¿Qué beneficios tendrá la institución al generara alianzas con los actores participes?</a:t>
          </a:r>
        </a:p>
      </dgm:t>
    </dgm:pt>
    <dgm:pt modelId="{1652399C-0235-4B1C-8573-9E22EBBFB2DC}" type="parTrans" cxnId="{432D9E5E-E381-4F7A-AE43-0F3EE2D9DEDA}">
      <dgm:prSet/>
      <dgm:spPr/>
      <dgm:t>
        <a:bodyPr/>
        <a:lstStyle/>
        <a:p>
          <a:endParaRPr lang="es-MX"/>
        </a:p>
      </dgm:t>
    </dgm:pt>
    <dgm:pt modelId="{EE9F1CA1-F158-4BCD-A774-20F126F06578}" type="sibTrans" cxnId="{432D9E5E-E381-4F7A-AE43-0F3EE2D9DEDA}">
      <dgm:prSet/>
      <dgm:spPr/>
      <dgm:t>
        <a:bodyPr/>
        <a:lstStyle/>
        <a:p>
          <a:endParaRPr lang="es-MX"/>
        </a:p>
      </dgm:t>
    </dgm:pt>
    <dgm:pt modelId="{05710D13-95D1-4B67-93BD-130FB6291616}" type="pres">
      <dgm:prSet presAssocID="{952C0805-929C-45D8-B848-327515CFE2CF}" presName="list" presStyleCnt="0">
        <dgm:presLayoutVars>
          <dgm:dir/>
          <dgm:animLvl val="lvl"/>
        </dgm:presLayoutVars>
      </dgm:prSet>
      <dgm:spPr/>
    </dgm:pt>
    <dgm:pt modelId="{09BFCAEA-CF9D-4779-858A-3D6F0B3DFF87}" type="pres">
      <dgm:prSet presAssocID="{AF27EEC5-0080-4735-9265-C6653EAB42B1}" presName="posSpace" presStyleCnt="0"/>
      <dgm:spPr/>
    </dgm:pt>
    <dgm:pt modelId="{9D24A314-E97D-4BED-8BAD-43DAAD47D44A}" type="pres">
      <dgm:prSet presAssocID="{AF27EEC5-0080-4735-9265-C6653EAB42B1}" presName="vertFlow" presStyleCnt="0"/>
      <dgm:spPr/>
    </dgm:pt>
    <dgm:pt modelId="{06D9E8B6-F750-4474-A927-50F14F951C38}" type="pres">
      <dgm:prSet presAssocID="{AF27EEC5-0080-4735-9265-C6653EAB42B1}" presName="topSpace" presStyleCnt="0"/>
      <dgm:spPr/>
    </dgm:pt>
    <dgm:pt modelId="{943FEF57-F679-4ABF-B3B6-309D41AC7CD9}" type="pres">
      <dgm:prSet presAssocID="{AF27EEC5-0080-4735-9265-C6653EAB42B1}" presName="firstComp" presStyleCnt="0"/>
      <dgm:spPr/>
    </dgm:pt>
    <dgm:pt modelId="{C88BBD36-92D7-4F1A-A6AA-35D47810FDBE}" type="pres">
      <dgm:prSet presAssocID="{AF27EEC5-0080-4735-9265-C6653EAB42B1}" presName="firstChild" presStyleLbl="bgAccFollowNode1" presStyleIdx="0" presStyleCnt="4"/>
      <dgm:spPr/>
    </dgm:pt>
    <dgm:pt modelId="{C1EE34BB-7158-454A-83F6-DC7FDAF3DE35}" type="pres">
      <dgm:prSet presAssocID="{AF27EEC5-0080-4735-9265-C6653EAB42B1}" presName="firstChildTx" presStyleLbl="bgAccFollowNode1" presStyleIdx="0" presStyleCnt="4">
        <dgm:presLayoutVars>
          <dgm:bulletEnabled val="1"/>
        </dgm:presLayoutVars>
      </dgm:prSet>
      <dgm:spPr/>
    </dgm:pt>
    <dgm:pt modelId="{224E8008-E1C9-4DDE-8D96-F6AB8CFF6D45}" type="pres">
      <dgm:prSet presAssocID="{AA1FE629-71F5-44F9-A463-22517ADE6CEC}" presName="comp" presStyleCnt="0"/>
      <dgm:spPr/>
    </dgm:pt>
    <dgm:pt modelId="{571B11A9-1036-4FE1-9283-E66F89CD8DFF}" type="pres">
      <dgm:prSet presAssocID="{AA1FE629-71F5-44F9-A463-22517ADE6CEC}" presName="child" presStyleLbl="bgAccFollowNode1" presStyleIdx="1" presStyleCnt="4"/>
      <dgm:spPr/>
    </dgm:pt>
    <dgm:pt modelId="{3FD3F871-A509-435C-9C1E-7C15B725DBB4}" type="pres">
      <dgm:prSet presAssocID="{AA1FE629-71F5-44F9-A463-22517ADE6CEC}" presName="childTx" presStyleLbl="bgAccFollowNode1" presStyleIdx="1" presStyleCnt="4">
        <dgm:presLayoutVars>
          <dgm:bulletEnabled val="1"/>
        </dgm:presLayoutVars>
      </dgm:prSet>
      <dgm:spPr/>
    </dgm:pt>
    <dgm:pt modelId="{AA6E29A4-BC37-4267-88BE-7F66C5FD1AEF}" type="pres">
      <dgm:prSet presAssocID="{AF27EEC5-0080-4735-9265-C6653EAB42B1}" presName="negSpace" presStyleCnt="0"/>
      <dgm:spPr/>
    </dgm:pt>
    <dgm:pt modelId="{D17D75D4-982F-4AF2-9927-A9E1669272A9}" type="pres">
      <dgm:prSet presAssocID="{AF27EEC5-0080-4735-9265-C6653EAB42B1}" presName="circle" presStyleLbl="node1" presStyleIdx="0" presStyleCnt="2" custScaleX="45663" custScaleY="38992" custLinFactNeighborX="30442" custLinFactNeighborY="19792"/>
      <dgm:spPr/>
    </dgm:pt>
    <dgm:pt modelId="{6144E1CC-9F6C-47E2-A041-2B8122232DDF}" type="pres">
      <dgm:prSet presAssocID="{D62E5F86-AB73-4CE5-A83B-146F2332F5B1}" presName="transSpace" presStyleCnt="0"/>
      <dgm:spPr/>
    </dgm:pt>
    <dgm:pt modelId="{B9AA2757-9B21-465F-A863-EE3519110333}" type="pres">
      <dgm:prSet presAssocID="{5866099C-0498-43EA-B837-F496DA9F5B04}" presName="posSpace" presStyleCnt="0"/>
      <dgm:spPr/>
    </dgm:pt>
    <dgm:pt modelId="{751F32C2-A95E-496A-A97F-DFB2727CA309}" type="pres">
      <dgm:prSet presAssocID="{5866099C-0498-43EA-B837-F496DA9F5B04}" presName="vertFlow" presStyleCnt="0"/>
      <dgm:spPr/>
    </dgm:pt>
    <dgm:pt modelId="{4F241591-2C6A-416D-81EF-B01164A0EE26}" type="pres">
      <dgm:prSet presAssocID="{5866099C-0498-43EA-B837-F496DA9F5B04}" presName="topSpace" presStyleCnt="0"/>
      <dgm:spPr/>
    </dgm:pt>
    <dgm:pt modelId="{5552EE2F-DFDC-4025-AE62-59CE37C81F7D}" type="pres">
      <dgm:prSet presAssocID="{5866099C-0498-43EA-B837-F496DA9F5B04}" presName="firstComp" presStyleCnt="0"/>
      <dgm:spPr/>
    </dgm:pt>
    <dgm:pt modelId="{767C047D-F747-44BA-B6BB-056D012EF70F}" type="pres">
      <dgm:prSet presAssocID="{5866099C-0498-43EA-B837-F496DA9F5B04}" presName="firstChild" presStyleLbl="bgAccFollowNode1" presStyleIdx="2" presStyleCnt="4"/>
      <dgm:spPr/>
    </dgm:pt>
    <dgm:pt modelId="{C751E22A-A51C-4FB5-9134-46289666E001}" type="pres">
      <dgm:prSet presAssocID="{5866099C-0498-43EA-B837-F496DA9F5B04}" presName="firstChildTx" presStyleLbl="bgAccFollowNode1" presStyleIdx="2" presStyleCnt="4">
        <dgm:presLayoutVars>
          <dgm:bulletEnabled val="1"/>
        </dgm:presLayoutVars>
      </dgm:prSet>
      <dgm:spPr/>
    </dgm:pt>
    <dgm:pt modelId="{7861F346-C71E-4033-9385-2D1CE9495784}" type="pres">
      <dgm:prSet presAssocID="{5AAE14A0-86E3-41F1-8DD7-2138205909AE}" presName="comp" presStyleCnt="0"/>
      <dgm:spPr/>
    </dgm:pt>
    <dgm:pt modelId="{0D63EA51-B9DA-4700-8FE5-53882A0F3BAB}" type="pres">
      <dgm:prSet presAssocID="{5AAE14A0-86E3-41F1-8DD7-2138205909AE}" presName="child" presStyleLbl="bgAccFollowNode1" presStyleIdx="3" presStyleCnt="4"/>
      <dgm:spPr/>
    </dgm:pt>
    <dgm:pt modelId="{2AB5AFE7-2B7D-45B0-A632-7BE9B8E85791}" type="pres">
      <dgm:prSet presAssocID="{5AAE14A0-86E3-41F1-8DD7-2138205909AE}" presName="childTx" presStyleLbl="bgAccFollowNode1" presStyleIdx="3" presStyleCnt="4">
        <dgm:presLayoutVars>
          <dgm:bulletEnabled val="1"/>
        </dgm:presLayoutVars>
      </dgm:prSet>
      <dgm:spPr/>
    </dgm:pt>
    <dgm:pt modelId="{B3A452FC-867E-4E04-8F50-7374E8443F46}" type="pres">
      <dgm:prSet presAssocID="{5866099C-0498-43EA-B837-F496DA9F5B04}" presName="negSpace" presStyleCnt="0"/>
      <dgm:spPr/>
    </dgm:pt>
    <dgm:pt modelId="{472B9315-92D1-4384-9CCC-0834E2115D11}" type="pres">
      <dgm:prSet presAssocID="{5866099C-0498-43EA-B837-F496DA9F5B04}" presName="circle" presStyleLbl="node1" presStyleIdx="1" presStyleCnt="2" custScaleX="38512" custScaleY="36070" custLinFactNeighborX="26811" custLinFactNeighborY="19767"/>
      <dgm:spPr/>
    </dgm:pt>
  </dgm:ptLst>
  <dgm:cxnLst>
    <dgm:cxn modelId="{FDD16E09-6071-482B-BE35-23FCDA219595}" type="presOf" srcId="{18F1F69B-C19A-43B2-8B12-809772ACB1BD}" destId="{C1EE34BB-7158-454A-83F6-DC7FDAF3DE35}" srcOrd="1" destOrd="0" presId="urn:microsoft.com/office/officeart/2005/8/layout/hList9"/>
    <dgm:cxn modelId="{3A43F913-7F22-41E0-9217-6B1DFF0FCAC3}" srcId="{AF27EEC5-0080-4735-9265-C6653EAB42B1}" destId="{18F1F69B-C19A-43B2-8B12-809772ACB1BD}" srcOrd="0" destOrd="0" parTransId="{32499A7D-6080-4F8B-8727-DD18F6EA50A4}" sibTransId="{F355AEB5-1EC3-4AE5-BFF1-367CFAD17758}"/>
    <dgm:cxn modelId="{1C4D8618-8220-42FD-BA4E-3F823662E1A5}" srcId="{5866099C-0498-43EA-B837-F496DA9F5B04}" destId="{A5649627-9AFF-4CCC-9D16-D50C6EA0FC1C}" srcOrd="0" destOrd="0" parTransId="{3462B091-EDAE-4ACD-9734-111CFE7F6969}" sibTransId="{65CD81FE-CC85-48FB-8F75-026350B5277F}"/>
    <dgm:cxn modelId="{20FA9D3A-E6EB-4765-9E2C-71396F90C571}" type="presOf" srcId="{AF27EEC5-0080-4735-9265-C6653EAB42B1}" destId="{D17D75D4-982F-4AF2-9927-A9E1669272A9}" srcOrd="0" destOrd="0" presId="urn:microsoft.com/office/officeart/2005/8/layout/hList9"/>
    <dgm:cxn modelId="{AA096E3C-7F64-4FAA-97B1-9990460046B2}" srcId="{952C0805-929C-45D8-B848-327515CFE2CF}" destId="{AF27EEC5-0080-4735-9265-C6653EAB42B1}" srcOrd="0" destOrd="0" parTransId="{62ACD755-9B4D-4D69-A326-BB950B0D64CA}" sibTransId="{D62E5F86-AB73-4CE5-A83B-146F2332F5B1}"/>
    <dgm:cxn modelId="{4E560F5C-92CE-4BA6-A87A-3DDCEDCB747C}" srcId="{952C0805-929C-45D8-B848-327515CFE2CF}" destId="{5866099C-0498-43EA-B837-F496DA9F5B04}" srcOrd="1" destOrd="0" parTransId="{0D8FC8EE-C3C7-43ED-BA48-53E8F809D0DD}" sibTransId="{58E52778-897F-4D96-AF5D-CC1426AEBA24}"/>
    <dgm:cxn modelId="{432D9E5E-E381-4F7A-AE43-0F3EE2D9DEDA}" srcId="{5866099C-0498-43EA-B837-F496DA9F5B04}" destId="{5AAE14A0-86E3-41F1-8DD7-2138205909AE}" srcOrd="1" destOrd="0" parTransId="{1652399C-0235-4B1C-8573-9E22EBBFB2DC}" sibTransId="{EE9F1CA1-F158-4BCD-A774-20F126F06578}"/>
    <dgm:cxn modelId="{0F981842-DBF1-44F2-B95A-6804FED44510}" type="presOf" srcId="{18F1F69B-C19A-43B2-8B12-809772ACB1BD}" destId="{C88BBD36-92D7-4F1A-A6AA-35D47810FDBE}" srcOrd="0" destOrd="0" presId="urn:microsoft.com/office/officeart/2005/8/layout/hList9"/>
    <dgm:cxn modelId="{44FE8B59-156C-4D9B-9906-ECC1CFC45EAD}" srcId="{AF27EEC5-0080-4735-9265-C6653EAB42B1}" destId="{AA1FE629-71F5-44F9-A463-22517ADE6CEC}" srcOrd="1" destOrd="0" parTransId="{795F267D-85AC-4CB7-AEE0-B582BA2C85D8}" sibTransId="{1A5C84D2-AC5F-4816-A933-56AA43B92C5B}"/>
    <dgm:cxn modelId="{F1C76A8E-A566-4F4E-969B-D29C528341E1}" type="presOf" srcId="{A5649627-9AFF-4CCC-9D16-D50C6EA0FC1C}" destId="{767C047D-F747-44BA-B6BB-056D012EF70F}" srcOrd="0" destOrd="0" presId="urn:microsoft.com/office/officeart/2005/8/layout/hList9"/>
    <dgm:cxn modelId="{C67C6994-1A69-40C4-9DCE-DB2724018F83}" type="presOf" srcId="{5AAE14A0-86E3-41F1-8DD7-2138205909AE}" destId="{2AB5AFE7-2B7D-45B0-A632-7BE9B8E85791}" srcOrd="1" destOrd="0" presId="urn:microsoft.com/office/officeart/2005/8/layout/hList9"/>
    <dgm:cxn modelId="{C0AA14B6-F533-4297-A7FF-AE9F29CACEF2}" type="presOf" srcId="{952C0805-929C-45D8-B848-327515CFE2CF}" destId="{05710D13-95D1-4B67-93BD-130FB6291616}" srcOrd="0" destOrd="0" presId="urn:microsoft.com/office/officeart/2005/8/layout/hList9"/>
    <dgm:cxn modelId="{6ACA0CB7-1A0A-4A05-A769-C494553310BE}" type="presOf" srcId="{AA1FE629-71F5-44F9-A463-22517ADE6CEC}" destId="{571B11A9-1036-4FE1-9283-E66F89CD8DFF}" srcOrd="0" destOrd="0" presId="urn:microsoft.com/office/officeart/2005/8/layout/hList9"/>
    <dgm:cxn modelId="{612E70C4-DCDC-4B77-9203-654A31D2CB05}" type="presOf" srcId="{A5649627-9AFF-4CCC-9D16-D50C6EA0FC1C}" destId="{C751E22A-A51C-4FB5-9134-46289666E001}" srcOrd="1" destOrd="0" presId="urn:microsoft.com/office/officeart/2005/8/layout/hList9"/>
    <dgm:cxn modelId="{C84EC3D7-F3D5-4364-BC4A-D4F0B328AF43}" type="presOf" srcId="{5866099C-0498-43EA-B837-F496DA9F5B04}" destId="{472B9315-92D1-4384-9CCC-0834E2115D11}" srcOrd="0" destOrd="0" presId="urn:microsoft.com/office/officeart/2005/8/layout/hList9"/>
    <dgm:cxn modelId="{E269D6DE-94F7-431D-9422-ACE18981C944}" type="presOf" srcId="{AA1FE629-71F5-44F9-A463-22517ADE6CEC}" destId="{3FD3F871-A509-435C-9C1E-7C15B725DBB4}" srcOrd="1" destOrd="0" presId="urn:microsoft.com/office/officeart/2005/8/layout/hList9"/>
    <dgm:cxn modelId="{E1405CE9-4E53-4A00-BCAC-C212D1605368}" type="presOf" srcId="{5AAE14A0-86E3-41F1-8DD7-2138205909AE}" destId="{0D63EA51-B9DA-4700-8FE5-53882A0F3BAB}" srcOrd="0" destOrd="0" presId="urn:microsoft.com/office/officeart/2005/8/layout/hList9"/>
    <dgm:cxn modelId="{03C787E9-201F-4F39-89B3-172D9DE10411}" type="presParOf" srcId="{05710D13-95D1-4B67-93BD-130FB6291616}" destId="{09BFCAEA-CF9D-4779-858A-3D6F0B3DFF87}" srcOrd="0" destOrd="0" presId="urn:microsoft.com/office/officeart/2005/8/layout/hList9"/>
    <dgm:cxn modelId="{C8CE3816-1337-4B32-A5DC-5305F785B100}" type="presParOf" srcId="{05710D13-95D1-4B67-93BD-130FB6291616}" destId="{9D24A314-E97D-4BED-8BAD-43DAAD47D44A}" srcOrd="1" destOrd="0" presId="urn:microsoft.com/office/officeart/2005/8/layout/hList9"/>
    <dgm:cxn modelId="{83CC9C95-39A9-4A77-B792-68E9E3D83783}" type="presParOf" srcId="{9D24A314-E97D-4BED-8BAD-43DAAD47D44A}" destId="{06D9E8B6-F750-4474-A927-50F14F951C38}" srcOrd="0" destOrd="0" presId="urn:microsoft.com/office/officeart/2005/8/layout/hList9"/>
    <dgm:cxn modelId="{2770FC84-1CD6-4C4C-AE87-44AE8C14CC9F}" type="presParOf" srcId="{9D24A314-E97D-4BED-8BAD-43DAAD47D44A}" destId="{943FEF57-F679-4ABF-B3B6-309D41AC7CD9}" srcOrd="1" destOrd="0" presId="urn:microsoft.com/office/officeart/2005/8/layout/hList9"/>
    <dgm:cxn modelId="{055E32DB-6642-44E8-9FF0-F035DD1EEA63}" type="presParOf" srcId="{943FEF57-F679-4ABF-B3B6-309D41AC7CD9}" destId="{C88BBD36-92D7-4F1A-A6AA-35D47810FDBE}" srcOrd="0" destOrd="0" presId="urn:microsoft.com/office/officeart/2005/8/layout/hList9"/>
    <dgm:cxn modelId="{63176935-26A5-4843-B6A4-337F7007B149}" type="presParOf" srcId="{943FEF57-F679-4ABF-B3B6-309D41AC7CD9}" destId="{C1EE34BB-7158-454A-83F6-DC7FDAF3DE35}" srcOrd="1" destOrd="0" presId="urn:microsoft.com/office/officeart/2005/8/layout/hList9"/>
    <dgm:cxn modelId="{FA9FA4F4-B9B7-4746-8AC2-778D8BA57026}" type="presParOf" srcId="{9D24A314-E97D-4BED-8BAD-43DAAD47D44A}" destId="{224E8008-E1C9-4DDE-8D96-F6AB8CFF6D45}" srcOrd="2" destOrd="0" presId="urn:microsoft.com/office/officeart/2005/8/layout/hList9"/>
    <dgm:cxn modelId="{B38B9BDC-9617-4E62-8BAA-24F110CF23C1}" type="presParOf" srcId="{224E8008-E1C9-4DDE-8D96-F6AB8CFF6D45}" destId="{571B11A9-1036-4FE1-9283-E66F89CD8DFF}" srcOrd="0" destOrd="0" presId="urn:microsoft.com/office/officeart/2005/8/layout/hList9"/>
    <dgm:cxn modelId="{29237282-DC70-419F-A6DE-89D2BD0EE40A}" type="presParOf" srcId="{224E8008-E1C9-4DDE-8D96-F6AB8CFF6D45}" destId="{3FD3F871-A509-435C-9C1E-7C15B725DBB4}" srcOrd="1" destOrd="0" presId="urn:microsoft.com/office/officeart/2005/8/layout/hList9"/>
    <dgm:cxn modelId="{42DC02FE-A910-41B4-9AC0-1C07492AD001}" type="presParOf" srcId="{05710D13-95D1-4B67-93BD-130FB6291616}" destId="{AA6E29A4-BC37-4267-88BE-7F66C5FD1AEF}" srcOrd="2" destOrd="0" presId="urn:microsoft.com/office/officeart/2005/8/layout/hList9"/>
    <dgm:cxn modelId="{EBFF04C3-3F51-4000-B070-039EAEA0E7B5}" type="presParOf" srcId="{05710D13-95D1-4B67-93BD-130FB6291616}" destId="{D17D75D4-982F-4AF2-9927-A9E1669272A9}" srcOrd="3" destOrd="0" presId="urn:microsoft.com/office/officeart/2005/8/layout/hList9"/>
    <dgm:cxn modelId="{9798E3A7-4EC2-4696-AD38-2C9ADBA8E374}" type="presParOf" srcId="{05710D13-95D1-4B67-93BD-130FB6291616}" destId="{6144E1CC-9F6C-47E2-A041-2B8122232DDF}" srcOrd="4" destOrd="0" presId="urn:microsoft.com/office/officeart/2005/8/layout/hList9"/>
    <dgm:cxn modelId="{09126A71-AC06-4454-AB01-81AFBFE5CAD0}" type="presParOf" srcId="{05710D13-95D1-4B67-93BD-130FB6291616}" destId="{B9AA2757-9B21-465F-A863-EE3519110333}" srcOrd="5" destOrd="0" presId="urn:microsoft.com/office/officeart/2005/8/layout/hList9"/>
    <dgm:cxn modelId="{7E8D2F7F-825C-47CE-8E86-D560F927AE4C}" type="presParOf" srcId="{05710D13-95D1-4B67-93BD-130FB6291616}" destId="{751F32C2-A95E-496A-A97F-DFB2727CA309}" srcOrd="6" destOrd="0" presId="urn:microsoft.com/office/officeart/2005/8/layout/hList9"/>
    <dgm:cxn modelId="{C499C78E-8CC5-47CE-8C4A-E6C43D87C59B}" type="presParOf" srcId="{751F32C2-A95E-496A-A97F-DFB2727CA309}" destId="{4F241591-2C6A-416D-81EF-B01164A0EE26}" srcOrd="0" destOrd="0" presId="urn:microsoft.com/office/officeart/2005/8/layout/hList9"/>
    <dgm:cxn modelId="{5E4AA715-A24A-41E0-8FDA-49320864FA6F}" type="presParOf" srcId="{751F32C2-A95E-496A-A97F-DFB2727CA309}" destId="{5552EE2F-DFDC-4025-AE62-59CE37C81F7D}" srcOrd="1" destOrd="0" presId="urn:microsoft.com/office/officeart/2005/8/layout/hList9"/>
    <dgm:cxn modelId="{64A72F41-62AE-41BB-9AF7-58F9C6EA5A42}" type="presParOf" srcId="{5552EE2F-DFDC-4025-AE62-59CE37C81F7D}" destId="{767C047D-F747-44BA-B6BB-056D012EF70F}" srcOrd="0" destOrd="0" presId="urn:microsoft.com/office/officeart/2005/8/layout/hList9"/>
    <dgm:cxn modelId="{FA14267D-4741-4160-9D2B-4B54A3DF2910}" type="presParOf" srcId="{5552EE2F-DFDC-4025-AE62-59CE37C81F7D}" destId="{C751E22A-A51C-4FB5-9134-46289666E001}" srcOrd="1" destOrd="0" presId="urn:microsoft.com/office/officeart/2005/8/layout/hList9"/>
    <dgm:cxn modelId="{A2B1FDC7-E0F1-405F-ACFC-F67DEE1C7E6E}" type="presParOf" srcId="{751F32C2-A95E-496A-A97F-DFB2727CA309}" destId="{7861F346-C71E-4033-9385-2D1CE9495784}" srcOrd="2" destOrd="0" presId="urn:microsoft.com/office/officeart/2005/8/layout/hList9"/>
    <dgm:cxn modelId="{19321A3B-3D73-486A-8DAE-3EA40C10084C}" type="presParOf" srcId="{7861F346-C71E-4033-9385-2D1CE9495784}" destId="{0D63EA51-B9DA-4700-8FE5-53882A0F3BAB}" srcOrd="0" destOrd="0" presId="urn:microsoft.com/office/officeart/2005/8/layout/hList9"/>
    <dgm:cxn modelId="{5DD3B0E9-C0C1-446C-B2DE-CAF90EAB5DFF}" type="presParOf" srcId="{7861F346-C71E-4033-9385-2D1CE9495784}" destId="{2AB5AFE7-2B7D-45B0-A632-7BE9B8E85791}" srcOrd="1" destOrd="0" presId="urn:microsoft.com/office/officeart/2005/8/layout/hList9"/>
    <dgm:cxn modelId="{FD79495D-9535-49B6-B2B3-E75E7F0DF544}" type="presParOf" srcId="{05710D13-95D1-4B67-93BD-130FB6291616}" destId="{B3A452FC-867E-4E04-8F50-7374E8443F46}" srcOrd="7" destOrd="0" presId="urn:microsoft.com/office/officeart/2005/8/layout/hList9"/>
    <dgm:cxn modelId="{230A2893-CF9B-49E6-9694-EA5D20D96AAC}" type="presParOf" srcId="{05710D13-95D1-4B67-93BD-130FB6291616}" destId="{472B9315-92D1-4384-9CCC-0834E2115D11}"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84EFDEFA-6725-4B1C-AFA7-9E098E731669}">
      <dgm:prSet phldrT="[Texto]" custT="1"/>
      <dgm:spPr/>
      <dgm:t>
        <a:bodyPr/>
        <a:lstStyle/>
        <a:p>
          <a:r>
            <a:rPr lang="es-MX" sz="1600" dirty="0"/>
            <a:t>Competencias</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Tiempo</a:t>
          </a:r>
          <a:r>
            <a:rPr lang="es-MX" baseline="0" dirty="0"/>
            <a:t> de respuesta</a:t>
          </a:r>
          <a:endParaRPr lang="es-MX" dirty="0"/>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D7B9BEF1-27BA-4C9D-9C29-418A22CEF6B8}">
      <dgm:prSet phldrT="[Texto]"/>
      <dgm:spPr/>
      <dgm:t>
        <a:bodyPr/>
        <a:lstStyle/>
        <a:p>
          <a:r>
            <a:rPr lang="es-MX" dirty="0"/>
            <a:t>Plan tecnológico</a:t>
          </a:r>
        </a:p>
      </dgm:t>
    </dgm:pt>
    <dgm:pt modelId="{EC83C467-D4E9-418A-9B09-A0343C2660C4}" type="parTrans" cxnId="{98DCD44B-B811-4AC9-8389-52E4D9035B33}">
      <dgm:prSet/>
      <dgm:spPr/>
      <dgm:t>
        <a:bodyPr/>
        <a:lstStyle/>
        <a:p>
          <a:endParaRPr lang="es-MX"/>
        </a:p>
      </dgm:t>
    </dgm:pt>
    <dgm:pt modelId="{492456DF-1677-4F89-A533-51371D3807FC}" type="sibTrans" cxnId="{98DCD44B-B811-4AC9-8389-52E4D9035B33}">
      <dgm:prSet/>
      <dgm:spPr/>
      <dgm:t>
        <a:bodyPr/>
        <a:lstStyle/>
        <a:p>
          <a:endParaRPr lang="es-MX"/>
        </a:p>
      </dgm:t>
    </dgm:pt>
    <dgm:pt modelId="{E39ADAE0-16E3-414A-933E-52641BB943BB}">
      <dgm:prSet phldrT="[Texto]"/>
      <dgm:spPr/>
      <dgm:t>
        <a:bodyPr/>
        <a:lstStyle/>
        <a:p>
          <a:r>
            <a:rPr lang="es-MX" dirty="0"/>
            <a:t>Modelos de 5 hélices </a:t>
          </a:r>
        </a:p>
      </dgm:t>
    </dgm:pt>
    <dgm:pt modelId="{FAC00B45-A602-43F1-8AB1-A0E49213AB06}" type="parTrans" cxnId="{19319EBD-942E-4D40-97C0-56678C009AB8}">
      <dgm:prSet/>
      <dgm:spPr/>
      <dgm:t>
        <a:bodyPr/>
        <a:lstStyle/>
        <a:p>
          <a:endParaRPr lang="es-MX"/>
        </a:p>
      </dgm:t>
    </dgm:pt>
    <dgm:pt modelId="{27672466-838E-4291-9FAD-03144BB09406}" type="sibTrans" cxnId="{19319EBD-942E-4D40-97C0-56678C009AB8}">
      <dgm:prSet/>
      <dgm:spPr/>
      <dgm:t>
        <a:bodyPr/>
        <a:lstStyle/>
        <a:p>
          <a:endParaRPr lang="es-MX"/>
        </a:p>
      </dgm:t>
    </dgm:pt>
    <dgm:pt modelId="{27F5C319-2960-4B90-A9BD-6CC2E81E8B66}">
      <dgm:prSet phldrT="[Texto]"/>
      <dgm:spPr>
        <a:ln>
          <a:solidFill>
            <a:schemeClr val="bg1"/>
          </a:solidFill>
        </a:ln>
      </dgm:spPr>
      <dgm:t>
        <a:bodyPr/>
        <a:lstStyle/>
        <a:p>
          <a:endParaRPr lang="es-MX" dirty="0"/>
        </a:p>
      </dgm:t>
    </dgm:pt>
    <dgm:pt modelId="{181C4245-1390-45CD-9127-E651C3FC22AA}" type="sibTrans" cxnId="{66787161-8913-4032-8E5F-BA197C0BEAB6}">
      <dgm:prSet/>
      <dgm:spPr/>
      <dgm:t>
        <a:bodyPr/>
        <a:lstStyle/>
        <a:p>
          <a:endParaRPr lang="es-MX"/>
        </a:p>
      </dgm:t>
    </dgm:pt>
    <dgm:pt modelId="{35B75C51-5F36-4347-9069-2C739EB2CD16}" type="parTrans" cxnId="{66787161-8913-4032-8E5F-BA197C0BEAB6}">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6EBD2B25-DEE4-42A7-BCF7-FB2C9FE294A3}" type="pres">
      <dgm:prSet presAssocID="{27F5C319-2960-4B90-A9BD-6CC2E81E8B66}" presName="posSpace" presStyleCnt="0"/>
      <dgm:spPr/>
    </dgm:pt>
    <dgm:pt modelId="{A34AA8E3-51F1-4EBF-AD4B-56C0BC3872C5}" type="pres">
      <dgm:prSet presAssocID="{27F5C319-2960-4B90-A9BD-6CC2E81E8B66}" presName="vertFlow" presStyleCnt="0"/>
      <dgm:spPr/>
    </dgm:pt>
    <dgm:pt modelId="{5D2DB57B-5795-4EEF-8755-0FFDFB130FE6}" type="pres">
      <dgm:prSet presAssocID="{27F5C319-2960-4B90-A9BD-6CC2E81E8B66}" presName="topSpace" presStyleCnt="0"/>
      <dgm:spPr/>
    </dgm:pt>
    <dgm:pt modelId="{06FB3B45-85B5-4989-BC35-27083AFC03F0}" type="pres">
      <dgm:prSet presAssocID="{27F5C319-2960-4B90-A9BD-6CC2E81E8B66}" presName="firstComp" presStyleCnt="0"/>
      <dgm:spPr/>
    </dgm:pt>
    <dgm:pt modelId="{3671E929-BDD0-4297-8F98-4B6C321C3A24}" type="pres">
      <dgm:prSet presAssocID="{27F5C319-2960-4B90-A9BD-6CC2E81E8B66}" presName="firstChild" presStyleLbl="bgAccFollowNode1" presStyleIdx="0" presStyleCnt="4" custScaleX="121538" custLinFactNeighborX="-38986" custLinFactNeighborY="-22087"/>
      <dgm:spPr/>
    </dgm:pt>
    <dgm:pt modelId="{7259DA16-AC04-450C-9C9E-90ED4D441597}" type="pres">
      <dgm:prSet presAssocID="{27F5C319-2960-4B90-A9BD-6CC2E81E8B66}" presName="firstChildTx" presStyleLbl="bgAccFollowNode1" presStyleIdx="0"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1" presStyleCnt="4" custLinFactNeighborX="51159" custLinFactNeighborY="-53194"/>
      <dgm:spPr/>
    </dgm:pt>
    <dgm:pt modelId="{09CB5FD9-64E0-4995-AB1E-4244E64F3BF6}" type="pres">
      <dgm:prSet presAssocID="{3584C60A-2B14-4911-8B25-5697B07C8919}" presName="childTx" presStyleLbl="bgAccFollowNode1" presStyleIdx="1" presStyleCnt="4">
        <dgm:presLayoutVars>
          <dgm:bulletEnabled val="1"/>
        </dgm:presLayoutVars>
      </dgm:prSet>
      <dgm:spPr/>
    </dgm:pt>
    <dgm:pt modelId="{32FAAB5A-0A72-41AB-B530-4FBAD9F5E1F0}" type="pres">
      <dgm:prSet presAssocID="{D7B9BEF1-27BA-4C9D-9C29-418A22CEF6B8}" presName="comp" presStyleCnt="0"/>
      <dgm:spPr/>
    </dgm:pt>
    <dgm:pt modelId="{BF379F9A-A19D-43E7-B1CD-136E71EC81E0}" type="pres">
      <dgm:prSet presAssocID="{D7B9BEF1-27BA-4C9D-9C29-418A22CEF6B8}" presName="child" presStyleLbl="bgAccFollowNode1" presStyleIdx="2" presStyleCnt="4" custLinFactX="39950" custLinFactNeighborX="100000" custLinFactNeighborY="-60232"/>
      <dgm:spPr/>
    </dgm:pt>
    <dgm:pt modelId="{08EAA91F-6EF0-49B9-ADDE-F2A1ACCFA411}" type="pres">
      <dgm:prSet presAssocID="{D7B9BEF1-27BA-4C9D-9C29-418A22CEF6B8}" presName="childTx" presStyleLbl="bgAccFollowNode1" presStyleIdx="2" presStyleCnt="4">
        <dgm:presLayoutVars>
          <dgm:bulletEnabled val="1"/>
        </dgm:presLayoutVars>
      </dgm:prSet>
      <dgm:spPr/>
    </dgm:pt>
    <dgm:pt modelId="{77847FB0-356B-4D2D-A645-EE97492E3A47}" type="pres">
      <dgm:prSet presAssocID="{E39ADAE0-16E3-414A-933E-52641BB943BB}" presName="comp" presStyleCnt="0"/>
      <dgm:spPr/>
    </dgm:pt>
    <dgm:pt modelId="{AFFDEE81-7837-4CF7-B2E6-2E3CA1456E05}" type="pres">
      <dgm:prSet presAssocID="{E39ADAE0-16E3-414A-933E-52641BB943BB}" presName="child" presStyleLbl="bgAccFollowNode1" presStyleIdx="3" presStyleCnt="4" custLinFactX="100000" custLinFactNeighborX="135163" custLinFactNeighborY="-89999"/>
      <dgm:spPr/>
    </dgm:pt>
    <dgm:pt modelId="{9168481A-8E1A-4723-AAE5-B467B47485D1}" type="pres">
      <dgm:prSet presAssocID="{E39ADAE0-16E3-414A-933E-52641BB943BB}" presName="childTx" presStyleLbl="bgAccFollowNode1" presStyleIdx="3" presStyleCnt="4">
        <dgm:presLayoutVars>
          <dgm:bulletEnabled val="1"/>
        </dgm:presLayoutVars>
      </dgm:prSet>
      <dgm:spPr/>
    </dgm:pt>
    <dgm:pt modelId="{5A7F6801-55E8-4925-9EC0-4E424811E8FF}" type="pres">
      <dgm:prSet presAssocID="{27F5C319-2960-4B90-A9BD-6CC2E81E8B66}" presName="negSpace" presStyleCnt="0"/>
      <dgm:spPr/>
    </dgm:pt>
    <dgm:pt modelId="{71CE35C2-12E1-4582-86C7-A2EE0A238980}" type="pres">
      <dgm:prSet presAssocID="{27F5C319-2960-4B90-A9BD-6CC2E81E8B66}" presName="circle" presStyleLbl="node1" presStyleIdx="0" presStyleCnt="1" custFlipVert="1" custScaleX="6046" custScaleY="71727" custLinFactX="-100000" custLinFactNeighborX="-154744" custLinFactNeighborY="93255"/>
      <dgm:spPr/>
    </dgm:pt>
  </dgm:ptLst>
  <dgm:cxnLst>
    <dgm:cxn modelId="{93219617-50BC-465E-88F7-79C106125BA6}" type="presOf" srcId="{E39ADAE0-16E3-414A-933E-52641BB943BB}" destId="{AFFDEE81-7837-4CF7-B2E6-2E3CA1456E05}" srcOrd="0" destOrd="0" presId="urn:microsoft.com/office/officeart/2005/8/layout/hList9"/>
    <dgm:cxn modelId="{67EB8234-2112-4B26-A779-7DB7435D0A1F}" type="presOf" srcId="{84EFDEFA-6725-4B1C-AFA7-9E098E731669}" destId="{3671E929-BDD0-4297-8F98-4B6C321C3A24}" srcOrd="0" destOrd="0" presId="urn:microsoft.com/office/officeart/2005/8/layout/hList9"/>
    <dgm:cxn modelId="{EF14F93B-6D23-4515-B6A7-A671D2838659}" srcId="{27F5C319-2960-4B90-A9BD-6CC2E81E8B66}" destId="{84EFDEFA-6725-4B1C-AFA7-9E098E731669}" srcOrd="0" destOrd="0" parTransId="{9B4F98C0-AC00-4787-A3FB-BC86B545A060}" sibTransId="{0B8FAF54-A9EB-4636-B303-EBFE320B633D}"/>
    <dgm:cxn modelId="{11B1695B-08EF-46E0-9C81-B4D18406656C}" type="presOf" srcId="{84EFDEFA-6725-4B1C-AFA7-9E098E731669}" destId="{7259DA16-AC04-450C-9C9E-90ED4D441597}" srcOrd="1" destOrd="0" presId="urn:microsoft.com/office/officeart/2005/8/layout/hList9"/>
    <dgm:cxn modelId="{ACFF9A5D-0828-4E36-BCC9-C809CC8BEDC3}" type="presOf" srcId="{27F5C319-2960-4B90-A9BD-6CC2E81E8B66}" destId="{71CE35C2-12E1-4582-86C7-A2EE0A238980}" srcOrd="0" destOrd="0" presId="urn:microsoft.com/office/officeart/2005/8/layout/hList9"/>
    <dgm:cxn modelId="{66787161-8913-4032-8E5F-BA197C0BEAB6}" srcId="{0CB7F297-91CD-400C-95C6-5105525F2F9D}" destId="{27F5C319-2960-4B90-A9BD-6CC2E81E8B66}" srcOrd="0" destOrd="0" parTransId="{35B75C51-5F36-4347-9069-2C739EB2CD16}" sibTransId="{181C4245-1390-45CD-9127-E651C3FC22AA}"/>
    <dgm:cxn modelId="{98DCD44B-B811-4AC9-8389-52E4D9035B33}" srcId="{27F5C319-2960-4B90-A9BD-6CC2E81E8B66}" destId="{D7B9BEF1-27BA-4C9D-9C29-418A22CEF6B8}" srcOrd="2" destOrd="0" parTransId="{EC83C467-D4E9-418A-9B09-A0343C2660C4}" sibTransId="{492456DF-1677-4F89-A533-51371D3807FC}"/>
    <dgm:cxn modelId="{4E12C650-3589-4CE9-9A03-B624FDECF09E}" type="presOf" srcId="{D7B9BEF1-27BA-4C9D-9C29-418A22CEF6B8}" destId="{BF379F9A-A19D-43E7-B1CD-136E71EC81E0}" srcOrd="0" destOrd="0" presId="urn:microsoft.com/office/officeart/2005/8/layout/hList9"/>
    <dgm:cxn modelId="{FC85E974-610C-4481-B4CA-CBA5472B5E3E}" type="presOf" srcId="{3584C60A-2B14-4911-8B25-5697B07C8919}" destId="{09CB5FD9-64E0-4995-AB1E-4244E64F3BF6}" srcOrd="1" destOrd="0" presId="urn:microsoft.com/office/officeart/2005/8/layout/hList9"/>
    <dgm:cxn modelId="{9FE1587E-CB17-4D81-A6AF-E86097313455}" srcId="{27F5C319-2960-4B90-A9BD-6CC2E81E8B66}" destId="{3584C60A-2B14-4911-8B25-5697B07C8919}" srcOrd="1" destOrd="0" parTransId="{D4889916-D14B-45B9-BAF9-3FE851636A21}" sibTransId="{EF13DECC-0E46-4601-8C0B-A78EC4B902B1}"/>
    <dgm:cxn modelId="{866F5CA7-8C44-45B2-A5A9-D24C52236958}" type="presOf" srcId="{3584C60A-2B14-4911-8B25-5697B07C8919}" destId="{E3119741-AAD8-478E-A465-5407DD00F07E}" srcOrd="0" destOrd="0" presId="urn:microsoft.com/office/officeart/2005/8/layout/hList9"/>
    <dgm:cxn modelId="{039245AE-5C1A-4AD0-97FE-E406070DCA4F}" type="presOf" srcId="{0CB7F297-91CD-400C-95C6-5105525F2F9D}" destId="{74F882C1-9CCB-4300-B898-BEE7E058D236}" srcOrd="0" destOrd="0" presId="urn:microsoft.com/office/officeart/2005/8/layout/hList9"/>
    <dgm:cxn modelId="{758A34BB-A0BA-4273-9A02-33A3FAEFC62C}" type="presOf" srcId="{D7B9BEF1-27BA-4C9D-9C29-418A22CEF6B8}" destId="{08EAA91F-6EF0-49B9-ADDE-F2A1ACCFA411}" srcOrd="1" destOrd="0" presId="urn:microsoft.com/office/officeart/2005/8/layout/hList9"/>
    <dgm:cxn modelId="{19319EBD-942E-4D40-97C0-56678C009AB8}" srcId="{27F5C319-2960-4B90-A9BD-6CC2E81E8B66}" destId="{E39ADAE0-16E3-414A-933E-52641BB943BB}" srcOrd="3" destOrd="0" parTransId="{FAC00B45-A602-43F1-8AB1-A0E49213AB06}" sibTransId="{27672466-838E-4291-9FAD-03144BB09406}"/>
    <dgm:cxn modelId="{7FD9FAE0-0B1E-44D0-AF06-67B3C9FA7BFE}" type="presOf" srcId="{E39ADAE0-16E3-414A-933E-52641BB943BB}" destId="{9168481A-8E1A-4723-AAE5-B467B47485D1}" srcOrd="1" destOrd="0" presId="urn:microsoft.com/office/officeart/2005/8/layout/hList9"/>
    <dgm:cxn modelId="{EC116E3F-A60A-4E01-98D4-21017F82BB93}" type="presParOf" srcId="{74F882C1-9CCB-4300-B898-BEE7E058D236}" destId="{6EBD2B25-DEE4-42A7-BCF7-FB2C9FE294A3}" srcOrd="0" destOrd="0" presId="urn:microsoft.com/office/officeart/2005/8/layout/hList9"/>
    <dgm:cxn modelId="{F2F85996-32BB-4826-8B45-AA1AD0656356}" type="presParOf" srcId="{74F882C1-9CCB-4300-B898-BEE7E058D236}" destId="{A34AA8E3-51F1-4EBF-AD4B-56C0BC3872C5}" srcOrd="1" destOrd="0" presId="urn:microsoft.com/office/officeart/2005/8/layout/hList9"/>
    <dgm:cxn modelId="{D078BF33-A5C4-4369-AB1B-ACF7806D7438}" type="presParOf" srcId="{A34AA8E3-51F1-4EBF-AD4B-56C0BC3872C5}" destId="{5D2DB57B-5795-4EEF-8755-0FFDFB130FE6}" srcOrd="0" destOrd="0" presId="urn:microsoft.com/office/officeart/2005/8/layout/hList9"/>
    <dgm:cxn modelId="{4CFE2795-0B40-4575-9A9C-781E3E742146}" type="presParOf" srcId="{A34AA8E3-51F1-4EBF-AD4B-56C0BC3872C5}" destId="{06FB3B45-85B5-4989-BC35-27083AFC03F0}" srcOrd="1" destOrd="0" presId="urn:microsoft.com/office/officeart/2005/8/layout/hList9"/>
    <dgm:cxn modelId="{E8F001FE-58C0-4DCE-9754-E9D8653C9399}" type="presParOf" srcId="{06FB3B45-85B5-4989-BC35-27083AFC03F0}" destId="{3671E929-BDD0-4297-8F98-4B6C321C3A24}" srcOrd="0" destOrd="0" presId="urn:microsoft.com/office/officeart/2005/8/layout/hList9"/>
    <dgm:cxn modelId="{09DA314B-2609-4961-A97B-D9B7830CA954}" type="presParOf" srcId="{06FB3B45-85B5-4989-BC35-27083AFC03F0}" destId="{7259DA16-AC04-450C-9C9E-90ED4D441597}" srcOrd="1" destOrd="0" presId="urn:microsoft.com/office/officeart/2005/8/layout/hList9"/>
    <dgm:cxn modelId="{67FC7741-00AD-4597-823E-456CD92B4DA7}" type="presParOf" srcId="{A34AA8E3-51F1-4EBF-AD4B-56C0BC3872C5}" destId="{91831AFB-4D42-4B4B-9654-B53565E3EDF0}" srcOrd="2" destOrd="0" presId="urn:microsoft.com/office/officeart/2005/8/layout/hList9"/>
    <dgm:cxn modelId="{ECA172ED-DEC4-452E-A127-938ED49CFF05}" type="presParOf" srcId="{91831AFB-4D42-4B4B-9654-B53565E3EDF0}" destId="{E3119741-AAD8-478E-A465-5407DD00F07E}" srcOrd="0" destOrd="0" presId="urn:microsoft.com/office/officeart/2005/8/layout/hList9"/>
    <dgm:cxn modelId="{956E8B4C-07F8-420B-8159-E7DB11BD16AB}" type="presParOf" srcId="{91831AFB-4D42-4B4B-9654-B53565E3EDF0}" destId="{09CB5FD9-64E0-4995-AB1E-4244E64F3BF6}" srcOrd="1" destOrd="0" presId="urn:microsoft.com/office/officeart/2005/8/layout/hList9"/>
    <dgm:cxn modelId="{99A59A0A-59AA-4095-9DDF-7D855B54B2AB}" type="presParOf" srcId="{A34AA8E3-51F1-4EBF-AD4B-56C0BC3872C5}" destId="{32FAAB5A-0A72-41AB-B530-4FBAD9F5E1F0}" srcOrd="3" destOrd="0" presId="urn:microsoft.com/office/officeart/2005/8/layout/hList9"/>
    <dgm:cxn modelId="{CB2435F0-FCB8-4599-B4F3-2BB6C5F39E20}" type="presParOf" srcId="{32FAAB5A-0A72-41AB-B530-4FBAD9F5E1F0}" destId="{BF379F9A-A19D-43E7-B1CD-136E71EC81E0}" srcOrd="0" destOrd="0" presId="urn:microsoft.com/office/officeart/2005/8/layout/hList9"/>
    <dgm:cxn modelId="{A17ED689-73F4-422E-B96B-42DA59AD11CA}" type="presParOf" srcId="{32FAAB5A-0A72-41AB-B530-4FBAD9F5E1F0}" destId="{08EAA91F-6EF0-49B9-ADDE-F2A1ACCFA411}" srcOrd="1" destOrd="0" presId="urn:microsoft.com/office/officeart/2005/8/layout/hList9"/>
    <dgm:cxn modelId="{B800E390-4CB4-45E0-BC6E-5159A8317C64}" type="presParOf" srcId="{A34AA8E3-51F1-4EBF-AD4B-56C0BC3872C5}" destId="{77847FB0-356B-4D2D-A645-EE97492E3A47}" srcOrd="4" destOrd="0" presId="urn:microsoft.com/office/officeart/2005/8/layout/hList9"/>
    <dgm:cxn modelId="{493BD29A-5647-49ED-BF53-A564F7C8438F}" type="presParOf" srcId="{77847FB0-356B-4D2D-A645-EE97492E3A47}" destId="{AFFDEE81-7837-4CF7-B2E6-2E3CA1456E05}" srcOrd="0" destOrd="0" presId="urn:microsoft.com/office/officeart/2005/8/layout/hList9"/>
    <dgm:cxn modelId="{B365A52B-5C93-4BF5-9E81-6F89E1EDCF17}" type="presParOf" srcId="{77847FB0-356B-4D2D-A645-EE97492E3A47}" destId="{9168481A-8E1A-4723-AAE5-B467B47485D1}" srcOrd="1" destOrd="0" presId="urn:microsoft.com/office/officeart/2005/8/layout/hList9"/>
    <dgm:cxn modelId="{03439D91-4C96-48AE-B2B5-9970CB58E0CC}" type="presParOf" srcId="{74F882C1-9CCB-4300-B898-BEE7E058D236}" destId="{5A7F6801-55E8-4925-9EC0-4E424811E8FF}" srcOrd="2" destOrd="0" presId="urn:microsoft.com/office/officeart/2005/8/layout/hList9"/>
    <dgm:cxn modelId="{B267680D-B782-464B-83CD-8B78626EC1BD}" type="presParOf" srcId="{74F882C1-9CCB-4300-B898-BEE7E058D236}" destId="{71CE35C2-12E1-4582-86C7-A2EE0A238980}" srcOrd="3" destOrd="0" presId="urn:microsoft.com/office/officeart/2005/8/layout/hList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MX"/>
        </a:p>
      </dgm:t>
    </dgm:pt>
    <dgm:pt modelId="{916A3D87-5E70-44C8-AB70-D2FA15701C59}">
      <dgm:prSet phldrT="[Texto]" custT="1"/>
      <dgm:spPr/>
      <dgm:t>
        <a:bodyPr/>
        <a:lstStyle/>
        <a:p>
          <a:r>
            <a:rPr lang="es-MX" sz="1600" b="1" dirty="0"/>
            <a:t>Dependientes</a:t>
          </a:r>
        </a:p>
      </dgm:t>
    </dgm:pt>
    <dgm:pt modelId="{08D4D189-CA2C-46D8-AEAB-C88ACD66C797}" type="parTrans" cxnId="{BF2E99FF-8528-4769-8A83-2DE6340D66C2}">
      <dgm:prSet/>
      <dgm:spPr/>
      <dgm:t>
        <a:bodyPr/>
        <a:lstStyle/>
        <a:p>
          <a:endParaRPr lang="es-MX"/>
        </a:p>
      </dgm:t>
    </dgm:pt>
    <dgm:pt modelId="{48DE290A-5A53-4AEB-97D0-E4887DB72040}" type="sibTrans" cxnId="{BF2E99FF-8528-4769-8A83-2DE6340D66C2}">
      <dgm:prSet/>
      <dgm:spPr/>
      <dgm:t>
        <a:bodyPr/>
        <a:lstStyle/>
        <a:p>
          <a:endParaRPr lang="es-MX"/>
        </a:p>
      </dgm:t>
    </dgm:pt>
    <dgm:pt modelId="{A9E8AC2D-DC4B-4057-B8C8-10C9C5279039}">
      <dgm:prSet phldrT="[Texto]"/>
      <dgm:spPr/>
      <dgm:t>
        <a:bodyPr/>
        <a:lstStyle/>
        <a:p>
          <a:r>
            <a:rPr lang="es-MX" dirty="0"/>
            <a:t>Recursos tecnológicos</a:t>
          </a:r>
        </a:p>
      </dgm:t>
    </dgm:pt>
    <dgm:pt modelId="{D4BB616F-C503-42C9-86FB-21812F7428D5}" type="parTrans" cxnId="{6CD88FAA-C7FD-4B0D-893C-618A4E406544}">
      <dgm:prSet/>
      <dgm:spPr/>
      <dgm:t>
        <a:bodyPr/>
        <a:lstStyle/>
        <a:p>
          <a:endParaRPr lang="es-MX"/>
        </a:p>
      </dgm:t>
    </dgm:pt>
    <dgm:pt modelId="{4E901588-B953-44EF-955A-9F55D7B23043}" type="sibTrans" cxnId="{6CD88FAA-C7FD-4B0D-893C-618A4E406544}">
      <dgm:prSet/>
      <dgm:spPr/>
      <dgm:t>
        <a:bodyPr/>
        <a:lstStyle/>
        <a:p>
          <a:endParaRPr lang="es-MX"/>
        </a:p>
      </dgm:t>
    </dgm:pt>
    <dgm:pt modelId="{4C78B94A-6405-49ED-9BDF-BD261C8F9AD4}">
      <dgm:prSet phldrT="[Texto]" custT="1"/>
      <dgm:spPr/>
      <dgm:t>
        <a:bodyPr/>
        <a:lstStyle/>
        <a:p>
          <a:r>
            <a:rPr lang="es-MX" sz="1600" b="1" dirty="0"/>
            <a:t>Independientes</a:t>
          </a:r>
          <a:r>
            <a:rPr lang="es-MX" sz="800" dirty="0"/>
            <a:t> </a:t>
          </a:r>
        </a:p>
      </dgm:t>
    </dgm:pt>
    <dgm:pt modelId="{98C62516-05AA-4FB5-A030-8EE4D66E0015}" type="parTrans" cxnId="{B06E9BA1-0411-47DB-BD3F-5E51DCE020E7}">
      <dgm:prSet/>
      <dgm:spPr/>
      <dgm:t>
        <a:bodyPr/>
        <a:lstStyle/>
        <a:p>
          <a:endParaRPr lang="es-MX"/>
        </a:p>
      </dgm:t>
    </dgm:pt>
    <dgm:pt modelId="{7DE7B762-D76F-4559-916A-D39E3BF743E4}" type="sibTrans" cxnId="{B06E9BA1-0411-47DB-BD3F-5E51DCE020E7}">
      <dgm:prSet/>
      <dgm:spPr/>
      <dgm:t>
        <a:bodyPr/>
        <a:lstStyle/>
        <a:p>
          <a:endParaRPr lang="es-MX"/>
        </a:p>
      </dgm:t>
    </dgm:pt>
    <dgm:pt modelId="{27F5C319-2960-4B90-A9BD-6CC2E81E8B66}">
      <dgm:prSet phldrT="[Texto]"/>
      <dgm:spPr/>
      <dgm:t>
        <a:bodyPr/>
        <a:lstStyle/>
        <a:p>
          <a:r>
            <a:rPr lang="es-MX" dirty="0"/>
            <a:t>Calidad de servicio</a:t>
          </a:r>
        </a:p>
      </dgm:t>
    </dgm:pt>
    <dgm:pt modelId="{35B75C51-5F36-4347-9069-2C739EB2CD16}" type="parTrans" cxnId="{66787161-8913-4032-8E5F-BA197C0BEAB6}">
      <dgm:prSet/>
      <dgm:spPr/>
      <dgm:t>
        <a:bodyPr/>
        <a:lstStyle/>
        <a:p>
          <a:endParaRPr lang="es-MX"/>
        </a:p>
      </dgm:t>
    </dgm:pt>
    <dgm:pt modelId="{181C4245-1390-45CD-9127-E651C3FC22AA}" type="sibTrans" cxnId="{66787161-8913-4032-8E5F-BA197C0BEAB6}">
      <dgm:prSet/>
      <dgm:spPr/>
      <dgm:t>
        <a:bodyPr/>
        <a:lstStyle/>
        <a:p>
          <a:endParaRPr lang="es-MX"/>
        </a:p>
      </dgm:t>
    </dgm:pt>
    <dgm:pt modelId="{84EFDEFA-6725-4B1C-AFA7-9E098E731669}">
      <dgm:prSet phldrT="[Texto]"/>
      <dgm:spPr/>
      <dgm:t>
        <a:bodyPr/>
        <a:lstStyle/>
        <a:p>
          <a:r>
            <a:rPr lang="es-MX" dirty="0"/>
            <a:t>Recurso económico </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Recurso humano</a:t>
          </a:r>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03722E55-C907-44E0-A69F-9518B2D09803}" type="pres">
      <dgm:prSet presAssocID="{916A3D87-5E70-44C8-AB70-D2FA15701C59}" presName="posSpace" presStyleCnt="0"/>
      <dgm:spPr/>
    </dgm:pt>
    <dgm:pt modelId="{8E2AE6E3-19EA-4916-97DA-F1B1B30097B4}" type="pres">
      <dgm:prSet presAssocID="{916A3D87-5E70-44C8-AB70-D2FA15701C59}" presName="vertFlow" presStyleCnt="0"/>
      <dgm:spPr/>
    </dgm:pt>
    <dgm:pt modelId="{9DB6A223-142B-423E-8EF3-9687152CD919}" type="pres">
      <dgm:prSet presAssocID="{916A3D87-5E70-44C8-AB70-D2FA15701C59}" presName="topSpace" presStyleCnt="0"/>
      <dgm:spPr/>
    </dgm:pt>
    <dgm:pt modelId="{5B91EA95-7ED2-4E47-A2EB-F46C268D139C}" type="pres">
      <dgm:prSet presAssocID="{916A3D87-5E70-44C8-AB70-D2FA15701C59}" presName="firstComp" presStyleCnt="0"/>
      <dgm:spPr/>
    </dgm:pt>
    <dgm:pt modelId="{79B8370F-EEBF-4381-B302-A2FB8508E737}" type="pres">
      <dgm:prSet presAssocID="{916A3D87-5E70-44C8-AB70-D2FA15701C59}" presName="firstChild" presStyleLbl="bgAccFollowNode1" presStyleIdx="0" presStyleCnt="4" custLinFactNeighborX="16886" custLinFactNeighborY="19148"/>
      <dgm:spPr/>
    </dgm:pt>
    <dgm:pt modelId="{CEF3A9A0-2352-4595-893B-2E6D8E53527C}" type="pres">
      <dgm:prSet presAssocID="{916A3D87-5E70-44C8-AB70-D2FA15701C59}" presName="firstChildTx" presStyleLbl="bgAccFollowNode1" presStyleIdx="0" presStyleCnt="4">
        <dgm:presLayoutVars>
          <dgm:bulletEnabled val="1"/>
        </dgm:presLayoutVars>
      </dgm:prSet>
      <dgm:spPr/>
    </dgm:pt>
    <dgm:pt modelId="{5E3964C8-3E8D-4F0E-9ECD-E860EDF321DD}" type="pres">
      <dgm:prSet presAssocID="{916A3D87-5E70-44C8-AB70-D2FA15701C59}" presName="negSpace" presStyleCnt="0"/>
      <dgm:spPr/>
    </dgm:pt>
    <dgm:pt modelId="{F8F2276F-0357-4BB7-9B20-8B2B43088D83}" type="pres">
      <dgm:prSet presAssocID="{916A3D87-5E70-44C8-AB70-D2FA15701C59}" presName="circle" presStyleLbl="node1" presStyleIdx="0" presStyleCnt="2" custScaleX="133038" custScaleY="110911"/>
      <dgm:spPr/>
    </dgm:pt>
    <dgm:pt modelId="{AE911C28-7491-4983-8000-61016F3B9968}" type="pres">
      <dgm:prSet presAssocID="{48DE290A-5A53-4AEB-97D0-E4887DB72040}" presName="transSpace" presStyleCnt="0"/>
      <dgm:spPr/>
    </dgm:pt>
    <dgm:pt modelId="{75CEF73D-1617-474A-8E8E-C1F9D87E0E29}" type="pres">
      <dgm:prSet presAssocID="{4C78B94A-6405-49ED-9BDF-BD261C8F9AD4}" presName="posSpace" presStyleCnt="0"/>
      <dgm:spPr/>
    </dgm:pt>
    <dgm:pt modelId="{2B29CA4F-E590-4419-8691-DB4E68E25EF4}" type="pres">
      <dgm:prSet presAssocID="{4C78B94A-6405-49ED-9BDF-BD261C8F9AD4}" presName="vertFlow" presStyleCnt="0"/>
      <dgm:spPr/>
    </dgm:pt>
    <dgm:pt modelId="{5D29FF86-7080-4299-8E06-7E516D2943F1}" type="pres">
      <dgm:prSet presAssocID="{4C78B94A-6405-49ED-9BDF-BD261C8F9AD4}" presName="topSpace" presStyleCnt="0"/>
      <dgm:spPr/>
    </dgm:pt>
    <dgm:pt modelId="{13FAFE95-F2D2-4329-852C-7840D8B29D48}" type="pres">
      <dgm:prSet presAssocID="{4C78B94A-6405-49ED-9BDF-BD261C8F9AD4}" presName="firstComp" presStyleCnt="0"/>
      <dgm:spPr/>
    </dgm:pt>
    <dgm:pt modelId="{033E4776-6AF5-4621-8812-00177C733009}" type="pres">
      <dgm:prSet presAssocID="{4C78B94A-6405-49ED-9BDF-BD261C8F9AD4}" presName="firstChild" presStyleLbl="bgAccFollowNode1" presStyleIdx="1" presStyleCnt="4" custLinFactNeighborX="30232" custLinFactNeighborY="3115"/>
      <dgm:spPr/>
    </dgm:pt>
    <dgm:pt modelId="{AA12512C-FAF3-4D85-B192-7638A991FAA3}" type="pres">
      <dgm:prSet presAssocID="{4C78B94A-6405-49ED-9BDF-BD261C8F9AD4}" presName="firstChildTx" presStyleLbl="bgAccFollowNode1" presStyleIdx="1" presStyleCnt="4">
        <dgm:presLayoutVars>
          <dgm:bulletEnabled val="1"/>
        </dgm:presLayoutVars>
      </dgm:prSet>
      <dgm:spPr/>
    </dgm:pt>
    <dgm:pt modelId="{D43833C5-AEBB-496D-8085-E79DEBA8C986}" type="pres">
      <dgm:prSet presAssocID="{84EFDEFA-6725-4B1C-AFA7-9E098E731669}" presName="comp" presStyleCnt="0"/>
      <dgm:spPr/>
    </dgm:pt>
    <dgm:pt modelId="{330EE08B-41A3-4C76-9CF4-69366E73F753}" type="pres">
      <dgm:prSet presAssocID="{84EFDEFA-6725-4B1C-AFA7-9E098E731669}" presName="child" presStyleLbl="bgAccFollowNode1" presStyleIdx="2" presStyleCnt="4" custLinFactNeighborX="28890" custLinFactNeighborY="3717"/>
      <dgm:spPr/>
    </dgm:pt>
    <dgm:pt modelId="{DCB30F97-8911-4712-BD71-8AFBFFF711C5}" type="pres">
      <dgm:prSet presAssocID="{84EFDEFA-6725-4B1C-AFA7-9E098E731669}" presName="childTx" presStyleLbl="bgAccFollowNode1" presStyleIdx="2"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3" presStyleCnt="4" custLinFactNeighborX="25706" custLinFactNeighborY="4628"/>
      <dgm:spPr/>
    </dgm:pt>
    <dgm:pt modelId="{09CB5FD9-64E0-4995-AB1E-4244E64F3BF6}" type="pres">
      <dgm:prSet presAssocID="{3584C60A-2B14-4911-8B25-5697B07C8919}" presName="childTx" presStyleLbl="bgAccFollowNode1" presStyleIdx="3" presStyleCnt="4">
        <dgm:presLayoutVars>
          <dgm:bulletEnabled val="1"/>
        </dgm:presLayoutVars>
      </dgm:prSet>
      <dgm:spPr/>
    </dgm:pt>
    <dgm:pt modelId="{AC7D474E-915B-4A39-ADC8-6658321CFC9C}" type="pres">
      <dgm:prSet presAssocID="{4C78B94A-6405-49ED-9BDF-BD261C8F9AD4}" presName="negSpace" presStyleCnt="0"/>
      <dgm:spPr/>
    </dgm:pt>
    <dgm:pt modelId="{159C274F-DD40-460E-953E-3C9310F0D0A7}" type="pres">
      <dgm:prSet presAssocID="{4C78B94A-6405-49ED-9BDF-BD261C8F9AD4}" presName="circle" presStyleLbl="node1" presStyleIdx="1" presStyleCnt="2" custScaleX="154200" custScaleY="112859" custLinFactNeighborX="-4711" custLinFactNeighborY="-3405"/>
      <dgm:spPr/>
    </dgm:pt>
  </dgm:ptLst>
  <dgm:cxnLst>
    <dgm:cxn modelId="{68415916-60BE-4242-88A2-47ABD0387997}" type="presOf" srcId="{84EFDEFA-6725-4B1C-AFA7-9E098E731669}" destId="{330EE08B-41A3-4C76-9CF4-69366E73F753}" srcOrd="0" destOrd="0" presId="urn:microsoft.com/office/officeart/2005/8/layout/hList9"/>
    <dgm:cxn modelId="{FAB9CD16-93C2-4A29-8E8A-11999DCD9A35}" type="presOf" srcId="{916A3D87-5E70-44C8-AB70-D2FA15701C59}" destId="{F8F2276F-0357-4BB7-9B20-8B2B43088D83}" srcOrd="0" destOrd="0" presId="urn:microsoft.com/office/officeart/2005/8/layout/hList9"/>
    <dgm:cxn modelId="{A9C8182D-CB26-4C07-A586-4A640BE1FD11}" type="presOf" srcId="{84EFDEFA-6725-4B1C-AFA7-9E098E731669}" destId="{DCB30F97-8911-4712-BD71-8AFBFFF711C5}" srcOrd="1" destOrd="0" presId="urn:microsoft.com/office/officeart/2005/8/layout/hList9"/>
    <dgm:cxn modelId="{EF14F93B-6D23-4515-B6A7-A671D2838659}" srcId="{4C78B94A-6405-49ED-9BDF-BD261C8F9AD4}" destId="{84EFDEFA-6725-4B1C-AFA7-9E098E731669}" srcOrd="1" destOrd="0" parTransId="{9B4F98C0-AC00-4787-A3FB-BC86B545A060}" sibTransId="{0B8FAF54-A9EB-4636-B303-EBFE320B633D}"/>
    <dgm:cxn modelId="{9E01483D-E368-4E99-A281-18AED077A486}" type="presOf" srcId="{A9E8AC2D-DC4B-4057-B8C8-10C9C5279039}" destId="{79B8370F-EEBF-4381-B302-A2FB8508E737}" srcOrd="0" destOrd="0" presId="urn:microsoft.com/office/officeart/2005/8/layout/hList9"/>
    <dgm:cxn modelId="{66787161-8913-4032-8E5F-BA197C0BEAB6}" srcId="{4C78B94A-6405-49ED-9BDF-BD261C8F9AD4}" destId="{27F5C319-2960-4B90-A9BD-6CC2E81E8B66}" srcOrd="0" destOrd="0" parTransId="{35B75C51-5F36-4347-9069-2C739EB2CD16}" sibTransId="{181C4245-1390-45CD-9127-E651C3FC22AA}"/>
    <dgm:cxn modelId="{CF3B5F62-EA8B-4645-A5A2-271A6C260920}" type="presOf" srcId="{27F5C319-2960-4B90-A9BD-6CC2E81E8B66}" destId="{033E4776-6AF5-4621-8812-00177C733009}" srcOrd="0" destOrd="0" presId="urn:microsoft.com/office/officeart/2005/8/layout/hList9"/>
    <dgm:cxn modelId="{30937653-B9AD-418C-B741-CC39D99BE54A}" type="presOf" srcId="{27F5C319-2960-4B90-A9BD-6CC2E81E8B66}" destId="{AA12512C-FAF3-4D85-B192-7638A991FAA3}" srcOrd="1" destOrd="0" presId="urn:microsoft.com/office/officeart/2005/8/layout/hList9"/>
    <dgm:cxn modelId="{84607455-8A99-4184-A806-6DD6EC4639E1}" type="presOf" srcId="{A9E8AC2D-DC4B-4057-B8C8-10C9C5279039}" destId="{CEF3A9A0-2352-4595-893B-2E6D8E53527C}" srcOrd="1" destOrd="0" presId="urn:microsoft.com/office/officeart/2005/8/layout/hList9"/>
    <dgm:cxn modelId="{99952557-07CE-41AC-AB73-EBCF276783D6}" type="presOf" srcId="{3584C60A-2B14-4911-8B25-5697B07C8919}" destId="{E3119741-AAD8-478E-A465-5407DD00F07E}" srcOrd="0" destOrd="0" presId="urn:microsoft.com/office/officeart/2005/8/layout/hList9"/>
    <dgm:cxn modelId="{9FE1587E-CB17-4D81-A6AF-E86097313455}" srcId="{4C78B94A-6405-49ED-9BDF-BD261C8F9AD4}" destId="{3584C60A-2B14-4911-8B25-5697B07C8919}" srcOrd="2" destOrd="0" parTransId="{D4889916-D14B-45B9-BAF9-3FE851636A21}" sibTransId="{EF13DECC-0E46-4601-8C0B-A78EC4B902B1}"/>
    <dgm:cxn modelId="{EBB21895-E098-45BE-96FB-0FA96ECEF973}" type="presOf" srcId="{3584C60A-2B14-4911-8B25-5697B07C8919}" destId="{09CB5FD9-64E0-4995-AB1E-4244E64F3BF6}" srcOrd="1" destOrd="0" presId="urn:microsoft.com/office/officeart/2005/8/layout/hList9"/>
    <dgm:cxn modelId="{B06E9BA1-0411-47DB-BD3F-5E51DCE020E7}" srcId="{0CB7F297-91CD-400C-95C6-5105525F2F9D}" destId="{4C78B94A-6405-49ED-9BDF-BD261C8F9AD4}" srcOrd="1" destOrd="0" parTransId="{98C62516-05AA-4FB5-A030-8EE4D66E0015}" sibTransId="{7DE7B762-D76F-4559-916A-D39E3BF743E4}"/>
    <dgm:cxn modelId="{6CD88FAA-C7FD-4B0D-893C-618A4E406544}" srcId="{916A3D87-5E70-44C8-AB70-D2FA15701C59}" destId="{A9E8AC2D-DC4B-4057-B8C8-10C9C5279039}" srcOrd="0" destOrd="0" parTransId="{D4BB616F-C503-42C9-86FB-21812F7428D5}" sibTransId="{4E901588-B953-44EF-955A-9F55D7B23043}"/>
    <dgm:cxn modelId="{039245AE-5C1A-4AD0-97FE-E406070DCA4F}" type="presOf" srcId="{0CB7F297-91CD-400C-95C6-5105525F2F9D}" destId="{74F882C1-9CCB-4300-B898-BEE7E058D236}" srcOrd="0" destOrd="0" presId="urn:microsoft.com/office/officeart/2005/8/layout/hList9"/>
    <dgm:cxn modelId="{F36C6ED2-03F9-4755-A3C7-A9B047158DFB}" type="presOf" srcId="{4C78B94A-6405-49ED-9BDF-BD261C8F9AD4}" destId="{159C274F-DD40-460E-953E-3C9310F0D0A7}" srcOrd="0" destOrd="0" presId="urn:microsoft.com/office/officeart/2005/8/layout/hList9"/>
    <dgm:cxn modelId="{BF2E99FF-8528-4769-8A83-2DE6340D66C2}" srcId="{0CB7F297-91CD-400C-95C6-5105525F2F9D}" destId="{916A3D87-5E70-44C8-AB70-D2FA15701C59}" srcOrd="0" destOrd="0" parTransId="{08D4D189-CA2C-46D8-AEAB-C88ACD66C797}" sibTransId="{48DE290A-5A53-4AEB-97D0-E4887DB72040}"/>
    <dgm:cxn modelId="{1D2A81BB-0815-4671-BA6A-B7694AFC13B3}" type="presParOf" srcId="{74F882C1-9CCB-4300-B898-BEE7E058D236}" destId="{03722E55-C907-44E0-A69F-9518B2D09803}" srcOrd="0" destOrd="0" presId="urn:microsoft.com/office/officeart/2005/8/layout/hList9"/>
    <dgm:cxn modelId="{6DF23FF4-9E4C-4997-A94C-77A905D6CBAE}" type="presParOf" srcId="{74F882C1-9CCB-4300-B898-BEE7E058D236}" destId="{8E2AE6E3-19EA-4916-97DA-F1B1B30097B4}" srcOrd="1" destOrd="0" presId="urn:microsoft.com/office/officeart/2005/8/layout/hList9"/>
    <dgm:cxn modelId="{34ED4DED-4F71-4F54-AE1C-5C2682B49F99}" type="presParOf" srcId="{8E2AE6E3-19EA-4916-97DA-F1B1B30097B4}" destId="{9DB6A223-142B-423E-8EF3-9687152CD919}" srcOrd="0" destOrd="0" presId="urn:microsoft.com/office/officeart/2005/8/layout/hList9"/>
    <dgm:cxn modelId="{78A26FD2-11E1-427C-9786-8A22ECE7033F}" type="presParOf" srcId="{8E2AE6E3-19EA-4916-97DA-F1B1B30097B4}" destId="{5B91EA95-7ED2-4E47-A2EB-F46C268D139C}" srcOrd="1" destOrd="0" presId="urn:microsoft.com/office/officeart/2005/8/layout/hList9"/>
    <dgm:cxn modelId="{579C52B2-7259-4905-B01A-4F04ED170862}" type="presParOf" srcId="{5B91EA95-7ED2-4E47-A2EB-F46C268D139C}" destId="{79B8370F-EEBF-4381-B302-A2FB8508E737}" srcOrd="0" destOrd="0" presId="urn:microsoft.com/office/officeart/2005/8/layout/hList9"/>
    <dgm:cxn modelId="{A6A7AC0B-36D7-4880-9223-C2F4F1D7F4A3}" type="presParOf" srcId="{5B91EA95-7ED2-4E47-A2EB-F46C268D139C}" destId="{CEF3A9A0-2352-4595-893B-2E6D8E53527C}" srcOrd="1" destOrd="0" presId="urn:microsoft.com/office/officeart/2005/8/layout/hList9"/>
    <dgm:cxn modelId="{A1FA198B-867D-4B15-AC0F-8EB900CA40FA}" type="presParOf" srcId="{74F882C1-9CCB-4300-B898-BEE7E058D236}" destId="{5E3964C8-3E8D-4F0E-9ECD-E860EDF321DD}" srcOrd="2" destOrd="0" presId="urn:microsoft.com/office/officeart/2005/8/layout/hList9"/>
    <dgm:cxn modelId="{86BA4DFF-F60D-4D27-8D72-5BE8BAB65877}" type="presParOf" srcId="{74F882C1-9CCB-4300-B898-BEE7E058D236}" destId="{F8F2276F-0357-4BB7-9B20-8B2B43088D83}" srcOrd="3" destOrd="0" presId="urn:microsoft.com/office/officeart/2005/8/layout/hList9"/>
    <dgm:cxn modelId="{809F9CE2-4C27-455A-9F68-51A1F30991AE}" type="presParOf" srcId="{74F882C1-9CCB-4300-B898-BEE7E058D236}" destId="{AE911C28-7491-4983-8000-61016F3B9968}" srcOrd="4" destOrd="0" presId="urn:microsoft.com/office/officeart/2005/8/layout/hList9"/>
    <dgm:cxn modelId="{2D2CAAA5-A8AE-4A36-A8FC-501E3CC0F16A}" type="presParOf" srcId="{74F882C1-9CCB-4300-B898-BEE7E058D236}" destId="{75CEF73D-1617-474A-8E8E-C1F9D87E0E29}" srcOrd="5" destOrd="0" presId="urn:microsoft.com/office/officeart/2005/8/layout/hList9"/>
    <dgm:cxn modelId="{969CD361-420F-44C2-8682-BB8CE5C1375E}" type="presParOf" srcId="{74F882C1-9CCB-4300-B898-BEE7E058D236}" destId="{2B29CA4F-E590-4419-8691-DB4E68E25EF4}" srcOrd="6" destOrd="0" presId="urn:microsoft.com/office/officeart/2005/8/layout/hList9"/>
    <dgm:cxn modelId="{8EC24D3D-6EC5-4582-A9FB-6DD1298F38BD}" type="presParOf" srcId="{2B29CA4F-E590-4419-8691-DB4E68E25EF4}" destId="{5D29FF86-7080-4299-8E06-7E516D2943F1}" srcOrd="0" destOrd="0" presId="urn:microsoft.com/office/officeart/2005/8/layout/hList9"/>
    <dgm:cxn modelId="{6DC66615-7A8C-4183-9D55-BE33353E86FE}" type="presParOf" srcId="{2B29CA4F-E590-4419-8691-DB4E68E25EF4}" destId="{13FAFE95-F2D2-4329-852C-7840D8B29D48}" srcOrd="1" destOrd="0" presId="urn:microsoft.com/office/officeart/2005/8/layout/hList9"/>
    <dgm:cxn modelId="{FD6021D5-619C-41A0-B06A-6ED4E1F8744C}" type="presParOf" srcId="{13FAFE95-F2D2-4329-852C-7840D8B29D48}" destId="{033E4776-6AF5-4621-8812-00177C733009}" srcOrd="0" destOrd="0" presId="urn:microsoft.com/office/officeart/2005/8/layout/hList9"/>
    <dgm:cxn modelId="{4F1366F5-11DC-48C8-BAA2-BA9DFD026CBC}" type="presParOf" srcId="{13FAFE95-F2D2-4329-852C-7840D8B29D48}" destId="{AA12512C-FAF3-4D85-B192-7638A991FAA3}" srcOrd="1" destOrd="0" presId="urn:microsoft.com/office/officeart/2005/8/layout/hList9"/>
    <dgm:cxn modelId="{A56A4877-BFDE-40C9-9104-2C4179F1DA2C}" type="presParOf" srcId="{2B29CA4F-E590-4419-8691-DB4E68E25EF4}" destId="{D43833C5-AEBB-496D-8085-E79DEBA8C986}" srcOrd="2" destOrd="0" presId="urn:microsoft.com/office/officeart/2005/8/layout/hList9"/>
    <dgm:cxn modelId="{54A75B6D-EA2D-431D-8F33-65CB2AD9F70F}" type="presParOf" srcId="{D43833C5-AEBB-496D-8085-E79DEBA8C986}" destId="{330EE08B-41A3-4C76-9CF4-69366E73F753}" srcOrd="0" destOrd="0" presId="urn:microsoft.com/office/officeart/2005/8/layout/hList9"/>
    <dgm:cxn modelId="{7B83074A-FA58-4CA0-BD9E-1F15CF8BCD8B}" type="presParOf" srcId="{D43833C5-AEBB-496D-8085-E79DEBA8C986}" destId="{DCB30F97-8911-4712-BD71-8AFBFFF711C5}" srcOrd="1" destOrd="0" presId="urn:microsoft.com/office/officeart/2005/8/layout/hList9"/>
    <dgm:cxn modelId="{890AB27C-D87B-4B20-88BD-A5C8FF6187C9}" type="presParOf" srcId="{2B29CA4F-E590-4419-8691-DB4E68E25EF4}" destId="{91831AFB-4D42-4B4B-9654-B53565E3EDF0}" srcOrd="3" destOrd="0" presId="urn:microsoft.com/office/officeart/2005/8/layout/hList9"/>
    <dgm:cxn modelId="{EAE97423-9CBC-4D26-A785-33BE40650F86}" type="presParOf" srcId="{91831AFB-4D42-4B4B-9654-B53565E3EDF0}" destId="{E3119741-AAD8-478E-A465-5407DD00F07E}" srcOrd="0" destOrd="0" presId="urn:microsoft.com/office/officeart/2005/8/layout/hList9"/>
    <dgm:cxn modelId="{ADF6ECCC-694C-4DBE-BFC8-6A8D923239CF}" type="presParOf" srcId="{91831AFB-4D42-4B4B-9654-B53565E3EDF0}" destId="{09CB5FD9-64E0-4995-AB1E-4244E64F3BF6}" srcOrd="1" destOrd="0" presId="urn:microsoft.com/office/officeart/2005/8/layout/hList9"/>
    <dgm:cxn modelId="{71D5A90F-BF61-4292-8322-1B30B896A925}" type="presParOf" srcId="{74F882C1-9CCB-4300-B898-BEE7E058D236}" destId="{AC7D474E-915B-4A39-ADC8-6658321CFC9C}" srcOrd="7" destOrd="0" presId="urn:microsoft.com/office/officeart/2005/8/layout/hList9"/>
    <dgm:cxn modelId="{A4DBCF5E-DC61-4660-8330-1121B9BF5E4E}" type="presParOf" srcId="{74F882C1-9CCB-4300-B898-BEE7E058D236}" destId="{159C274F-DD40-460E-953E-3C9310F0D0A7}"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A9B19-1307-4078-809F-79A46A0BAC7A}">
      <dsp:nvSpPr>
        <dsp:cNvPr id="0" name=""/>
        <dsp:cNvSpPr/>
      </dsp:nvSpPr>
      <dsp:spPr>
        <a:xfrm>
          <a:off x="2391988" y="28872"/>
          <a:ext cx="5947450" cy="203931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a:t>Realizar un diagnóstico que permita identificar las necesidades y áreas de oportunidad para diseñar un plan Tecnológico bajo el modelo de las 5 hélices en el TecNM campus Querétaro, para mejorar procesos administrativos y </a:t>
          </a:r>
          <a:r>
            <a:rPr lang="es-MX" sz="1600" kern="1200" dirty="0" err="1"/>
            <a:t>eficientar</a:t>
          </a:r>
          <a:r>
            <a:rPr lang="es-MX" sz="1600" kern="1200" dirty="0"/>
            <a:t> los tiempos de respuesta, reduciendo recurso humano, materiales y económicos</a:t>
          </a:r>
        </a:p>
      </dsp:txBody>
      <dsp:txXfrm>
        <a:off x="2391988" y="283787"/>
        <a:ext cx="5182707" cy="1529487"/>
      </dsp:txXfrm>
    </dsp:sp>
    <dsp:sp modelId="{DE91F723-8F45-4A61-BB0A-89F1018A027A}">
      <dsp:nvSpPr>
        <dsp:cNvPr id="0" name=""/>
        <dsp:cNvSpPr/>
      </dsp:nvSpPr>
      <dsp:spPr>
        <a:xfrm>
          <a:off x="6506" y="209054"/>
          <a:ext cx="2378975"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General</a:t>
          </a:r>
        </a:p>
      </dsp:txBody>
      <dsp:txXfrm>
        <a:off x="85894" y="288442"/>
        <a:ext cx="2220199" cy="1467485"/>
      </dsp:txXfrm>
    </dsp:sp>
    <dsp:sp modelId="{9E6D7C21-257A-4AEF-AC79-802FA3ED17EB}">
      <dsp:nvSpPr>
        <dsp:cNvPr id="0" name=""/>
        <dsp:cNvSpPr/>
      </dsp:nvSpPr>
      <dsp:spPr>
        <a:xfrm>
          <a:off x="2525913" y="2204469"/>
          <a:ext cx="5808988" cy="2269594"/>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Detectar los actores participes del modelo de las 5 hélices y su vinculación con la institución.</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Identificar los procesos administrativos que forman parte del aprendizaje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Analizar  qué factores influyen en el desarrollo de competencias y habilidades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Diseñar  un plan tecnológico para eficiencia y eficacia de los procesos administrativos</a:t>
          </a:r>
          <a:endParaRPr lang="es-MX" sz="1400" kern="1200" dirty="0"/>
        </a:p>
      </dsp:txBody>
      <dsp:txXfrm>
        <a:off x="2525913" y="2488168"/>
        <a:ext cx="4957890" cy="1702196"/>
      </dsp:txXfrm>
    </dsp:sp>
    <dsp:sp modelId="{A4F6AF23-7438-4418-8EBD-DDFF2CDB84D6}">
      <dsp:nvSpPr>
        <dsp:cNvPr id="0" name=""/>
        <dsp:cNvSpPr/>
      </dsp:nvSpPr>
      <dsp:spPr>
        <a:xfrm>
          <a:off x="4536" y="2526136"/>
          <a:ext cx="2521377"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Específicos</a:t>
          </a:r>
        </a:p>
      </dsp:txBody>
      <dsp:txXfrm>
        <a:off x="83924" y="2605524"/>
        <a:ext cx="2362601" cy="1467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D1D3-A56B-4E15-B495-2EF312ABE71A}">
      <dsp:nvSpPr>
        <dsp:cNvPr id="0" name=""/>
        <dsp:cNvSpPr/>
      </dsp:nvSpPr>
      <dsp:spPr>
        <a:xfrm rot="5400000">
          <a:off x="-185453" y="191572"/>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Plan tecnológico</a:t>
          </a:r>
        </a:p>
      </dsp:txBody>
      <dsp:txXfrm rot="-5400000">
        <a:off x="1" y="438843"/>
        <a:ext cx="865450" cy="370907"/>
      </dsp:txXfrm>
    </dsp:sp>
    <dsp:sp modelId="{401C1F77-4EBB-4A67-827F-7124A17B3064}">
      <dsp:nvSpPr>
        <dsp:cNvPr id="0" name=""/>
        <dsp:cNvSpPr/>
      </dsp:nvSpPr>
      <dsp:spPr>
        <a:xfrm rot="5400000">
          <a:off x="5010034" y="-4138465"/>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Menciona que un plan tecnológico es un documento que incorpora los resultados del diagnóstico y pronóstico tecnológicos, objetivos tecnológicos de la organización, estrategia tecnológica. Rodríguez (2015).</a:t>
          </a:r>
        </a:p>
      </dsp:txBody>
      <dsp:txXfrm rot="-5400000">
        <a:off x="865450" y="45349"/>
        <a:ext cx="9053571" cy="725172"/>
      </dsp:txXfrm>
    </dsp:sp>
    <dsp:sp modelId="{6BB24B62-2073-4A96-A1C0-7E2CB099633E}">
      <dsp:nvSpPr>
        <dsp:cNvPr id="0" name=""/>
        <dsp:cNvSpPr/>
      </dsp:nvSpPr>
      <dsp:spPr>
        <a:xfrm rot="5400000">
          <a:off x="-185453" y="1281336"/>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Gestión tecnológica</a:t>
          </a:r>
        </a:p>
      </dsp:txBody>
      <dsp:txXfrm rot="-5400000">
        <a:off x="1" y="1528607"/>
        <a:ext cx="865450" cy="370907"/>
      </dsp:txXfrm>
    </dsp:sp>
    <dsp:sp modelId="{A02A64AD-A593-4D7A-AF49-5A2D577CE1F3}">
      <dsp:nvSpPr>
        <dsp:cNvPr id="0" name=""/>
        <dsp:cNvSpPr/>
      </dsp:nvSpPr>
      <dsp:spPr>
        <a:xfrm rot="5400000">
          <a:off x="5010034" y="-3048701"/>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Mediante la elaboración y ejecución de planes de innovación, ha ganado terreno en el mundo  al reconocer que ésta aporta elementos para conducir a la organización en el presente, pero también en el futuro. Gonzalez (2019).</a:t>
          </a:r>
        </a:p>
        <a:p>
          <a:pPr marL="57150" lvl="1" indent="-57150" algn="l" defTabSz="488950">
            <a:lnSpc>
              <a:spcPct val="90000"/>
            </a:lnSpc>
            <a:spcBef>
              <a:spcPct val="0"/>
            </a:spcBef>
            <a:spcAft>
              <a:spcPct val="15000"/>
            </a:spcAft>
            <a:buChar char="•"/>
          </a:pPr>
          <a:r>
            <a:rPr lang="es-MX" sz="1100" kern="1200" dirty="0"/>
            <a:t>La tecnología integra experiencia, conocimiento, instalaciones, equipo, recursos humanos y procesos; además, permite la generación de nuevos productos, procesos, servicios y sistemas, así como mejoras a los que ya existen. </a:t>
          </a:r>
        </a:p>
      </dsp:txBody>
      <dsp:txXfrm rot="-5400000">
        <a:off x="865450" y="1135113"/>
        <a:ext cx="9053571" cy="725172"/>
      </dsp:txXfrm>
    </dsp:sp>
    <dsp:sp modelId="{5B5DAC10-012F-4213-A507-7D53F883707E}">
      <dsp:nvSpPr>
        <dsp:cNvPr id="0" name=""/>
        <dsp:cNvSpPr/>
      </dsp:nvSpPr>
      <dsp:spPr>
        <a:xfrm rot="5400000">
          <a:off x="-185453" y="2371100"/>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Estándares de Gestión tecnológica</a:t>
          </a:r>
        </a:p>
      </dsp:txBody>
      <dsp:txXfrm rot="-5400000">
        <a:off x="1" y="2618371"/>
        <a:ext cx="865450" cy="370907"/>
      </dsp:txXfrm>
    </dsp:sp>
    <dsp:sp modelId="{F2E434C1-33F5-4641-BC8C-811B04DF3CA9}">
      <dsp:nvSpPr>
        <dsp:cNvPr id="0" name=""/>
        <dsp:cNvSpPr/>
      </dsp:nvSpPr>
      <dsp:spPr>
        <a:xfrm rot="5400000">
          <a:off x="5001367" y="-1964957"/>
          <a:ext cx="804054"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Esta analogía constituye una herramienta muy valiosa para el diseño de cualquier modelo de gestión ya que el seguimiento de un estándar proporciona un mayor grado de confianza respecto a la calidad, El sistema de gestión de las actividades de ( I+D+i).</a:t>
          </a:r>
        </a:p>
      </dsp:txBody>
      <dsp:txXfrm rot="-5400000">
        <a:off x="856994" y="2218667"/>
        <a:ext cx="9053550" cy="725552"/>
      </dsp:txXfrm>
    </dsp:sp>
    <dsp:sp modelId="{78F3DD0D-C2FE-446E-BB9E-AD78782F3317}">
      <dsp:nvSpPr>
        <dsp:cNvPr id="0" name=""/>
        <dsp:cNvSpPr/>
      </dsp:nvSpPr>
      <dsp:spPr>
        <a:xfrm rot="5400000">
          <a:off x="-185453" y="3460865"/>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Modelo de las 5 Hélices</a:t>
          </a:r>
        </a:p>
      </dsp:txBody>
      <dsp:txXfrm rot="-5400000">
        <a:off x="1" y="3708136"/>
        <a:ext cx="865450" cy="370907"/>
      </dsp:txXfrm>
    </dsp:sp>
    <dsp:sp modelId="{BD5A1FCF-0908-467D-AFD6-5D13BB7FDC5A}">
      <dsp:nvSpPr>
        <dsp:cNvPr id="0" name=""/>
        <dsp:cNvSpPr/>
      </dsp:nvSpPr>
      <dsp:spPr>
        <a:xfrm rot="5400000">
          <a:off x="5010034" y="-869173"/>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La Quíntuple hélice se puede definir como un modelo teórico de innovación, basado en cinco subsistemas que intercambian conocimiento con el fin de generar y promover un desarrollo sostenible para la sociedad.</a:t>
          </a:r>
        </a:p>
        <a:p>
          <a:pPr marL="57150" lvl="1" indent="-57150" algn="l" defTabSz="488950">
            <a:lnSpc>
              <a:spcPct val="90000"/>
            </a:lnSpc>
            <a:spcBef>
              <a:spcPct val="0"/>
            </a:spcBef>
            <a:spcAft>
              <a:spcPct val="15000"/>
            </a:spcAft>
            <a:buChar char="•"/>
          </a:pPr>
          <a:r>
            <a:rPr lang="es-MX" sz="1100" kern="12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sp:txBody>
      <dsp:txXfrm rot="-5400000">
        <a:off x="865450" y="3314641"/>
        <a:ext cx="9053571" cy="725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61EB3-2289-4B7E-8A81-08286FD91235}">
      <dsp:nvSpPr>
        <dsp:cNvPr id="0" name=""/>
        <dsp:cNvSpPr/>
      </dsp:nvSpPr>
      <dsp:spPr>
        <a:xfrm>
          <a:off x="1096740" y="38207"/>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endParaRPr lang="es-MX" sz="1000" kern="1200" dirty="0"/>
        </a:p>
        <a:p>
          <a:pPr marL="57150" lvl="1" indent="-57150" algn="l" defTabSz="444500">
            <a:lnSpc>
              <a:spcPct val="90000"/>
            </a:lnSpc>
            <a:spcBef>
              <a:spcPct val="0"/>
            </a:spcBef>
            <a:spcAft>
              <a:spcPct val="15000"/>
            </a:spcAft>
            <a:buChar char="•"/>
          </a:pPr>
          <a:r>
            <a:rPr lang="es-MX" sz="1000" kern="1200" dirty="0"/>
            <a:t>La metodología que se utilizara en el desarrollo de la investigación será con enfoque mixto.</a:t>
          </a:r>
        </a:p>
      </dsp:txBody>
      <dsp:txXfrm>
        <a:off x="1140941" y="82408"/>
        <a:ext cx="2438695" cy="1842224"/>
      </dsp:txXfrm>
    </dsp:sp>
    <dsp:sp modelId="{F70F868C-8F51-4B04-A363-179CF1237351}">
      <dsp:nvSpPr>
        <dsp:cNvPr id="0" name=""/>
        <dsp:cNvSpPr/>
      </dsp:nvSpPr>
      <dsp:spPr>
        <a:xfrm>
          <a:off x="1102603"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Metodología</a:t>
          </a:r>
        </a:p>
      </dsp:txBody>
      <dsp:txXfrm>
        <a:off x="1102603" y="1889695"/>
        <a:ext cx="1779646" cy="811162"/>
      </dsp:txXfrm>
    </dsp:sp>
    <dsp:sp modelId="{7A8D9A2D-51ED-407A-96A6-D424383BED0A}">
      <dsp:nvSpPr>
        <dsp:cNvPr id="0" name=""/>
        <dsp:cNvSpPr/>
      </dsp:nvSpPr>
      <dsp:spPr>
        <a:xfrm>
          <a:off x="2953736" y="2018541"/>
          <a:ext cx="884484" cy="884484"/>
        </a:xfrm>
        <a:prstGeom prst="ellipse">
          <a:avLst/>
        </a:prstGeom>
        <a:blipFill rotWithShape="1">
          <a:blip xmlns:r="http://schemas.openxmlformats.org/officeDocument/2006/relationships" r:embed="rId1"/>
          <a:srcRect/>
          <a:stretch>
            <a:fillRect l="-20000" r="-20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3F5DC-77A4-4D28-9972-2CB3F1D15709}">
      <dsp:nvSpPr>
        <dsp:cNvPr id="0" name=""/>
        <dsp:cNvSpPr/>
      </dsp:nvSpPr>
      <dsp:spPr>
        <a:xfrm>
          <a:off x="4057346"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Se debe identificar que competencias y habilidades se requieren de los estudiantes, además de aplicar encuestas y entrevistas a los actores que forman parte del modelo de las cinco hélices.</a:t>
          </a:r>
          <a:endParaRPr lang="es-MX" sz="1000" kern="1200" dirty="0"/>
        </a:p>
      </dsp:txBody>
      <dsp:txXfrm>
        <a:off x="4101547" y="47471"/>
        <a:ext cx="2438695" cy="1842224"/>
      </dsp:txXfrm>
    </dsp:sp>
    <dsp:sp modelId="{BFDD628B-5D35-4276-B4E3-2F957934C231}">
      <dsp:nvSpPr>
        <dsp:cNvPr id="0" name=""/>
        <dsp:cNvSpPr/>
      </dsp:nvSpPr>
      <dsp:spPr>
        <a:xfrm>
          <a:off x="4057346"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cualitativa</a:t>
          </a:r>
        </a:p>
      </dsp:txBody>
      <dsp:txXfrm>
        <a:off x="4057346" y="1889695"/>
        <a:ext cx="1779646" cy="811162"/>
      </dsp:txXfrm>
    </dsp:sp>
    <dsp:sp modelId="{06A17BFA-CA2B-496C-83BC-CCDB0055086C}">
      <dsp:nvSpPr>
        <dsp:cNvPr id="0" name=""/>
        <dsp:cNvSpPr/>
      </dsp:nvSpPr>
      <dsp:spPr>
        <a:xfrm>
          <a:off x="5908480" y="2018541"/>
          <a:ext cx="884484" cy="884484"/>
        </a:xfrm>
        <a:prstGeom prst="ellipse">
          <a:avLst/>
        </a:prstGeom>
        <a:blipFill rotWithShape="1">
          <a:blip xmlns:r="http://schemas.openxmlformats.org/officeDocument/2006/relationships" r:embed="rId2"/>
          <a:srcRect/>
          <a:stretch>
            <a:fillRect l="-2000" r="-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6F86E-9874-4024-9C9A-3D2E028F911A}">
      <dsp:nvSpPr>
        <dsp:cNvPr id="0" name=""/>
        <dsp:cNvSpPr/>
      </dsp:nvSpPr>
      <dsp:spPr>
        <a:xfrm>
          <a:off x="7012089"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Para realizar el análisis se va a tomar una muestra representativa de la población estudiantil de la institución para medición de los diversos indicadores que impactan en esta investigación como lo son:</a:t>
          </a:r>
          <a:endParaRPr lang="es-MX" sz="1000" kern="1200" dirty="0"/>
        </a:p>
        <a:p>
          <a:pPr marL="57150" lvl="1" indent="-57150" algn="l" defTabSz="444500">
            <a:lnSpc>
              <a:spcPct val="90000"/>
            </a:lnSpc>
            <a:spcBef>
              <a:spcPct val="0"/>
            </a:spcBef>
            <a:spcAft>
              <a:spcPct val="15000"/>
            </a:spcAft>
            <a:buChar char="•"/>
          </a:pPr>
          <a:endParaRPr lang="es-MX"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Índice de deserción (Los estudiantes que no concluyen la carrera)</a:t>
          </a:r>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La medición de tiempo de respuesta de tramites administrativos.</a:t>
          </a:r>
        </a:p>
        <a:p>
          <a:pPr marL="57150" lvl="1" indent="-57150" algn="l" defTabSz="444500">
            <a:lnSpc>
              <a:spcPct val="90000"/>
            </a:lnSpc>
            <a:spcBef>
              <a:spcPct val="0"/>
            </a:spcBef>
            <a:spcAft>
              <a:spcPct val="15000"/>
            </a:spcAft>
            <a:buFont typeface="Arial" panose="020B0604020202020204" pitchFamily="34" charset="0"/>
            <a:buChar char="•"/>
          </a:pPr>
          <a:r>
            <a:rPr lang="es-ES" sz="1000" kern="1200" dirty="0"/>
            <a:t>Ocupación de Infraestructura</a:t>
          </a:r>
          <a:endParaRPr lang="es-MX" sz="1000" kern="1200" dirty="0"/>
        </a:p>
      </dsp:txBody>
      <dsp:txXfrm>
        <a:off x="7056290" y="47471"/>
        <a:ext cx="2438695" cy="1842224"/>
      </dsp:txXfrm>
    </dsp:sp>
    <dsp:sp modelId="{D641ED89-2394-4B77-8AB6-ABCA5803DE5D}">
      <dsp:nvSpPr>
        <dsp:cNvPr id="0" name=""/>
        <dsp:cNvSpPr/>
      </dsp:nvSpPr>
      <dsp:spPr>
        <a:xfrm>
          <a:off x="7012089"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cuantitativa</a:t>
          </a:r>
        </a:p>
      </dsp:txBody>
      <dsp:txXfrm>
        <a:off x="7012089" y="1889695"/>
        <a:ext cx="1779646" cy="811162"/>
      </dsp:txXfrm>
    </dsp:sp>
    <dsp:sp modelId="{E423395C-B1A2-4883-87FB-BE3D854339C8}">
      <dsp:nvSpPr>
        <dsp:cNvPr id="0" name=""/>
        <dsp:cNvSpPr/>
      </dsp:nvSpPr>
      <dsp:spPr>
        <a:xfrm>
          <a:off x="8863223" y="2018541"/>
          <a:ext cx="884484" cy="884484"/>
        </a:xfrm>
        <a:prstGeom prst="ellipse">
          <a:avLst/>
        </a:prstGeom>
        <a:blipFill rotWithShape="1">
          <a:blip xmlns:r="http://schemas.openxmlformats.org/officeDocument/2006/relationships" r:embed="rId3"/>
          <a:srcRect/>
          <a:stretch>
            <a:fillRect l="-25000" r="-2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09FB-F0C2-49B3-9860-5E4BDD9F3951}">
      <dsp:nvSpPr>
        <dsp:cNvPr id="0" name=""/>
        <dsp:cNvSpPr/>
      </dsp:nvSpPr>
      <dsp:spPr>
        <a:xfrm>
          <a:off x="0" y="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nula</a:t>
          </a:r>
        </a:p>
      </dsp:txBody>
      <dsp:txXfrm>
        <a:off x="18734" y="18734"/>
        <a:ext cx="8433775" cy="346292"/>
      </dsp:txXfrm>
    </dsp:sp>
    <dsp:sp modelId="{EABDCE1A-2F66-4C04-90F1-4AD394305CC8}">
      <dsp:nvSpPr>
        <dsp:cNvPr id="0" name=""/>
        <dsp:cNvSpPr/>
      </dsp:nvSpPr>
      <dsp:spPr>
        <a:xfrm>
          <a:off x="0" y="390519"/>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disminuye el índice de deserción y aumenta el índice de eficiencia terminal </a:t>
          </a:r>
        </a:p>
      </dsp:txBody>
      <dsp:txXfrm>
        <a:off x="0" y="390519"/>
        <a:ext cx="8471243" cy="264960"/>
      </dsp:txXfrm>
    </dsp:sp>
    <dsp:sp modelId="{99D14D86-4AE9-411D-B19C-2504247B32BE}">
      <dsp:nvSpPr>
        <dsp:cNvPr id="0" name=""/>
        <dsp:cNvSpPr/>
      </dsp:nvSpPr>
      <dsp:spPr>
        <a:xfrm>
          <a:off x="0" y="65548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alternativa</a:t>
          </a:r>
        </a:p>
      </dsp:txBody>
      <dsp:txXfrm>
        <a:off x="18734" y="674214"/>
        <a:ext cx="8433775" cy="346292"/>
      </dsp:txXfrm>
    </dsp:sp>
    <dsp:sp modelId="{310E983C-FCBE-4F9F-BB54-7D0E6BC03881}">
      <dsp:nvSpPr>
        <dsp:cNvPr id="0" name=""/>
        <dsp:cNvSpPr/>
      </dsp:nvSpPr>
      <dsp:spPr>
        <a:xfrm>
          <a:off x="0" y="1039240"/>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aumenta el índice de deserción y disminuye el índice de eficiencia terminal</a:t>
          </a:r>
        </a:p>
      </dsp:txBody>
      <dsp:txXfrm>
        <a:off x="0" y="1039240"/>
        <a:ext cx="8471243"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BD36-92D7-4F1A-A6AA-35D47810FDBE}">
      <dsp:nvSpPr>
        <dsp:cNvPr id="0" name=""/>
        <dsp:cNvSpPr/>
      </dsp:nvSpPr>
      <dsp:spPr>
        <a:xfrm>
          <a:off x="1660580"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¿Los procesos administrativos genera impacto en el aprendizaje de los estudiantes?</a:t>
          </a:r>
        </a:p>
      </dsp:txBody>
      <dsp:txXfrm>
        <a:off x="1943302" y="471207"/>
        <a:ext cx="1484288" cy="1178595"/>
      </dsp:txXfrm>
    </dsp:sp>
    <dsp:sp modelId="{571B11A9-1036-4FE1-9283-E66F89CD8DFF}">
      <dsp:nvSpPr>
        <dsp:cNvPr id="0" name=""/>
        <dsp:cNvSpPr/>
      </dsp:nvSpPr>
      <dsp:spPr>
        <a:xfrm>
          <a:off x="1660580"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¿Con que tecnologías cuenta la institución?</a:t>
          </a:r>
        </a:p>
      </dsp:txBody>
      <dsp:txXfrm>
        <a:off x="1943302" y="1649802"/>
        <a:ext cx="1484288" cy="1178595"/>
      </dsp:txXfrm>
    </dsp:sp>
    <dsp:sp modelId="{D17D75D4-982F-4AF2-9927-A9E1669272A9}">
      <dsp:nvSpPr>
        <dsp:cNvPr id="0" name=""/>
        <dsp:cNvSpPr/>
      </dsp:nvSpPr>
      <dsp:spPr>
        <a:xfrm>
          <a:off x="1256088" y="233155"/>
          <a:ext cx="537913" cy="45932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1</a:t>
          </a:r>
        </a:p>
      </dsp:txBody>
      <dsp:txXfrm>
        <a:off x="1334864" y="300422"/>
        <a:ext cx="380361" cy="324794"/>
      </dsp:txXfrm>
    </dsp:sp>
    <dsp:sp modelId="{767C047D-F747-44BA-B6BB-056D012EF70F}">
      <dsp:nvSpPr>
        <dsp:cNvPr id="0" name=""/>
        <dsp:cNvSpPr/>
      </dsp:nvSpPr>
      <dsp:spPr>
        <a:xfrm>
          <a:off x="3965503"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tecnologías impactan en la eficacia de los procesos?</a:t>
          </a:r>
        </a:p>
      </dsp:txBody>
      <dsp:txXfrm>
        <a:off x="4248225" y="471207"/>
        <a:ext cx="1484288" cy="1178595"/>
      </dsp:txXfrm>
    </dsp:sp>
    <dsp:sp modelId="{0D63EA51-B9DA-4700-8FE5-53882A0F3BAB}">
      <dsp:nvSpPr>
        <dsp:cNvPr id="0" name=""/>
        <dsp:cNvSpPr/>
      </dsp:nvSpPr>
      <dsp:spPr>
        <a:xfrm>
          <a:off x="3965503"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beneficios tendrá la institución al generara alianzas con los actores participes?</a:t>
          </a:r>
        </a:p>
      </dsp:txBody>
      <dsp:txXfrm>
        <a:off x="4248225" y="1649802"/>
        <a:ext cx="1484288" cy="1178595"/>
      </dsp:txXfrm>
    </dsp:sp>
    <dsp:sp modelId="{472B9315-92D1-4384-9CCC-0834E2115D11}">
      <dsp:nvSpPr>
        <dsp:cNvPr id="0" name=""/>
        <dsp:cNvSpPr/>
      </dsp:nvSpPr>
      <dsp:spPr>
        <a:xfrm>
          <a:off x="3749519" y="232861"/>
          <a:ext cx="453673" cy="42490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2</a:t>
          </a:r>
        </a:p>
      </dsp:txBody>
      <dsp:txXfrm>
        <a:off x="3815958" y="295087"/>
        <a:ext cx="320795" cy="300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1E929-BDD0-4297-8F98-4B6C321C3A24}">
      <dsp:nvSpPr>
        <dsp:cNvPr id="0" name=""/>
        <dsp:cNvSpPr/>
      </dsp:nvSpPr>
      <dsp:spPr>
        <a:xfrm>
          <a:off x="4508508" y="137335"/>
          <a:ext cx="1675664"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MX" sz="1600" kern="1200" dirty="0"/>
            <a:t>Competencias</a:t>
          </a:r>
        </a:p>
      </dsp:txBody>
      <dsp:txXfrm>
        <a:off x="4776614" y="137335"/>
        <a:ext cx="1407558" cy="756639"/>
      </dsp:txXfrm>
    </dsp:sp>
    <dsp:sp modelId="{E3119741-AAD8-478E-A465-5407DD00F07E}">
      <dsp:nvSpPr>
        <dsp:cNvPr id="0" name=""/>
        <dsp:cNvSpPr/>
      </dsp:nvSpPr>
      <dsp:spPr>
        <a:xfrm>
          <a:off x="5899826" y="658606"/>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Tiempo</a:t>
          </a:r>
          <a:r>
            <a:rPr lang="es-MX" sz="1700" kern="1200" baseline="0" dirty="0"/>
            <a:t> de respuesta</a:t>
          </a:r>
          <a:endParaRPr lang="es-MX" sz="1700" kern="1200" dirty="0"/>
        </a:p>
      </dsp:txBody>
      <dsp:txXfrm>
        <a:off x="6120420" y="658606"/>
        <a:ext cx="1158122" cy="756639"/>
      </dsp:txXfrm>
    </dsp:sp>
    <dsp:sp modelId="{BF379F9A-A19D-43E7-B1CD-136E71EC81E0}">
      <dsp:nvSpPr>
        <dsp:cNvPr id="0" name=""/>
        <dsp:cNvSpPr/>
      </dsp:nvSpPr>
      <dsp:spPr>
        <a:xfrm>
          <a:off x="7124002" y="1361993"/>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Plan tecnológico</a:t>
          </a:r>
        </a:p>
      </dsp:txBody>
      <dsp:txXfrm>
        <a:off x="7344597" y="1361993"/>
        <a:ext cx="1158122" cy="756639"/>
      </dsp:txXfrm>
    </dsp:sp>
    <dsp:sp modelId="{AFFDEE81-7837-4CF7-B2E6-2E3CA1456E05}">
      <dsp:nvSpPr>
        <dsp:cNvPr id="0" name=""/>
        <dsp:cNvSpPr/>
      </dsp:nvSpPr>
      <dsp:spPr>
        <a:xfrm>
          <a:off x="8436720" y="1893404"/>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Modelos de 5 hélices </a:t>
          </a:r>
        </a:p>
      </dsp:txBody>
      <dsp:txXfrm>
        <a:off x="8657314" y="1893404"/>
        <a:ext cx="1158122" cy="756639"/>
      </dsp:txXfrm>
    </dsp:sp>
    <dsp:sp modelId="{71CE35C2-12E1-4582-86C7-A2EE0A238980}">
      <dsp:nvSpPr>
        <dsp:cNvPr id="0" name=""/>
        <dsp:cNvSpPr/>
      </dsp:nvSpPr>
      <dsp:spPr>
        <a:xfrm flipV="1">
          <a:off x="1534400" y="707201"/>
          <a:ext cx="45723" cy="542443"/>
        </a:xfrm>
        <a:prstGeom prst="ellipse">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MX" sz="2700" kern="1200" dirty="0"/>
        </a:p>
      </dsp:txBody>
      <dsp:txXfrm rot="10800000">
        <a:off x="1541096" y="786640"/>
        <a:ext cx="32331" cy="383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370F-EEBF-4381-B302-A2FB8508E737}">
      <dsp:nvSpPr>
        <dsp:cNvPr id="0" name=""/>
        <dsp:cNvSpPr/>
      </dsp:nvSpPr>
      <dsp:spPr>
        <a:xfrm>
          <a:off x="1810706" y="779729"/>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Recursos tecnológicos</a:t>
          </a:r>
        </a:p>
      </dsp:txBody>
      <dsp:txXfrm>
        <a:off x="2126371" y="779729"/>
        <a:ext cx="1657245" cy="1315932"/>
      </dsp:txXfrm>
    </dsp:sp>
    <dsp:sp modelId="{F8F2276F-0357-4BB7-9B20-8B2B43088D83}">
      <dsp:nvSpPr>
        <dsp:cNvPr id="0" name=""/>
        <dsp:cNvSpPr/>
      </dsp:nvSpPr>
      <dsp:spPr>
        <a:xfrm>
          <a:off x="425340" y="1644"/>
          <a:ext cx="1749814" cy="145878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Dependientes</a:t>
          </a:r>
        </a:p>
      </dsp:txBody>
      <dsp:txXfrm>
        <a:off x="681594" y="215278"/>
        <a:ext cx="1237306" cy="1031516"/>
      </dsp:txXfrm>
    </dsp:sp>
    <dsp:sp modelId="{033E4776-6AF5-4621-8812-00177C733009}">
      <dsp:nvSpPr>
        <dsp:cNvPr id="0" name=""/>
        <dsp:cNvSpPr/>
      </dsp:nvSpPr>
      <dsp:spPr>
        <a:xfrm>
          <a:off x="5625627" y="568746"/>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Calidad de servicio</a:t>
          </a:r>
        </a:p>
      </dsp:txBody>
      <dsp:txXfrm>
        <a:off x="5941293" y="568746"/>
        <a:ext cx="1657245" cy="1315932"/>
      </dsp:txXfrm>
    </dsp:sp>
    <dsp:sp modelId="{330EE08B-41A3-4C76-9CF4-69366E73F753}">
      <dsp:nvSpPr>
        <dsp:cNvPr id="0" name=""/>
        <dsp:cNvSpPr/>
      </dsp:nvSpPr>
      <dsp:spPr>
        <a:xfrm>
          <a:off x="5625627" y="1892600"/>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económico </a:t>
          </a:r>
        </a:p>
      </dsp:txBody>
      <dsp:txXfrm>
        <a:off x="5941293" y="1892600"/>
        <a:ext cx="1657245" cy="1315932"/>
      </dsp:txXfrm>
    </dsp:sp>
    <dsp:sp modelId="{E3119741-AAD8-478E-A465-5407DD00F07E}">
      <dsp:nvSpPr>
        <dsp:cNvPr id="0" name=""/>
        <dsp:cNvSpPr/>
      </dsp:nvSpPr>
      <dsp:spPr>
        <a:xfrm>
          <a:off x="5625627" y="3161263"/>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humano</a:t>
          </a:r>
        </a:p>
      </dsp:txBody>
      <dsp:txXfrm>
        <a:off x="5941293" y="3161263"/>
        <a:ext cx="1657245" cy="1315932"/>
      </dsp:txXfrm>
    </dsp:sp>
    <dsp:sp modelId="{159C274F-DD40-460E-953E-3C9310F0D0A7}">
      <dsp:nvSpPr>
        <dsp:cNvPr id="0" name=""/>
        <dsp:cNvSpPr/>
      </dsp:nvSpPr>
      <dsp:spPr>
        <a:xfrm>
          <a:off x="4005553" y="0"/>
          <a:ext cx="2028153" cy="14844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Independientes</a:t>
          </a:r>
          <a:r>
            <a:rPr lang="es-MX" sz="800" kern="1200" dirty="0"/>
            <a:t> </a:t>
          </a:r>
        </a:p>
      </dsp:txBody>
      <dsp:txXfrm>
        <a:off x="4302569" y="217386"/>
        <a:ext cx="1434121" cy="10496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1BDBC-88F2-42FC-855C-73934DD31881}" type="datetimeFigureOut">
              <a:rPr lang="es-MX" smtClean="0"/>
              <a:t>04/11/2021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F7D73-90CE-440D-80CB-6174A26AC0BF}" type="slidenum">
              <a:rPr lang="es-MX" smtClean="0"/>
              <a:t>‹Nº›</a:t>
            </a:fld>
            <a:endParaRPr lang="es-MX"/>
          </a:p>
        </p:txBody>
      </p:sp>
    </p:spTree>
    <p:extLst>
      <p:ext uri="{BB962C8B-B14F-4D97-AF65-F5344CB8AC3E}">
        <p14:creationId xmlns:p14="http://schemas.microsoft.com/office/powerpoint/2010/main" val="198262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FFF7D73-90CE-440D-80CB-6174A26AC0BF}" type="slidenum">
              <a:rPr lang="es-MX" smtClean="0"/>
              <a:t>2</a:t>
            </a:fld>
            <a:endParaRPr lang="es-MX"/>
          </a:p>
        </p:txBody>
      </p:sp>
    </p:spTree>
    <p:extLst>
      <p:ext uri="{BB962C8B-B14F-4D97-AF65-F5344CB8AC3E}">
        <p14:creationId xmlns:p14="http://schemas.microsoft.com/office/powerpoint/2010/main" val="11089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martinez349@uaq.edu.mx" TargetMode="External"/><Relationship Id="rId7"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jpe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xml"/><Relationship Id="rId5" Type="http://schemas.openxmlformats.org/officeDocument/2006/relationships/image" Target="../media/image4.jpe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3.xml"/><Relationship Id="rId5" Type="http://schemas.openxmlformats.org/officeDocument/2006/relationships/image" Target="../media/image4.jpeg"/><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image" Target="../media/image3.png"/><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image" Target="../media/image1.png"/><Relationship Id="rId16"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4.jpeg"/><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image" Target="../media/image3.png"/><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7.xml"/><Relationship Id="rId5" Type="http://schemas.openxmlformats.org/officeDocument/2006/relationships/image" Target="../media/image4.jpeg"/><Relationship Id="rId10" Type="http://schemas.openxmlformats.org/officeDocument/2006/relationships/diagramLayout" Target="../diagrams/layout7.xml"/><Relationship Id="rId4" Type="http://schemas.openxmlformats.org/officeDocument/2006/relationships/image" Target="../media/image3.png"/><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pic>
          <p:nvPicPr>
            <p:cNvPr id="33" name="Imagen 32">
              <a:extLst>
                <a:ext uri="{FF2B5EF4-FFF2-40B4-BE49-F238E27FC236}">
                  <a16:creationId xmlns:a16="http://schemas.microsoft.com/office/drawing/2014/main" id="{B73EEEB5-54E6-4F81-968A-7607ED383697}"/>
                </a:ext>
              </a:extLst>
            </p:cNvPr>
            <p:cNvPicPr>
              <a:picLocks noChangeAspect="1"/>
            </p:cNvPicPr>
            <p:nvPr/>
          </p:nvPicPr>
          <p:blipFill>
            <a:blip r:embed="rId3"/>
            <a:stretch>
              <a:fillRect/>
            </a:stretch>
          </p:blipFill>
          <p:spPr>
            <a:xfrm>
              <a:off x="1575008" y="101238"/>
              <a:ext cx="624078" cy="824051"/>
            </a:xfrm>
            <a:prstGeom prst="rect">
              <a:avLst/>
            </a:prstGeom>
          </p:spPr>
        </p:pic>
        <p:grpSp>
          <p:nvGrpSpPr>
            <p:cNvPr id="34" name="Grupo 33">
              <a:extLst>
                <a:ext uri="{FF2B5EF4-FFF2-40B4-BE49-F238E27FC236}">
                  <a16:creationId xmlns:a16="http://schemas.microsoft.com/office/drawing/2014/main" id="{FAB5BE32-9B10-4EF9-9B3A-E91BAE8A67FF}"/>
                </a:ext>
              </a:extLst>
            </p:cNvPr>
            <p:cNvGrpSpPr/>
            <p:nvPr/>
          </p:nvGrpSpPr>
          <p:grpSpPr>
            <a:xfrm>
              <a:off x="2285769" y="38557"/>
              <a:ext cx="2918099" cy="781051"/>
              <a:chOff x="458611" y="-1705663"/>
              <a:chExt cx="3093173" cy="951198"/>
            </a:xfrm>
          </p:grpSpPr>
          <p:sp>
            <p:nvSpPr>
              <p:cNvPr id="35" name="Cuadro de texto 2">
                <a:extLst>
                  <a:ext uri="{FF2B5EF4-FFF2-40B4-BE49-F238E27FC236}">
                    <a16:creationId xmlns:a16="http://schemas.microsoft.com/office/drawing/2014/main" id="{A2F9B6C2-1CA8-4E4D-AB2F-944D62CE7E5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6" name="Imagen 35" descr="Boomerang">
                <a:extLst>
                  <a:ext uri="{FF2B5EF4-FFF2-40B4-BE49-F238E27FC236}">
                    <a16:creationId xmlns:a16="http://schemas.microsoft.com/office/drawing/2014/main" id="{F502DFC6-BD33-486B-9401-B78FD1FA7CC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37" name="Imagen 36">
              <a:extLst>
                <a:ext uri="{FF2B5EF4-FFF2-40B4-BE49-F238E27FC236}">
                  <a16:creationId xmlns:a16="http://schemas.microsoft.com/office/drawing/2014/main" id="{A8D376AE-6D42-46E2-B246-A47790F6D2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288" y="422070"/>
              <a:ext cx="1342432" cy="407076"/>
            </a:xfrm>
            <a:prstGeom prst="rect">
              <a:avLst/>
            </a:prstGeom>
            <a:noFill/>
            <a:ln>
              <a:noFill/>
            </a:ln>
          </p:spPr>
        </p:pic>
        <p:pic>
          <p:nvPicPr>
            <p:cNvPr id="38" name="Imagen 37">
              <a:extLst>
                <a:ext uri="{FF2B5EF4-FFF2-40B4-BE49-F238E27FC236}">
                  <a16:creationId xmlns:a16="http://schemas.microsoft.com/office/drawing/2014/main" id="{50483B94-C5CD-4A22-9ED7-BA14A31546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0887" y="69170"/>
              <a:ext cx="1342432" cy="360005"/>
            </a:xfrm>
            <a:prstGeom prst="rect">
              <a:avLst/>
            </a:prstGeom>
            <a:noFill/>
          </p:spPr>
        </p:pic>
        <p:pic>
          <p:nvPicPr>
            <p:cNvPr id="39" name="Imagen 38">
              <a:extLst>
                <a:ext uri="{FF2B5EF4-FFF2-40B4-BE49-F238E27FC236}">
                  <a16:creationId xmlns:a16="http://schemas.microsoft.com/office/drawing/2014/main" id="{171A86F5-D042-46D1-914F-A01B9396B2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140" y="897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81233" y="2101804"/>
            <a:ext cx="12192000" cy="2585323"/>
          </a:xfrm>
          <a:prstGeom prst="rect">
            <a:avLst/>
          </a:prstGeom>
          <a:noFill/>
        </p:spPr>
        <p:txBody>
          <a:bodyPr wrap="square" rtlCol="0">
            <a:spAutoFit/>
          </a:bodyPr>
          <a:lstStyle/>
          <a:p>
            <a:pPr algn="ctr"/>
            <a:r>
              <a:rPr lang="es-MX" sz="5400" b="1" dirty="0"/>
              <a:t>Diseño de plan tecnológico para el TECNM, campus Querétaro, bajo el modelo de las 5 hélices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Jessica Martinez Contreras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400110"/>
          </a:xfrm>
          <a:prstGeom prst="rect">
            <a:avLst/>
          </a:prstGeom>
          <a:noFill/>
        </p:spPr>
        <p:txBody>
          <a:bodyPr wrap="square" rtlCol="0">
            <a:spAutoFit/>
          </a:bodyPr>
          <a:lstStyle/>
          <a:p>
            <a:pPr algn="ctr"/>
            <a:r>
              <a:rPr lang="es-MX" sz="2000" b="1" i="1" dirty="0"/>
              <a:t>Dr. León Martín Cabello Cervantes</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8"/>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de la Tecnología</a:t>
            </a:r>
          </a:p>
        </p:txBody>
      </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Jessica Martinez Contreras</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354649" y="127719"/>
            <a:ext cx="632460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251061" y="2960824"/>
            <a:ext cx="7959982" cy="2062103"/>
          </a:xfrm>
          <a:prstGeom prst="rect">
            <a:avLst/>
          </a:prstGeom>
          <a:noFill/>
        </p:spPr>
        <p:txBody>
          <a:bodyPr wrap="square" rtlCol="0">
            <a:spAutoFit/>
          </a:bodyPr>
          <a:lstStyle/>
          <a:p>
            <a:pPr algn="ctr"/>
            <a:r>
              <a:rPr lang="es-MX" sz="3200" dirty="0"/>
              <a:t>Datos de contacto: </a:t>
            </a:r>
          </a:p>
          <a:p>
            <a:pPr algn="ctr"/>
            <a:r>
              <a:rPr lang="es-MX" sz="3200" dirty="0"/>
              <a:t>correo: </a:t>
            </a:r>
            <a:r>
              <a:rPr lang="es-MX" sz="3200" dirty="0">
                <a:hlinkClick r:id="rId3"/>
              </a:rPr>
              <a:t>jmartinez349@uaq.edu.mx</a:t>
            </a:r>
            <a:endParaRPr lang="es-MX" sz="3200" dirty="0"/>
          </a:p>
          <a:p>
            <a:pPr algn="ctr"/>
            <a:r>
              <a:rPr lang="es-MX" sz="3200" dirty="0"/>
              <a:t>Jessi_18martinez@hotmail.com</a:t>
            </a:r>
          </a:p>
          <a:p>
            <a:pPr algn="ctr"/>
            <a:r>
              <a:rPr lang="es-MX" sz="3200" dirty="0"/>
              <a:t>Tel: 4424939307</a:t>
            </a:r>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4"/>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5"/>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077218"/>
          </a:xfrm>
          <a:prstGeom prst="rect">
            <a:avLst/>
          </a:prstGeom>
          <a:noFill/>
        </p:spPr>
        <p:txBody>
          <a:bodyPr wrap="square" rtlCol="0">
            <a:spAutoFit/>
          </a:bodyPr>
          <a:lstStyle/>
          <a:p>
            <a:endParaRPr lang="es-MX" sz="3200" dirty="0"/>
          </a:p>
          <a:p>
            <a:endParaRPr lang="es-MX" sz="32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76034" y="210322"/>
            <a:ext cx="453081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57D71B95-767F-45E8-AD60-C21AD068CFB4}"/>
              </a:ext>
            </a:extLst>
          </p:cNvPr>
          <p:cNvSpPr txBox="1"/>
          <p:nvPr/>
        </p:nvSpPr>
        <p:spPr>
          <a:xfrm>
            <a:off x="2988647" y="1053320"/>
            <a:ext cx="5753100" cy="523220"/>
          </a:xfrm>
          <a:prstGeom prst="rect">
            <a:avLst/>
          </a:prstGeom>
          <a:noFill/>
        </p:spPr>
        <p:txBody>
          <a:bodyPr wrap="square" rtlCol="0">
            <a:spAutoFit/>
          </a:bodyPr>
          <a:lstStyle/>
          <a:p>
            <a:pPr algn="ctr"/>
            <a:r>
              <a:rPr lang="es-MX" sz="2800" b="1" i="1" dirty="0"/>
              <a:t>Justificación</a:t>
            </a:r>
          </a:p>
        </p:txBody>
      </p:sp>
      <p:sp>
        <p:nvSpPr>
          <p:cNvPr id="4" name="CuadroTexto 3">
            <a:extLst>
              <a:ext uri="{FF2B5EF4-FFF2-40B4-BE49-F238E27FC236}">
                <a16:creationId xmlns:a16="http://schemas.microsoft.com/office/drawing/2014/main" id="{6C13C4F6-FEF6-407A-9BE7-D58627EC79E2}"/>
              </a:ext>
            </a:extLst>
          </p:cNvPr>
          <p:cNvSpPr txBox="1"/>
          <p:nvPr/>
        </p:nvSpPr>
        <p:spPr>
          <a:xfrm>
            <a:off x="408419" y="1605358"/>
            <a:ext cx="11375161" cy="4862870"/>
          </a:xfrm>
          <a:prstGeom prst="rect">
            <a:avLst/>
          </a:prstGeom>
          <a:noFill/>
        </p:spPr>
        <p:txBody>
          <a:bodyPr wrap="square" rtlCol="0">
            <a:spAutoFit/>
          </a:bodyPr>
          <a:lstStyle/>
          <a:p>
            <a:pPr algn="just"/>
            <a:r>
              <a:rPr lang="es-MX" sz="1400" dirty="0"/>
              <a:t>En la actualidad la era digital a revolucionado nuestra vida cotidiana, con la transformación tecnológica la cual se ha adentrado en todos los sectores como lo son: la industrial, la económica, la salud y la educación.</a:t>
            </a:r>
          </a:p>
          <a:p>
            <a:pPr algn="just"/>
            <a:endParaRPr lang="es-MX" sz="1400" dirty="0"/>
          </a:p>
          <a:p>
            <a:pPr algn="just"/>
            <a:r>
              <a:rPr lang="es-MX" sz="1400" dirty="0"/>
              <a:t>Durante esta transformación digital se ha sufrido cambios en el sector educativo, dado que se prevén nuevos retos y necesidades en este ámbito, anteriormente los estudiantes solo podía acceder a la educación, o realizar un tramite administrativo de manera presencial, lo cual se ha vuelto abocado a un modelo técnico-burocrático.</a:t>
            </a:r>
          </a:p>
          <a:p>
            <a:pPr algn="just"/>
            <a:endParaRPr lang="es-MX" sz="1400" dirty="0"/>
          </a:p>
          <a:p>
            <a:pPr algn="just"/>
            <a:r>
              <a:rPr lang="es-MX" sz="1400" dirty="0"/>
              <a:t>El estado de Querétaro sufrió un cambio radical, el cual nos adentro a una transformación digital,  el sector educativo fue participe de este cambio, con la pandemia COVID-19- SARS-Cov-2, la cual hizo que las modalidades en las instituciones cambiaran, generando en algunas de ellas un problema dado que se carecía de experiencia, de infraestructura  y recursos tecnológicos.</a:t>
            </a:r>
          </a:p>
          <a:p>
            <a:pPr algn="just"/>
            <a:endParaRPr lang="es-MX" sz="1400" dirty="0"/>
          </a:p>
          <a:p>
            <a:pPr algn="just"/>
            <a:r>
              <a:rPr lang="es-MX" sz="1400" dirty="0"/>
              <a:t>Actualmente en el estado de Querétaro se cuenta con 10 universidades publicas y según COPEES (2020) se cuenta con una población de 63,000 estudiantes.</a:t>
            </a:r>
          </a:p>
          <a:p>
            <a:pPr algn="just"/>
            <a:endParaRPr lang="es-MX" sz="1400" dirty="0"/>
          </a:p>
          <a:p>
            <a:pPr algn="just"/>
            <a:r>
              <a:rPr lang="es-MX" sz="1400" dirty="0"/>
              <a:t>En el TecNM campus Querétaro, ha tenido que adaptarse a esta transformación tecnológica, ya que los procesos académicos-administrativos internos y externos, se realizaban de manera presencial y burocrática lo cual se vuelve complejo,  generando atraso y perdida de tiempo. </a:t>
            </a:r>
          </a:p>
          <a:p>
            <a:pPr algn="just"/>
            <a:endParaRPr lang="es-MX" sz="1400" dirty="0"/>
          </a:p>
          <a:p>
            <a:pPr algn="just"/>
            <a:r>
              <a:rPr lang="es-MX" sz="1400" dirty="0"/>
              <a:t>La realidad que cada vez impulsa a la generación del conocimiento orientado en la innovación y la digitalización, la calidad de procesos de enseñanza/aprendizaje dentro de una tendencia digital en la institución es </a:t>
            </a:r>
            <a:r>
              <a:rPr lang="es-MX" sz="1400" dirty="0" err="1"/>
              <a:t>importante,hoy</a:t>
            </a:r>
            <a:r>
              <a:rPr lang="es-MX" sz="1400" dirty="0"/>
              <a:t> en día la transferencia de conocimiento es un factor importante, así como el emprendimiento y el fomento de la cultura.</a:t>
            </a:r>
          </a:p>
          <a:p>
            <a:pPr algn="just"/>
            <a:endParaRPr lang="es-MX" sz="1400" dirty="0"/>
          </a:p>
          <a:p>
            <a:pPr algn="just"/>
            <a:endParaRPr lang="es-MX" sz="1600" dirty="0"/>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Objetivos general y específicos</a:t>
            </a:r>
          </a:p>
        </p:txBody>
      </p:sp>
      <p:graphicFrame>
        <p:nvGraphicFramePr>
          <p:cNvPr id="4" name="Diagrama 3">
            <a:extLst>
              <a:ext uri="{FF2B5EF4-FFF2-40B4-BE49-F238E27FC236}">
                <a16:creationId xmlns:a16="http://schemas.microsoft.com/office/drawing/2014/main" id="{5DE36CCF-0C44-4CE7-9CA5-79C2FE486826}"/>
              </a:ext>
            </a:extLst>
          </p:cNvPr>
          <p:cNvGraphicFramePr/>
          <p:nvPr>
            <p:extLst>
              <p:ext uri="{D42A27DB-BD31-4B8C-83A1-F6EECF244321}">
                <p14:modId xmlns:p14="http://schemas.microsoft.com/office/powerpoint/2010/main" val="852322414"/>
              </p:ext>
            </p:extLst>
          </p:nvPr>
        </p:nvGraphicFramePr>
        <p:xfrm>
          <a:off x="2373339" y="1957954"/>
          <a:ext cx="8339439" cy="44765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Antecedentes (Marco Teórico)</a:t>
            </a:r>
          </a:p>
        </p:txBody>
      </p:sp>
      <p:graphicFrame>
        <p:nvGraphicFramePr>
          <p:cNvPr id="2" name="Diagrama 1">
            <a:extLst>
              <a:ext uri="{FF2B5EF4-FFF2-40B4-BE49-F238E27FC236}">
                <a16:creationId xmlns:a16="http://schemas.microsoft.com/office/drawing/2014/main" id="{B442C3FC-21E0-4DF0-B207-FF8C0A0B15A4}"/>
              </a:ext>
            </a:extLst>
          </p:cNvPr>
          <p:cNvGraphicFramePr/>
          <p:nvPr>
            <p:extLst>
              <p:ext uri="{D42A27DB-BD31-4B8C-83A1-F6EECF244321}">
                <p14:modId xmlns:p14="http://schemas.microsoft.com/office/powerpoint/2010/main" val="1993278452"/>
              </p:ext>
            </p:extLst>
          </p:nvPr>
        </p:nvGraphicFramePr>
        <p:xfrm>
          <a:off x="1116874" y="1825502"/>
          <a:ext cx="9958252" cy="45178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6829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4096122" y="1098991"/>
            <a:ext cx="11059639" cy="523220"/>
          </a:xfrm>
          <a:prstGeom prst="rect">
            <a:avLst/>
          </a:prstGeom>
          <a:noFill/>
        </p:spPr>
        <p:txBody>
          <a:bodyPr wrap="square" rtlCol="0">
            <a:spAutoFit/>
          </a:bodyPr>
          <a:lstStyle/>
          <a:p>
            <a:pPr algn="ctr"/>
            <a:r>
              <a:rPr lang="es-MX" sz="2800" b="1" i="1" dirty="0"/>
              <a:t>Metodología </a:t>
            </a:r>
          </a:p>
        </p:txBody>
      </p:sp>
      <p:graphicFrame>
        <p:nvGraphicFramePr>
          <p:cNvPr id="5" name="Diagrama 4">
            <a:extLst>
              <a:ext uri="{FF2B5EF4-FFF2-40B4-BE49-F238E27FC236}">
                <a16:creationId xmlns:a16="http://schemas.microsoft.com/office/drawing/2014/main" id="{273F4800-7890-435B-B5D2-1A5ADA5582DB}"/>
              </a:ext>
            </a:extLst>
          </p:cNvPr>
          <p:cNvGraphicFramePr/>
          <p:nvPr>
            <p:extLst>
              <p:ext uri="{D42A27DB-BD31-4B8C-83A1-F6EECF244321}">
                <p14:modId xmlns:p14="http://schemas.microsoft.com/office/powerpoint/2010/main" val="3123461521"/>
              </p:ext>
            </p:extLst>
          </p:nvPr>
        </p:nvGraphicFramePr>
        <p:xfrm>
          <a:off x="634936" y="1747395"/>
          <a:ext cx="10850311" cy="29062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a 5">
            <a:extLst>
              <a:ext uri="{FF2B5EF4-FFF2-40B4-BE49-F238E27FC236}">
                <a16:creationId xmlns:a16="http://schemas.microsoft.com/office/drawing/2014/main" id="{AF3FEB3F-7E00-4911-94B4-A5500CFA8F18}"/>
              </a:ext>
            </a:extLst>
          </p:cNvPr>
          <p:cNvGraphicFramePr/>
          <p:nvPr>
            <p:extLst>
              <p:ext uri="{D42A27DB-BD31-4B8C-83A1-F6EECF244321}">
                <p14:modId xmlns:p14="http://schemas.microsoft.com/office/powerpoint/2010/main" val="2192801289"/>
              </p:ext>
            </p:extLst>
          </p:nvPr>
        </p:nvGraphicFramePr>
        <p:xfrm>
          <a:off x="1882523" y="4948956"/>
          <a:ext cx="8471243" cy="13109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369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399443" y="1193144"/>
            <a:ext cx="11059639" cy="523220"/>
          </a:xfrm>
          <a:prstGeom prst="rect">
            <a:avLst/>
          </a:prstGeom>
          <a:noFill/>
        </p:spPr>
        <p:txBody>
          <a:bodyPr wrap="square" rtlCol="0">
            <a:spAutoFit/>
          </a:bodyPr>
          <a:lstStyle/>
          <a:p>
            <a:pPr algn="ctr"/>
            <a:r>
              <a:rPr lang="es-MX" sz="2800" b="1" i="1" dirty="0"/>
              <a:t>Preguntas de investigación </a:t>
            </a:r>
          </a:p>
        </p:txBody>
      </p:sp>
      <p:sp>
        <p:nvSpPr>
          <p:cNvPr id="23" name="CuadroTexto 22">
            <a:extLst>
              <a:ext uri="{FF2B5EF4-FFF2-40B4-BE49-F238E27FC236}">
                <a16:creationId xmlns:a16="http://schemas.microsoft.com/office/drawing/2014/main" id="{B2CB1312-D71E-494C-8CE8-33B129705F51}"/>
              </a:ext>
            </a:extLst>
          </p:cNvPr>
          <p:cNvSpPr txBox="1"/>
          <p:nvPr/>
        </p:nvSpPr>
        <p:spPr>
          <a:xfrm>
            <a:off x="-1602829" y="3900309"/>
            <a:ext cx="6987183" cy="523220"/>
          </a:xfrm>
          <a:prstGeom prst="rect">
            <a:avLst/>
          </a:prstGeom>
          <a:noFill/>
        </p:spPr>
        <p:txBody>
          <a:bodyPr wrap="square" rtlCol="0">
            <a:spAutoFit/>
          </a:bodyPr>
          <a:lstStyle/>
          <a:p>
            <a:pPr algn="ctr"/>
            <a:r>
              <a:rPr lang="es-MX" sz="2800" b="1" i="1" dirty="0"/>
              <a:t>Dimensiones</a:t>
            </a:r>
          </a:p>
        </p:txBody>
      </p:sp>
      <p:sp>
        <p:nvSpPr>
          <p:cNvPr id="24" name="CuadroTexto 23">
            <a:extLst>
              <a:ext uri="{FF2B5EF4-FFF2-40B4-BE49-F238E27FC236}">
                <a16:creationId xmlns:a16="http://schemas.microsoft.com/office/drawing/2014/main" id="{C6E16B64-5AB4-4953-A586-EDF7343B9A3C}"/>
              </a:ext>
            </a:extLst>
          </p:cNvPr>
          <p:cNvSpPr txBox="1"/>
          <p:nvPr/>
        </p:nvSpPr>
        <p:spPr>
          <a:xfrm>
            <a:off x="333577" y="1919781"/>
            <a:ext cx="6571672" cy="1200329"/>
          </a:xfrm>
          <a:prstGeom prst="rect">
            <a:avLst/>
          </a:prstGeom>
          <a:noFill/>
        </p:spPr>
        <p:txBody>
          <a:bodyPr wrap="square">
            <a:spAutoFit/>
          </a:bodyPr>
          <a:lstStyle/>
          <a:p>
            <a:pPr algn="just"/>
            <a:r>
              <a:rPr lang="es-MX" dirty="0"/>
              <a:t>El diseño de un plan tecnológico bajo el modelo de las 5 hélices va a mejorar los procesos administrativos, logrando eficiencia y eficacia en los procesos, así como aprendizaje- enseñanza a los estudiantes y docentes del TecNM, campus Querétaro? </a:t>
            </a:r>
          </a:p>
        </p:txBody>
      </p:sp>
      <p:graphicFrame>
        <p:nvGraphicFramePr>
          <p:cNvPr id="3" name="Diagrama 2">
            <a:extLst>
              <a:ext uri="{FF2B5EF4-FFF2-40B4-BE49-F238E27FC236}">
                <a16:creationId xmlns:a16="http://schemas.microsoft.com/office/drawing/2014/main" id="{0861B850-10BF-4113-AE6D-3DFADF9A2483}"/>
              </a:ext>
            </a:extLst>
          </p:cNvPr>
          <p:cNvGraphicFramePr/>
          <p:nvPr>
            <p:extLst>
              <p:ext uri="{D42A27DB-BD31-4B8C-83A1-F6EECF244321}">
                <p14:modId xmlns:p14="http://schemas.microsoft.com/office/powerpoint/2010/main" val="3899869191"/>
              </p:ext>
            </p:extLst>
          </p:nvPr>
        </p:nvGraphicFramePr>
        <p:xfrm>
          <a:off x="5844589" y="1483537"/>
          <a:ext cx="6450689" cy="28284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a 4">
            <a:extLst>
              <a:ext uri="{FF2B5EF4-FFF2-40B4-BE49-F238E27FC236}">
                <a16:creationId xmlns:a16="http://schemas.microsoft.com/office/drawing/2014/main" id="{2749398E-49C9-47F0-B555-915DFBDDAA50}"/>
              </a:ext>
            </a:extLst>
          </p:cNvPr>
          <p:cNvGraphicFramePr/>
          <p:nvPr>
            <p:extLst>
              <p:ext uri="{D42A27DB-BD31-4B8C-83A1-F6EECF244321}">
                <p14:modId xmlns:p14="http://schemas.microsoft.com/office/powerpoint/2010/main" val="4088382911"/>
              </p:ext>
            </p:extLst>
          </p:nvPr>
        </p:nvGraphicFramePr>
        <p:xfrm>
          <a:off x="-986840" y="3861859"/>
          <a:ext cx="11162685" cy="33329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 name="Elipse 5">
            <a:extLst>
              <a:ext uri="{FF2B5EF4-FFF2-40B4-BE49-F238E27FC236}">
                <a16:creationId xmlns:a16="http://schemas.microsoft.com/office/drawing/2014/main" id="{8DC2A672-DD8D-4FD2-8022-8F45FDF91B85}"/>
              </a:ext>
            </a:extLst>
          </p:cNvPr>
          <p:cNvSpPr/>
          <p:nvPr/>
        </p:nvSpPr>
        <p:spPr>
          <a:xfrm>
            <a:off x="7155809" y="3003259"/>
            <a:ext cx="442565" cy="42574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3</a:t>
            </a:r>
          </a:p>
        </p:txBody>
      </p:sp>
      <p:sp>
        <p:nvSpPr>
          <p:cNvPr id="26" name="Elipse 25">
            <a:extLst>
              <a:ext uri="{FF2B5EF4-FFF2-40B4-BE49-F238E27FC236}">
                <a16:creationId xmlns:a16="http://schemas.microsoft.com/office/drawing/2014/main" id="{CE55B33E-6C1B-4C0C-B50A-3C8457E80F73}"/>
              </a:ext>
            </a:extLst>
          </p:cNvPr>
          <p:cNvSpPr/>
          <p:nvPr/>
        </p:nvSpPr>
        <p:spPr>
          <a:xfrm>
            <a:off x="9565054" y="2982638"/>
            <a:ext cx="442565" cy="39566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4</a:t>
            </a:r>
          </a:p>
        </p:txBody>
      </p:sp>
    </p:spTree>
    <p:extLst>
      <p:ext uri="{BB962C8B-B14F-4D97-AF65-F5344CB8AC3E}">
        <p14:creationId xmlns:p14="http://schemas.microsoft.com/office/powerpoint/2010/main" val="32979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588222" y="1300369"/>
            <a:ext cx="5753100" cy="523220"/>
          </a:xfrm>
          <a:prstGeom prst="rect">
            <a:avLst/>
          </a:prstGeom>
          <a:noFill/>
        </p:spPr>
        <p:txBody>
          <a:bodyPr wrap="square" rtlCol="0">
            <a:spAutoFit/>
          </a:bodyPr>
          <a:lstStyle/>
          <a:p>
            <a:pPr algn="ctr"/>
            <a:r>
              <a:rPr lang="es-MX" sz="2800" b="1" i="1" dirty="0"/>
              <a:t>Variables</a:t>
            </a:r>
          </a:p>
        </p:txBody>
      </p:sp>
      <p:sp>
        <p:nvSpPr>
          <p:cNvPr id="23" name="CuadroTexto 22">
            <a:extLst>
              <a:ext uri="{FF2B5EF4-FFF2-40B4-BE49-F238E27FC236}">
                <a16:creationId xmlns:a16="http://schemas.microsoft.com/office/drawing/2014/main" id="{76E8083E-2743-4C90-A3AA-62CEABC20C42}"/>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graphicFrame>
        <p:nvGraphicFramePr>
          <p:cNvPr id="21" name="Diagrama 20">
            <a:extLst>
              <a:ext uri="{FF2B5EF4-FFF2-40B4-BE49-F238E27FC236}">
                <a16:creationId xmlns:a16="http://schemas.microsoft.com/office/drawing/2014/main" id="{5A1898AC-BC58-4FC8-91A2-2C95BCB9AA05}"/>
              </a:ext>
            </a:extLst>
          </p:cNvPr>
          <p:cNvGraphicFramePr/>
          <p:nvPr>
            <p:extLst>
              <p:ext uri="{D42A27DB-BD31-4B8C-83A1-F6EECF244321}">
                <p14:modId xmlns:p14="http://schemas.microsoft.com/office/powerpoint/2010/main" val="1784217146"/>
              </p:ext>
            </p:extLst>
          </p:nvPr>
        </p:nvGraphicFramePr>
        <p:xfrm>
          <a:off x="2311651" y="1529325"/>
          <a:ext cx="7598539" cy="4477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6559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631281" y="1462949"/>
            <a:ext cx="8114686" cy="4524315"/>
          </a:xfrm>
          <a:prstGeom prst="rect">
            <a:avLst/>
          </a:prstGeom>
          <a:noFill/>
        </p:spPr>
        <p:txBody>
          <a:bodyPr wrap="square" rtlCol="0">
            <a:spAutoFit/>
          </a:bodyPr>
          <a:lstStyle/>
          <a:p>
            <a:pPr algn="just"/>
            <a:r>
              <a:rPr lang="es-MX" dirty="0"/>
              <a:t>En los resultados esperados de la investigación se pretende encontrar las necesidades y áreas de oportunidad existentes en la institución en cada uno de los procesos administrativos y docentes tomando en cuenta la gestión de calidad.</a:t>
            </a:r>
          </a:p>
          <a:p>
            <a:pPr algn="just"/>
            <a:endParaRPr lang="es-MX" dirty="0"/>
          </a:p>
          <a:p>
            <a:pPr algn="just"/>
            <a:r>
              <a:rPr lang="es-MX" dirty="0"/>
              <a:t>Poder realizar el diseño del plan tecnológico bajo el modelo de la 5 hélices, para mejorar y </a:t>
            </a:r>
            <a:r>
              <a:rPr lang="es-MX" dirty="0" err="1"/>
              <a:t>eficientar</a:t>
            </a:r>
            <a:r>
              <a:rPr lang="es-MX" dirty="0"/>
              <a:t> los procesos académicos-administrativos, que el TecNM campus Querétaro se adentre en procesos digitales, para mejorar la calidad de los servicios a los estudiantes así como su aprendizaje. </a:t>
            </a:r>
          </a:p>
          <a:p>
            <a:pPr algn="just"/>
            <a:endParaRPr lang="es-MX" dirty="0"/>
          </a:p>
          <a:p>
            <a:pPr algn="just"/>
            <a:r>
              <a:rPr lang="es-MX" dirty="0"/>
              <a:t>Que se tenga información a cerca de la interacción colectiva el impacto que tiene el modelo de las 5 hélices dentro de la institución, la vinculación y relación en sus distintos sectores para la mejora de educación con los estudiantes del TecNM.</a:t>
            </a:r>
          </a:p>
          <a:p>
            <a:pPr algn="just"/>
            <a:endParaRPr lang="es-MX" dirty="0"/>
          </a:p>
          <a:p>
            <a:pPr algn="just"/>
            <a:r>
              <a:rPr lang="es-MX" dirty="0"/>
              <a:t>Reducir de esta forma el recurso humano, que el recurso material cada vez sea mínimo, y maximizar el recurso económico, generando una comunidad  estudiantil sustentable, moderna e inteligente.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985787" y="2599606"/>
            <a:ext cx="5753100" cy="523220"/>
          </a:xfrm>
          <a:prstGeom prst="rect">
            <a:avLst/>
          </a:prstGeom>
          <a:noFill/>
        </p:spPr>
        <p:txBody>
          <a:bodyPr wrap="square" rtlCol="0">
            <a:spAutoFit/>
          </a:bodyPr>
          <a:lstStyle/>
          <a:p>
            <a:pPr algn="ctr"/>
            <a:r>
              <a:rPr lang="es-MX" sz="2800" b="1" i="1" dirty="0"/>
              <a:t>Resultados esperados</a:t>
            </a:r>
          </a:p>
        </p:txBody>
      </p:sp>
      <p:sp>
        <p:nvSpPr>
          <p:cNvPr id="21" name="CuadroTexto 20">
            <a:extLst>
              <a:ext uri="{FF2B5EF4-FFF2-40B4-BE49-F238E27FC236}">
                <a16:creationId xmlns:a16="http://schemas.microsoft.com/office/drawing/2014/main" id="{4BA6189C-E87A-4D2D-9777-9E999F3E6DB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9966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7E8B27-93E5-423B-8C0D-E5CE00DBE92A}"/>
              </a:ext>
            </a:extLst>
          </p:cNvPr>
          <p:cNvPicPr>
            <a:picLocks noChangeAspect="1"/>
          </p:cNvPicPr>
          <p:nvPr/>
        </p:nvPicPr>
        <p:blipFill rotWithShape="1">
          <a:blip r:embed="rId2"/>
          <a:srcRect l="43127" t="26702" r="22660" b="13142"/>
          <a:stretch/>
        </p:blipFill>
        <p:spPr>
          <a:xfrm>
            <a:off x="3595960" y="1284055"/>
            <a:ext cx="5279592" cy="5221715"/>
          </a:xfrm>
          <a:prstGeom prst="rect">
            <a:avLst/>
          </a:prstGeom>
        </p:spPr>
      </p:pic>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022343" y="1284055"/>
            <a:ext cx="5753100" cy="523220"/>
          </a:xfrm>
          <a:prstGeom prst="rect">
            <a:avLst/>
          </a:prstGeom>
          <a:noFill/>
        </p:spPr>
        <p:txBody>
          <a:bodyPr wrap="square" rtlCol="0">
            <a:spAutoFit/>
          </a:bodyPr>
          <a:lstStyle/>
          <a:p>
            <a:pPr algn="ctr"/>
            <a:r>
              <a:rPr lang="es-MX" sz="2800" b="1" i="1" dirty="0"/>
              <a:t>Referencias</a:t>
            </a:r>
          </a:p>
        </p:txBody>
      </p:sp>
      <p:sp>
        <p:nvSpPr>
          <p:cNvPr id="21" name="CuadroTexto 20">
            <a:extLst>
              <a:ext uri="{FF2B5EF4-FFF2-40B4-BE49-F238E27FC236}">
                <a16:creationId xmlns:a16="http://schemas.microsoft.com/office/drawing/2014/main" id="{4328B02A-1E3A-4C62-9736-A6C2F72725C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09796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TotalTime>
  <Words>1875</Words>
  <Application>Microsoft Office PowerPoint</Application>
  <PresentationFormat>Panorámica</PresentationFormat>
  <Paragraphs>154</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alejandro ruíz garcía</cp:lastModifiedBy>
  <cp:revision>27</cp:revision>
  <dcterms:created xsi:type="dcterms:W3CDTF">2020-09-22T18:49:23Z</dcterms:created>
  <dcterms:modified xsi:type="dcterms:W3CDTF">2021-11-04T19:48:58Z</dcterms:modified>
</cp:coreProperties>
</file>