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5" r:id="rId5"/>
    <p:sldId id="266" r:id="rId6"/>
    <p:sldId id="267" r:id="rId7"/>
    <p:sldId id="268" r:id="rId8"/>
    <p:sldId id="259" r:id="rId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2F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06"/>
    <p:restoredTop sz="94728"/>
  </p:normalViewPr>
  <p:slideViewPr>
    <p:cSldViewPr snapToGrid="0" snapToObjects="1">
      <p:cViewPr varScale="1">
        <p:scale>
          <a:sx n="69" d="100"/>
          <a:sy n="69" d="100"/>
        </p:scale>
        <p:origin x="103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ableStyles" Target="tableStyle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theme" Target="theme/theme1.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viewProps" Target="viewProps.xml" /><Relationship Id="rId5" Type="http://schemas.openxmlformats.org/officeDocument/2006/relationships/slide" Target="slides/slide4.xml" /><Relationship Id="rId10"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BE3F8E-B64D-354F-8760-F963BA0DAF8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FEBEC0DF-F923-C843-B3C4-2AF9228084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6F1C0DF7-FC57-914C-8DCC-BB65DEEDC653}"/>
              </a:ext>
            </a:extLst>
          </p:cNvPr>
          <p:cNvSpPr>
            <a:spLocks noGrp="1"/>
          </p:cNvSpPr>
          <p:nvPr>
            <p:ph type="dt" sz="half" idx="10"/>
          </p:nvPr>
        </p:nvSpPr>
        <p:spPr/>
        <p:txBody>
          <a:bodyPr/>
          <a:lstStyle/>
          <a:p>
            <a:fld id="{E55EF622-0C42-F146-9702-1A81A6D276A8}" type="datetimeFigureOut">
              <a:rPr lang="es-MX" smtClean="0"/>
              <a:t>06/11/2021</a:t>
            </a:fld>
            <a:endParaRPr lang="es-MX"/>
          </a:p>
        </p:txBody>
      </p:sp>
      <p:sp>
        <p:nvSpPr>
          <p:cNvPr id="5" name="Marcador de pie de página 4">
            <a:extLst>
              <a:ext uri="{FF2B5EF4-FFF2-40B4-BE49-F238E27FC236}">
                <a16:creationId xmlns:a16="http://schemas.microsoft.com/office/drawing/2014/main" id="{8BED087F-78F3-F344-AA22-5BFFDE2155C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727E845-DE3A-5643-BBD5-D781F6974C54}"/>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3471525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79371C-0A2D-FC41-BC3F-2A9716852FB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CE025B02-0CA5-C148-87E2-E960CF95A9CD}"/>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1BFF75C-BB54-2D49-A806-9061C6F91DE9}"/>
              </a:ext>
            </a:extLst>
          </p:cNvPr>
          <p:cNvSpPr>
            <a:spLocks noGrp="1"/>
          </p:cNvSpPr>
          <p:nvPr>
            <p:ph type="dt" sz="half" idx="10"/>
          </p:nvPr>
        </p:nvSpPr>
        <p:spPr/>
        <p:txBody>
          <a:bodyPr/>
          <a:lstStyle/>
          <a:p>
            <a:fld id="{E55EF622-0C42-F146-9702-1A81A6D276A8}" type="datetimeFigureOut">
              <a:rPr lang="es-MX" smtClean="0"/>
              <a:t>06/11/2021</a:t>
            </a:fld>
            <a:endParaRPr lang="es-MX"/>
          </a:p>
        </p:txBody>
      </p:sp>
      <p:sp>
        <p:nvSpPr>
          <p:cNvPr id="5" name="Marcador de pie de página 4">
            <a:extLst>
              <a:ext uri="{FF2B5EF4-FFF2-40B4-BE49-F238E27FC236}">
                <a16:creationId xmlns:a16="http://schemas.microsoft.com/office/drawing/2014/main" id="{BD24F091-74D0-5C40-8D83-97F7EAD7911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983D353-7565-444E-ABAC-9E577EBD3D4D}"/>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42883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0522FD-F958-1249-A15F-3D58241F34B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43FBA2CE-DF9A-C54D-9701-ADF278AFE32D}"/>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C077ADB-F064-3B48-A37D-C86442E9FBAD}"/>
              </a:ext>
            </a:extLst>
          </p:cNvPr>
          <p:cNvSpPr>
            <a:spLocks noGrp="1"/>
          </p:cNvSpPr>
          <p:nvPr>
            <p:ph type="dt" sz="half" idx="10"/>
          </p:nvPr>
        </p:nvSpPr>
        <p:spPr/>
        <p:txBody>
          <a:bodyPr/>
          <a:lstStyle/>
          <a:p>
            <a:fld id="{E55EF622-0C42-F146-9702-1A81A6D276A8}" type="datetimeFigureOut">
              <a:rPr lang="es-MX" smtClean="0"/>
              <a:t>06/11/2021</a:t>
            </a:fld>
            <a:endParaRPr lang="es-MX"/>
          </a:p>
        </p:txBody>
      </p:sp>
      <p:sp>
        <p:nvSpPr>
          <p:cNvPr id="5" name="Marcador de pie de página 4">
            <a:extLst>
              <a:ext uri="{FF2B5EF4-FFF2-40B4-BE49-F238E27FC236}">
                <a16:creationId xmlns:a16="http://schemas.microsoft.com/office/drawing/2014/main" id="{F3E276E8-4100-A64A-B0C2-058891BC1F0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2F28F17-20ED-0646-AEFA-430ED8F21C84}"/>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2586733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976538-C34E-E34A-BEA6-3C734E3876D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0FDA24A8-BE88-8949-B33F-C9EC279E9EE5}"/>
              </a:ext>
            </a:extLst>
          </p:cNvPr>
          <p:cNvSpPr>
            <a:spLocks noGrp="1"/>
          </p:cNvSpPr>
          <p:nvPr>
            <p:ph idx="1"/>
          </p:nvPr>
        </p:nvSpPr>
        <p:spPr/>
        <p:txBody>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20D6BB1-2B99-C94F-BC5E-4C007C860518}"/>
              </a:ext>
            </a:extLst>
          </p:cNvPr>
          <p:cNvSpPr>
            <a:spLocks noGrp="1"/>
          </p:cNvSpPr>
          <p:nvPr>
            <p:ph type="dt" sz="half" idx="10"/>
          </p:nvPr>
        </p:nvSpPr>
        <p:spPr/>
        <p:txBody>
          <a:bodyPr/>
          <a:lstStyle/>
          <a:p>
            <a:fld id="{E55EF622-0C42-F146-9702-1A81A6D276A8}" type="datetimeFigureOut">
              <a:rPr lang="es-MX" smtClean="0"/>
              <a:t>06/11/2021</a:t>
            </a:fld>
            <a:endParaRPr lang="es-MX"/>
          </a:p>
        </p:txBody>
      </p:sp>
      <p:sp>
        <p:nvSpPr>
          <p:cNvPr id="5" name="Marcador de pie de página 4">
            <a:extLst>
              <a:ext uri="{FF2B5EF4-FFF2-40B4-BE49-F238E27FC236}">
                <a16:creationId xmlns:a16="http://schemas.microsoft.com/office/drawing/2014/main" id="{2B18B3B9-CCB7-8641-AD03-CAB9507B718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FC62F79-496C-6641-984F-FBEAC0D22E77}"/>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472988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A6065C-2B49-5841-ADC1-7B8ED9D75D8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C41F125-CC6F-EB45-AA8D-781E84D410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DD2602F2-90F7-DA4A-B173-C80208187D6C}"/>
              </a:ext>
            </a:extLst>
          </p:cNvPr>
          <p:cNvSpPr>
            <a:spLocks noGrp="1"/>
          </p:cNvSpPr>
          <p:nvPr>
            <p:ph type="dt" sz="half" idx="10"/>
          </p:nvPr>
        </p:nvSpPr>
        <p:spPr/>
        <p:txBody>
          <a:bodyPr/>
          <a:lstStyle/>
          <a:p>
            <a:fld id="{E55EF622-0C42-F146-9702-1A81A6D276A8}" type="datetimeFigureOut">
              <a:rPr lang="es-MX" smtClean="0"/>
              <a:t>06/11/2021</a:t>
            </a:fld>
            <a:endParaRPr lang="es-MX"/>
          </a:p>
        </p:txBody>
      </p:sp>
      <p:sp>
        <p:nvSpPr>
          <p:cNvPr id="5" name="Marcador de pie de página 4">
            <a:extLst>
              <a:ext uri="{FF2B5EF4-FFF2-40B4-BE49-F238E27FC236}">
                <a16:creationId xmlns:a16="http://schemas.microsoft.com/office/drawing/2014/main" id="{25F659BB-A32A-2044-A224-6BAE96D62F3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B31E6B2-6ADD-5944-B249-9F57498F858E}"/>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3083633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6B47E5-36CB-0748-A1F3-C33AB323331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3105170-3ABF-0545-9B6D-3A4F836ADC47}"/>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5B3B8B19-D3D7-7748-8E3F-48DD703EA3D7}"/>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9215E4C3-94BB-A74E-B8A2-591023FB3375}"/>
              </a:ext>
            </a:extLst>
          </p:cNvPr>
          <p:cNvSpPr>
            <a:spLocks noGrp="1"/>
          </p:cNvSpPr>
          <p:nvPr>
            <p:ph type="dt" sz="half" idx="10"/>
          </p:nvPr>
        </p:nvSpPr>
        <p:spPr/>
        <p:txBody>
          <a:bodyPr/>
          <a:lstStyle/>
          <a:p>
            <a:fld id="{E55EF622-0C42-F146-9702-1A81A6D276A8}" type="datetimeFigureOut">
              <a:rPr lang="es-MX" smtClean="0"/>
              <a:t>06/11/2021</a:t>
            </a:fld>
            <a:endParaRPr lang="es-MX"/>
          </a:p>
        </p:txBody>
      </p:sp>
      <p:sp>
        <p:nvSpPr>
          <p:cNvPr id="6" name="Marcador de pie de página 5">
            <a:extLst>
              <a:ext uri="{FF2B5EF4-FFF2-40B4-BE49-F238E27FC236}">
                <a16:creationId xmlns:a16="http://schemas.microsoft.com/office/drawing/2014/main" id="{BEB7F58A-D6BF-5945-BCC8-5BCCE26C9AD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F4BD9D9-2642-9649-8D0B-A1D63323DC0B}"/>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39451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5DC8CF-B1E9-994B-9076-B7620E0984C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EB7945F-BBF4-6243-8826-A2EADB1A5D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6702A1BE-F833-4E46-9668-F158C9FF5EF5}"/>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MX"/>
          </a:p>
        </p:txBody>
      </p:sp>
      <p:sp>
        <p:nvSpPr>
          <p:cNvPr id="5" name="Marcador de texto 4">
            <a:extLst>
              <a:ext uri="{FF2B5EF4-FFF2-40B4-BE49-F238E27FC236}">
                <a16:creationId xmlns:a16="http://schemas.microsoft.com/office/drawing/2014/main" id="{7995B65E-8D70-6341-B26D-8C2AE08BF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6" name="Marcador de contenido 5">
            <a:extLst>
              <a:ext uri="{FF2B5EF4-FFF2-40B4-BE49-F238E27FC236}">
                <a16:creationId xmlns:a16="http://schemas.microsoft.com/office/drawing/2014/main" id="{A0FD4145-D036-0A4B-BF8C-6C8AD0CD76D3}"/>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MX"/>
          </a:p>
        </p:txBody>
      </p:sp>
      <p:sp>
        <p:nvSpPr>
          <p:cNvPr id="7" name="Marcador de fecha 6">
            <a:extLst>
              <a:ext uri="{FF2B5EF4-FFF2-40B4-BE49-F238E27FC236}">
                <a16:creationId xmlns:a16="http://schemas.microsoft.com/office/drawing/2014/main" id="{5968AD44-D7C4-A743-B2D8-05350A1C5915}"/>
              </a:ext>
            </a:extLst>
          </p:cNvPr>
          <p:cNvSpPr>
            <a:spLocks noGrp="1"/>
          </p:cNvSpPr>
          <p:nvPr>
            <p:ph type="dt" sz="half" idx="10"/>
          </p:nvPr>
        </p:nvSpPr>
        <p:spPr/>
        <p:txBody>
          <a:bodyPr/>
          <a:lstStyle/>
          <a:p>
            <a:fld id="{E55EF622-0C42-F146-9702-1A81A6D276A8}" type="datetimeFigureOut">
              <a:rPr lang="es-MX" smtClean="0"/>
              <a:t>06/11/2021</a:t>
            </a:fld>
            <a:endParaRPr lang="es-MX"/>
          </a:p>
        </p:txBody>
      </p:sp>
      <p:sp>
        <p:nvSpPr>
          <p:cNvPr id="8" name="Marcador de pie de página 7">
            <a:extLst>
              <a:ext uri="{FF2B5EF4-FFF2-40B4-BE49-F238E27FC236}">
                <a16:creationId xmlns:a16="http://schemas.microsoft.com/office/drawing/2014/main" id="{919B0355-B6E8-4446-8540-AED3F77072C1}"/>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0ADA5C0A-4623-0943-B6BB-280650ABE189}"/>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767477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F76DC1-79B9-9640-8BBA-EFD560D361E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861E8593-9CA9-2B4E-B0AC-031D2F4C2085}"/>
              </a:ext>
            </a:extLst>
          </p:cNvPr>
          <p:cNvSpPr>
            <a:spLocks noGrp="1"/>
          </p:cNvSpPr>
          <p:nvPr>
            <p:ph type="dt" sz="half" idx="10"/>
          </p:nvPr>
        </p:nvSpPr>
        <p:spPr/>
        <p:txBody>
          <a:bodyPr/>
          <a:lstStyle/>
          <a:p>
            <a:fld id="{E55EF622-0C42-F146-9702-1A81A6D276A8}" type="datetimeFigureOut">
              <a:rPr lang="es-MX" smtClean="0"/>
              <a:t>06/11/2021</a:t>
            </a:fld>
            <a:endParaRPr lang="es-MX"/>
          </a:p>
        </p:txBody>
      </p:sp>
      <p:sp>
        <p:nvSpPr>
          <p:cNvPr id="4" name="Marcador de pie de página 3">
            <a:extLst>
              <a:ext uri="{FF2B5EF4-FFF2-40B4-BE49-F238E27FC236}">
                <a16:creationId xmlns:a16="http://schemas.microsoft.com/office/drawing/2014/main" id="{EAD2B79E-3403-9D45-9A15-8ADAE3D86D7F}"/>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D3646AC9-1951-7948-A44F-F799A6B35E2B}"/>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8774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2DA5A6A-137F-0B48-8C69-ECE4E2C4EAB9}"/>
              </a:ext>
            </a:extLst>
          </p:cNvPr>
          <p:cNvSpPr>
            <a:spLocks noGrp="1"/>
          </p:cNvSpPr>
          <p:nvPr>
            <p:ph type="dt" sz="half" idx="10"/>
          </p:nvPr>
        </p:nvSpPr>
        <p:spPr/>
        <p:txBody>
          <a:bodyPr/>
          <a:lstStyle/>
          <a:p>
            <a:fld id="{E55EF622-0C42-F146-9702-1A81A6D276A8}" type="datetimeFigureOut">
              <a:rPr lang="es-MX" smtClean="0"/>
              <a:t>06/11/2021</a:t>
            </a:fld>
            <a:endParaRPr lang="es-MX"/>
          </a:p>
        </p:txBody>
      </p:sp>
      <p:sp>
        <p:nvSpPr>
          <p:cNvPr id="3" name="Marcador de pie de página 2">
            <a:extLst>
              <a:ext uri="{FF2B5EF4-FFF2-40B4-BE49-F238E27FC236}">
                <a16:creationId xmlns:a16="http://schemas.microsoft.com/office/drawing/2014/main" id="{4DA162D5-77DC-3B40-8A18-2A1BAD82F255}"/>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F9DEF420-D368-804E-8CC4-3B0082D98E36}"/>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947070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E4E4B2-94E9-6B45-82CB-D187F0124EC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05E26CB-E6C6-484D-9632-3E6542973E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MX"/>
          </a:p>
        </p:txBody>
      </p:sp>
      <p:sp>
        <p:nvSpPr>
          <p:cNvPr id="4" name="Marcador de texto 3">
            <a:extLst>
              <a:ext uri="{FF2B5EF4-FFF2-40B4-BE49-F238E27FC236}">
                <a16:creationId xmlns:a16="http://schemas.microsoft.com/office/drawing/2014/main" id="{6565E088-52C4-6F44-9CC8-5828ACF45F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F43BB6C0-8EFA-4345-9CE4-739FC282FE8E}"/>
              </a:ext>
            </a:extLst>
          </p:cNvPr>
          <p:cNvSpPr>
            <a:spLocks noGrp="1"/>
          </p:cNvSpPr>
          <p:nvPr>
            <p:ph type="dt" sz="half" idx="10"/>
          </p:nvPr>
        </p:nvSpPr>
        <p:spPr/>
        <p:txBody>
          <a:bodyPr/>
          <a:lstStyle/>
          <a:p>
            <a:fld id="{E55EF622-0C42-F146-9702-1A81A6D276A8}" type="datetimeFigureOut">
              <a:rPr lang="es-MX" smtClean="0"/>
              <a:t>06/11/2021</a:t>
            </a:fld>
            <a:endParaRPr lang="es-MX"/>
          </a:p>
        </p:txBody>
      </p:sp>
      <p:sp>
        <p:nvSpPr>
          <p:cNvPr id="6" name="Marcador de pie de página 5">
            <a:extLst>
              <a:ext uri="{FF2B5EF4-FFF2-40B4-BE49-F238E27FC236}">
                <a16:creationId xmlns:a16="http://schemas.microsoft.com/office/drawing/2014/main" id="{6F930AC1-E5D4-234D-9072-62DA61F2791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D3BA5F-A0F4-864F-BE18-9564FF8D0360}"/>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036661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14FC52-D32C-B44D-BB5D-9D836FFF76F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57B426BE-E3EA-304F-A841-9B1734C43A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9E8E9A57-5918-6046-980E-A0D85C82BD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5E63B259-7060-3940-9422-D4CE618A1BCE}"/>
              </a:ext>
            </a:extLst>
          </p:cNvPr>
          <p:cNvSpPr>
            <a:spLocks noGrp="1"/>
          </p:cNvSpPr>
          <p:nvPr>
            <p:ph type="dt" sz="half" idx="10"/>
          </p:nvPr>
        </p:nvSpPr>
        <p:spPr/>
        <p:txBody>
          <a:bodyPr/>
          <a:lstStyle/>
          <a:p>
            <a:fld id="{E55EF622-0C42-F146-9702-1A81A6D276A8}" type="datetimeFigureOut">
              <a:rPr lang="es-MX" smtClean="0"/>
              <a:t>06/11/2021</a:t>
            </a:fld>
            <a:endParaRPr lang="es-MX"/>
          </a:p>
        </p:txBody>
      </p:sp>
      <p:sp>
        <p:nvSpPr>
          <p:cNvPr id="6" name="Marcador de pie de página 5">
            <a:extLst>
              <a:ext uri="{FF2B5EF4-FFF2-40B4-BE49-F238E27FC236}">
                <a16:creationId xmlns:a16="http://schemas.microsoft.com/office/drawing/2014/main" id="{751705E8-E4DC-5A46-8CD4-EB8D5B00163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9FBD902-C969-E246-82E6-5A9F269B8387}"/>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650335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00011B3-7F0E-4243-99A6-06C2425B40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FD8F3BE-C11C-8D47-B84D-A80341867C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32235E94-BC77-C74A-A205-D4D5CFCB09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EF622-0C42-F146-9702-1A81A6D276A8}" type="datetimeFigureOut">
              <a:rPr lang="es-MX" smtClean="0"/>
              <a:t>06/11/2021</a:t>
            </a:fld>
            <a:endParaRPr lang="es-MX"/>
          </a:p>
        </p:txBody>
      </p:sp>
      <p:sp>
        <p:nvSpPr>
          <p:cNvPr id="5" name="Marcador de pie de página 4">
            <a:extLst>
              <a:ext uri="{FF2B5EF4-FFF2-40B4-BE49-F238E27FC236}">
                <a16:creationId xmlns:a16="http://schemas.microsoft.com/office/drawing/2014/main" id="{1308FE7F-5DF1-4C4C-9045-5946C08A93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4276DA39-72F3-3D45-9B01-68DCA18D19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FA426-29AE-B94E-98D6-D93EE2BA709C}" type="slidenum">
              <a:rPr lang="es-MX" smtClean="0"/>
              <a:t>‹Nº›</a:t>
            </a:fld>
            <a:endParaRPr lang="es-MX"/>
          </a:p>
        </p:txBody>
      </p:sp>
    </p:spTree>
    <p:extLst>
      <p:ext uri="{BB962C8B-B14F-4D97-AF65-F5344CB8AC3E}">
        <p14:creationId xmlns:p14="http://schemas.microsoft.com/office/powerpoint/2010/main" val="1286824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 /><Relationship Id="rId3" Type="http://schemas.openxmlformats.org/officeDocument/2006/relationships/image" Target="../media/image2.png" /><Relationship Id="rId7" Type="http://schemas.openxmlformats.org/officeDocument/2006/relationships/image" Target="../media/image6.png" /><Relationship Id="rId2" Type="http://schemas.openxmlformats.org/officeDocument/2006/relationships/image" Target="../media/image1.png" /><Relationship Id="rId1" Type="http://schemas.openxmlformats.org/officeDocument/2006/relationships/slideLayout" Target="../slideLayouts/slideLayout1.xml" /><Relationship Id="rId6" Type="http://schemas.openxmlformats.org/officeDocument/2006/relationships/image" Target="../media/image5.jpeg" /><Relationship Id="rId5" Type="http://schemas.openxmlformats.org/officeDocument/2006/relationships/image" Target="../media/image4.png" /><Relationship Id="rId4" Type="http://schemas.openxmlformats.org/officeDocument/2006/relationships/image" Target="../media/image3.png" /></Relationships>
</file>

<file path=ppt/slides/_rels/slide2.xml.rels><?xml version="1.0" encoding="UTF-8" standalone="yes"?>
<Relationships xmlns="http://schemas.openxmlformats.org/package/2006/relationships"><Relationship Id="rId8" Type="http://schemas.openxmlformats.org/officeDocument/2006/relationships/image" Target="../media/image6.png" /><Relationship Id="rId3" Type="http://schemas.openxmlformats.org/officeDocument/2006/relationships/image" Target="../media/image8.tiff" /><Relationship Id="rId7" Type="http://schemas.openxmlformats.org/officeDocument/2006/relationships/image" Target="../media/image5.jpeg" /><Relationship Id="rId2" Type="http://schemas.openxmlformats.org/officeDocument/2006/relationships/image" Target="../media/image1.png" /><Relationship Id="rId1" Type="http://schemas.openxmlformats.org/officeDocument/2006/relationships/slideLayout" Target="../slideLayouts/slideLayout1.xml" /><Relationship Id="rId6" Type="http://schemas.openxmlformats.org/officeDocument/2006/relationships/image" Target="../media/image4.png" /><Relationship Id="rId5" Type="http://schemas.openxmlformats.org/officeDocument/2006/relationships/image" Target="../media/image3.png" /><Relationship Id="rId4" Type="http://schemas.openxmlformats.org/officeDocument/2006/relationships/image" Target="../media/image2.png" /><Relationship Id="rId9" Type="http://schemas.openxmlformats.org/officeDocument/2006/relationships/image" Target="../media/image7.png" /></Relationships>
</file>

<file path=ppt/slides/_rels/slide3.xml.rels><?xml version="1.0" encoding="UTF-8" standalone="yes"?>
<Relationships xmlns="http://schemas.openxmlformats.org/package/2006/relationships"><Relationship Id="rId8" Type="http://schemas.openxmlformats.org/officeDocument/2006/relationships/image" Target="../media/image6.png" /><Relationship Id="rId3" Type="http://schemas.openxmlformats.org/officeDocument/2006/relationships/image" Target="../media/image8.tiff" /><Relationship Id="rId7" Type="http://schemas.openxmlformats.org/officeDocument/2006/relationships/image" Target="../media/image5.jpeg" /><Relationship Id="rId2" Type="http://schemas.openxmlformats.org/officeDocument/2006/relationships/image" Target="../media/image1.png" /><Relationship Id="rId1" Type="http://schemas.openxmlformats.org/officeDocument/2006/relationships/slideLayout" Target="../slideLayouts/slideLayout1.xml" /><Relationship Id="rId6" Type="http://schemas.openxmlformats.org/officeDocument/2006/relationships/image" Target="../media/image4.png" /><Relationship Id="rId5" Type="http://schemas.openxmlformats.org/officeDocument/2006/relationships/image" Target="../media/image3.png" /><Relationship Id="rId4" Type="http://schemas.openxmlformats.org/officeDocument/2006/relationships/image" Target="../media/image2.png" /><Relationship Id="rId9" Type="http://schemas.openxmlformats.org/officeDocument/2006/relationships/image" Target="../media/image7.png" /></Relationships>
</file>

<file path=ppt/slides/_rels/slide4.xml.rels><?xml version="1.0" encoding="UTF-8" standalone="yes"?>
<Relationships xmlns="http://schemas.openxmlformats.org/package/2006/relationships"><Relationship Id="rId8" Type="http://schemas.openxmlformats.org/officeDocument/2006/relationships/image" Target="../media/image6.png" /><Relationship Id="rId3" Type="http://schemas.openxmlformats.org/officeDocument/2006/relationships/image" Target="../media/image8.tiff" /><Relationship Id="rId7" Type="http://schemas.openxmlformats.org/officeDocument/2006/relationships/image" Target="../media/image5.jpeg" /><Relationship Id="rId2" Type="http://schemas.openxmlformats.org/officeDocument/2006/relationships/image" Target="../media/image1.png" /><Relationship Id="rId1" Type="http://schemas.openxmlformats.org/officeDocument/2006/relationships/slideLayout" Target="../slideLayouts/slideLayout1.xml" /><Relationship Id="rId6" Type="http://schemas.openxmlformats.org/officeDocument/2006/relationships/image" Target="../media/image4.png" /><Relationship Id="rId5" Type="http://schemas.openxmlformats.org/officeDocument/2006/relationships/image" Target="../media/image3.png" /><Relationship Id="rId4" Type="http://schemas.openxmlformats.org/officeDocument/2006/relationships/image" Target="../media/image2.png" /><Relationship Id="rId9" Type="http://schemas.openxmlformats.org/officeDocument/2006/relationships/image" Target="../media/image7.png" /></Relationships>
</file>

<file path=ppt/slides/_rels/slide5.xml.rels><?xml version="1.0" encoding="UTF-8" standalone="yes"?>
<Relationships xmlns="http://schemas.openxmlformats.org/package/2006/relationships"><Relationship Id="rId8" Type="http://schemas.openxmlformats.org/officeDocument/2006/relationships/image" Target="../media/image6.png" /><Relationship Id="rId3" Type="http://schemas.openxmlformats.org/officeDocument/2006/relationships/image" Target="../media/image8.tiff" /><Relationship Id="rId7" Type="http://schemas.openxmlformats.org/officeDocument/2006/relationships/image" Target="../media/image5.jpeg" /><Relationship Id="rId2" Type="http://schemas.openxmlformats.org/officeDocument/2006/relationships/image" Target="../media/image1.png" /><Relationship Id="rId1" Type="http://schemas.openxmlformats.org/officeDocument/2006/relationships/slideLayout" Target="../slideLayouts/slideLayout1.xml" /><Relationship Id="rId6" Type="http://schemas.openxmlformats.org/officeDocument/2006/relationships/image" Target="../media/image4.png" /><Relationship Id="rId5" Type="http://schemas.openxmlformats.org/officeDocument/2006/relationships/image" Target="../media/image3.png" /><Relationship Id="rId4" Type="http://schemas.openxmlformats.org/officeDocument/2006/relationships/image" Target="../media/image2.png" /><Relationship Id="rId9" Type="http://schemas.openxmlformats.org/officeDocument/2006/relationships/image" Target="../media/image7.png" /></Relationships>
</file>

<file path=ppt/slides/_rels/slide6.xml.rels><?xml version="1.0" encoding="UTF-8" standalone="yes"?>
<Relationships xmlns="http://schemas.openxmlformats.org/package/2006/relationships"><Relationship Id="rId8" Type="http://schemas.openxmlformats.org/officeDocument/2006/relationships/image" Target="../media/image6.png" /><Relationship Id="rId3" Type="http://schemas.openxmlformats.org/officeDocument/2006/relationships/image" Target="../media/image8.tiff" /><Relationship Id="rId7" Type="http://schemas.openxmlformats.org/officeDocument/2006/relationships/image" Target="../media/image5.jpeg" /><Relationship Id="rId2" Type="http://schemas.openxmlformats.org/officeDocument/2006/relationships/image" Target="../media/image1.png" /><Relationship Id="rId1" Type="http://schemas.openxmlformats.org/officeDocument/2006/relationships/slideLayout" Target="../slideLayouts/slideLayout1.xml" /><Relationship Id="rId6" Type="http://schemas.openxmlformats.org/officeDocument/2006/relationships/image" Target="../media/image4.png" /><Relationship Id="rId5" Type="http://schemas.openxmlformats.org/officeDocument/2006/relationships/image" Target="../media/image3.png" /><Relationship Id="rId4" Type="http://schemas.openxmlformats.org/officeDocument/2006/relationships/image" Target="../media/image2.png" /><Relationship Id="rId9" Type="http://schemas.openxmlformats.org/officeDocument/2006/relationships/image" Target="../media/image7.png" /></Relationships>
</file>

<file path=ppt/slides/_rels/slide7.xml.rels><?xml version="1.0" encoding="UTF-8" standalone="yes"?>
<Relationships xmlns="http://schemas.openxmlformats.org/package/2006/relationships"><Relationship Id="rId8" Type="http://schemas.openxmlformats.org/officeDocument/2006/relationships/image" Target="../media/image6.png" /><Relationship Id="rId3" Type="http://schemas.openxmlformats.org/officeDocument/2006/relationships/image" Target="../media/image8.tiff" /><Relationship Id="rId7" Type="http://schemas.openxmlformats.org/officeDocument/2006/relationships/image" Target="../media/image5.jpeg" /><Relationship Id="rId2" Type="http://schemas.openxmlformats.org/officeDocument/2006/relationships/image" Target="../media/image1.png" /><Relationship Id="rId1" Type="http://schemas.openxmlformats.org/officeDocument/2006/relationships/slideLayout" Target="../slideLayouts/slideLayout1.xml" /><Relationship Id="rId6" Type="http://schemas.openxmlformats.org/officeDocument/2006/relationships/image" Target="../media/image4.png" /><Relationship Id="rId5" Type="http://schemas.openxmlformats.org/officeDocument/2006/relationships/image" Target="../media/image3.png" /><Relationship Id="rId4" Type="http://schemas.openxmlformats.org/officeDocument/2006/relationships/image" Target="../media/image2.png" /><Relationship Id="rId9" Type="http://schemas.openxmlformats.org/officeDocument/2006/relationships/image" Target="../media/image7.png" /></Relationships>
</file>

<file path=ppt/slides/_rels/slide8.xml.rels><?xml version="1.0" encoding="UTF-8" standalone="yes"?>
<Relationships xmlns="http://schemas.openxmlformats.org/package/2006/relationships"><Relationship Id="rId8" Type="http://schemas.openxmlformats.org/officeDocument/2006/relationships/image" Target="../media/image7.png" /><Relationship Id="rId3" Type="http://schemas.openxmlformats.org/officeDocument/2006/relationships/image" Target="../media/image2.png" /><Relationship Id="rId7" Type="http://schemas.openxmlformats.org/officeDocument/2006/relationships/image" Target="../media/image6.png" /><Relationship Id="rId2" Type="http://schemas.openxmlformats.org/officeDocument/2006/relationships/image" Target="../media/image1.png" /><Relationship Id="rId1" Type="http://schemas.openxmlformats.org/officeDocument/2006/relationships/slideLayout" Target="../slideLayouts/slideLayout1.xml" /><Relationship Id="rId6" Type="http://schemas.openxmlformats.org/officeDocument/2006/relationships/image" Target="../media/image5.jpeg" /><Relationship Id="rId5" Type="http://schemas.openxmlformats.org/officeDocument/2006/relationships/image" Target="../media/image4.png" /><Relationship Id="rId4" Type="http://schemas.openxmlformats.org/officeDocument/2006/relationships/image" Target="../media/image3.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22042"/>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a:extLst>
              <a:ext uri="{FF2B5EF4-FFF2-40B4-BE49-F238E27FC236}">
                <a16:creationId xmlns:a16="http://schemas.microsoft.com/office/drawing/2014/main" id="{5D4DC33A-47BD-0948-B93B-EB53944B523D}"/>
              </a:ext>
            </a:extLst>
          </p:cNvPr>
          <p:cNvSpPr txBox="1"/>
          <p:nvPr/>
        </p:nvSpPr>
        <p:spPr>
          <a:xfrm>
            <a:off x="1529090" y="2441104"/>
            <a:ext cx="8936182" cy="1815882"/>
          </a:xfrm>
          <a:prstGeom prst="rect">
            <a:avLst/>
          </a:prstGeom>
          <a:noFill/>
        </p:spPr>
        <p:txBody>
          <a:bodyPr wrap="square" rtlCol="0">
            <a:spAutoFit/>
          </a:bodyPr>
          <a:lstStyle/>
          <a:p>
            <a:pPr algn="ctr"/>
            <a:r>
              <a:rPr lang="es-ES" sz="2800" dirty="0">
                <a:effectLst/>
                <a:latin typeface="Calibri" panose="020F0502020204030204" pitchFamily="34" charset="0"/>
                <a:ea typeface="Calibri" panose="020F0502020204030204" pitchFamily="34" charset="0"/>
                <a:cs typeface="Times New Roman" panose="02020603050405020304" pitchFamily="18" charset="0"/>
              </a:rPr>
              <a:t>EFECTOS DE LA COMPRA Y VENTA DE ARMAMENTO MILITAR EN LA ECONOMIA MUNDIAL </a:t>
            </a:r>
          </a:p>
          <a:p>
            <a:pPr algn="ctr"/>
            <a:endParaRPr lang="es-ES" sz="2800" dirty="0">
              <a:latin typeface="Calibri" panose="020F0502020204030204" pitchFamily="34" charset="0"/>
              <a:ea typeface="Calibri" panose="020F0502020204030204" pitchFamily="34" charset="0"/>
              <a:cs typeface="Times New Roman" panose="02020603050405020304" pitchFamily="18" charset="0"/>
            </a:endParaRPr>
          </a:p>
          <a:p>
            <a:pPr algn="ctr"/>
            <a:r>
              <a:rPr lang="es-ES" sz="2800" dirty="0">
                <a:effectLst/>
                <a:latin typeface="Calibri" panose="020F0502020204030204" pitchFamily="34" charset="0"/>
                <a:ea typeface="Calibri" panose="020F0502020204030204" pitchFamily="34" charset="0"/>
                <a:cs typeface="Times New Roman" panose="02020603050405020304" pitchFamily="18" charset="0"/>
              </a:rPr>
              <a:t>Maestría en Negocios y Comercio Internacional</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id="{6B429D04-9C69-1F49-A8E1-9CC93789B957}"/>
              </a:ext>
            </a:extLst>
          </p:cNvPr>
          <p:cNvSpPr txBox="1"/>
          <p:nvPr/>
        </p:nvSpPr>
        <p:spPr>
          <a:xfrm>
            <a:off x="0" y="4902200"/>
            <a:ext cx="12192000" cy="461665"/>
          </a:xfrm>
          <a:prstGeom prst="rect">
            <a:avLst/>
          </a:prstGeom>
          <a:noFill/>
        </p:spPr>
        <p:txBody>
          <a:bodyPr wrap="square" rtlCol="0">
            <a:spAutoFit/>
          </a:bodyPr>
          <a:lstStyle/>
          <a:p>
            <a:pPr algn="ctr"/>
            <a:r>
              <a:rPr lang="es-ES" sz="2400" b="1" i="1" dirty="0"/>
              <a:t>JOSÉ RICARDO GARCÍA LUNA IBARRA. </a:t>
            </a:r>
            <a:endParaRPr lang="es-MX" sz="2400" b="1" i="1" dirty="0"/>
          </a:p>
        </p:txBody>
      </p:sp>
      <p:sp>
        <p:nvSpPr>
          <p:cNvPr id="17" name="CuadroTexto 16">
            <a:extLst>
              <a:ext uri="{FF2B5EF4-FFF2-40B4-BE49-F238E27FC236}">
                <a16:creationId xmlns:a16="http://schemas.microsoft.com/office/drawing/2014/main" id="{1B86D2CE-FE7E-6A44-8110-9E706E4854E4}"/>
              </a:ext>
            </a:extLst>
          </p:cNvPr>
          <p:cNvSpPr txBox="1"/>
          <p:nvPr/>
        </p:nvSpPr>
        <p:spPr>
          <a:xfrm>
            <a:off x="943495" y="816672"/>
            <a:ext cx="2401277" cy="430887"/>
          </a:xfrm>
          <a:prstGeom prst="rect">
            <a:avLst/>
          </a:prstGeom>
          <a:noFill/>
        </p:spPr>
        <p:txBody>
          <a:bodyPr wrap="square" rtlCol="0">
            <a:spAutoFit/>
          </a:bodyPr>
          <a:lstStyle/>
          <a:p>
            <a:r>
              <a:rPr lang="es-MX" sz="1100" dirty="0"/>
              <a:t>Universidad Autónoma de Querétaro</a:t>
            </a:r>
          </a:p>
          <a:p>
            <a:r>
              <a:rPr lang="es-MX" sz="1100" dirty="0"/>
              <a:t>Universidad del Atlántico </a:t>
            </a:r>
          </a:p>
        </p:txBody>
      </p:sp>
      <p:sp>
        <p:nvSpPr>
          <p:cNvPr id="18" name="CuadroTexto 17">
            <a:extLst>
              <a:ext uri="{FF2B5EF4-FFF2-40B4-BE49-F238E27FC236}">
                <a16:creationId xmlns:a16="http://schemas.microsoft.com/office/drawing/2014/main" id="{10CEDCC0-882B-D049-BE32-5C45E744BCEA}"/>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21" name="Imagen 20">
            <a:extLst>
              <a:ext uri="{FF2B5EF4-FFF2-40B4-BE49-F238E27FC236}">
                <a16:creationId xmlns:a16="http://schemas.microsoft.com/office/drawing/2014/main" id="{EE2003FB-3699-8841-A946-BA8A710FBD6F}"/>
              </a:ext>
            </a:extLst>
          </p:cNvPr>
          <p:cNvPicPr>
            <a:picLocks noChangeAspect="1"/>
          </p:cNvPicPr>
          <p:nvPr/>
        </p:nvPicPr>
        <p:blipFill>
          <a:blip r:embed="rId3"/>
          <a:stretch>
            <a:fillRect/>
          </a:stretch>
        </p:blipFill>
        <p:spPr>
          <a:xfrm>
            <a:off x="10966014" y="5523181"/>
            <a:ext cx="1329264" cy="1026026"/>
          </a:xfrm>
          <a:prstGeom prst="rect">
            <a:avLst/>
          </a:prstGeom>
        </p:spPr>
      </p:pic>
      <p:pic>
        <p:nvPicPr>
          <p:cNvPr id="24" name="Imagen 23">
            <a:extLst>
              <a:ext uri="{FF2B5EF4-FFF2-40B4-BE49-F238E27FC236}">
                <a16:creationId xmlns:a16="http://schemas.microsoft.com/office/drawing/2014/main" id="{14DC8E08-54CC-F646-A553-98F12A21C52E}"/>
              </a:ext>
            </a:extLst>
          </p:cNvPr>
          <p:cNvPicPr>
            <a:picLocks noChangeAspect="1"/>
          </p:cNvPicPr>
          <p:nvPr/>
        </p:nvPicPr>
        <p:blipFill>
          <a:blip r:embed="rId4"/>
          <a:stretch>
            <a:fillRect/>
          </a:stretch>
        </p:blipFill>
        <p:spPr>
          <a:xfrm>
            <a:off x="1575008" y="8856"/>
            <a:ext cx="624078" cy="824051"/>
          </a:xfrm>
          <a:prstGeom prst="rect">
            <a:avLst/>
          </a:prstGeom>
        </p:spPr>
      </p:pic>
      <p:pic>
        <p:nvPicPr>
          <p:cNvPr id="20" name="Imagen 19">
            <a:extLst>
              <a:ext uri="{FF2B5EF4-FFF2-40B4-BE49-F238E27FC236}">
                <a16:creationId xmlns:a16="http://schemas.microsoft.com/office/drawing/2014/main" id="{D487ABDD-92BA-4190-94C6-F064E50B94F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155831" y="306604"/>
            <a:ext cx="1432560" cy="384175"/>
          </a:xfrm>
          <a:prstGeom prst="rect">
            <a:avLst/>
          </a:prstGeom>
          <a:noFill/>
        </p:spPr>
      </p:pic>
      <p:pic>
        <p:nvPicPr>
          <p:cNvPr id="23" name="Imagen 22">
            <a:extLst>
              <a:ext uri="{FF2B5EF4-FFF2-40B4-BE49-F238E27FC236}">
                <a16:creationId xmlns:a16="http://schemas.microsoft.com/office/drawing/2014/main" id="{72869462-B186-4944-AD60-F40699B31006}"/>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70173" y="278925"/>
            <a:ext cx="1666875" cy="505460"/>
          </a:xfrm>
          <a:prstGeom prst="rect">
            <a:avLst/>
          </a:prstGeom>
          <a:noFill/>
          <a:ln>
            <a:noFill/>
          </a:ln>
        </p:spPr>
      </p:pic>
      <p:pic>
        <p:nvPicPr>
          <p:cNvPr id="25" name="Imagen 24">
            <a:extLst>
              <a:ext uri="{FF2B5EF4-FFF2-40B4-BE49-F238E27FC236}">
                <a16:creationId xmlns:a16="http://schemas.microsoft.com/office/drawing/2014/main" id="{DECF54C3-0913-449D-BACE-6DF0CB44EEB5}"/>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7597380" y="103608"/>
            <a:ext cx="829310" cy="639445"/>
          </a:xfrm>
          <a:prstGeom prst="rect">
            <a:avLst/>
          </a:prstGeom>
          <a:noFill/>
        </p:spPr>
      </p:pic>
      <p:pic>
        <p:nvPicPr>
          <p:cNvPr id="2" name="Imagen 1">
            <a:extLst>
              <a:ext uri="{FF2B5EF4-FFF2-40B4-BE49-F238E27FC236}">
                <a16:creationId xmlns:a16="http://schemas.microsoft.com/office/drawing/2014/main" id="{D6C94046-6A93-42E0-AD8E-BCECA3C1D769}"/>
              </a:ext>
            </a:extLst>
          </p:cNvPr>
          <p:cNvPicPr>
            <a:picLocks noChangeAspect="1"/>
          </p:cNvPicPr>
          <p:nvPr/>
        </p:nvPicPr>
        <p:blipFill>
          <a:blip r:embed="rId8"/>
          <a:stretch>
            <a:fillRect/>
          </a:stretch>
        </p:blipFill>
        <p:spPr>
          <a:xfrm>
            <a:off x="2273950" y="126472"/>
            <a:ext cx="1834490" cy="619931"/>
          </a:xfrm>
          <a:prstGeom prst="rect">
            <a:avLst/>
          </a:prstGeom>
        </p:spPr>
      </p:pic>
    </p:spTree>
    <p:extLst>
      <p:ext uri="{BB962C8B-B14F-4D97-AF65-F5344CB8AC3E}">
        <p14:creationId xmlns:p14="http://schemas.microsoft.com/office/powerpoint/2010/main" val="595546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22828" y="14033"/>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Autores</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125413" y="1830201"/>
            <a:ext cx="6649460" cy="3970318"/>
          </a:xfrm>
          <a:prstGeom prst="rect">
            <a:avLst/>
          </a:prstGeom>
          <a:noFill/>
        </p:spPr>
        <p:txBody>
          <a:bodyPr wrap="square" rtlCol="0">
            <a:spAutoFit/>
          </a:bodyPr>
          <a:lstStyle/>
          <a:p>
            <a:r>
              <a:rPr lang="es-ES" sz="1800" b="1" dirty="0">
                <a:effectLst/>
                <a:latin typeface="Calibri" panose="020F0502020204030204" pitchFamily="34" charset="0"/>
                <a:ea typeface="Calibri" panose="020F0502020204030204" pitchFamily="34" charset="0"/>
                <a:cs typeface="Times New Roman" panose="02020603050405020304" pitchFamily="18" charset="0"/>
              </a:rPr>
              <a:t>OBJETIVO GENERAL:</a:t>
            </a:r>
          </a:p>
          <a:p>
            <a:endParaRPr lang="es-MX"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dirty="0">
                <a:effectLst/>
                <a:latin typeface="Calibri" panose="020F0502020204030204" pitchFamily="34" charset="0"/>
                <a:ea typeface="Calibri" panose="020F0502020204030204" pitchFamily="34" charset="0"/>
                <a:cs typeface="Times New Roman" panose="02020603050405020304" pitchFamily="18" charset="0"/>
              </a:rPr>
              <a:t>Realizar un reporte histórico y económico que nos permita entender la razón o necesidad del ser humano por crear, desarrollar e invertir en armamento y si esta inversión es necesaria para el desarrollo económico mundial, y, a su vez, concluir los beneficios económicos que puede traer consigo, pero también, las desventajas sociales que puede generar este </a:t>
            </a:r>
            <a:r>
              <a:rPr lang="es-ES" sz="1800">
                <a:effectLst/>
                <a:latin typeface="Calibri" panose="020F0502020204030204" pitchFamily="34" charset="0"/>
                <a:ea typeface="Calibri" panose="020F0502020204030204" pitchFamily="34" charset="0"/>
                <a:cs typeface="Times New Roman" panose="02020603050405020304" pitchFamily="18" charset="0"/>
              </a:rPr>
              <a:t>mercado.</a:t>
            </a:r>
          </a:p>
          <a:p>
            <a:endParaRPr lang="es-ES" sz="1800">
              <a:effectLst/>
              <a:latin typeface="Calibri" panose="020F0502020204030204" pitchFamily="34" charset="0"/>
              <a:ea typeface="Calibri" panose="020F0502020204030204" pitchFamily="34" charset="0"/>
              <a:cs typeface="Times New Roman" panose="02020603050405020304" pitchFamily="18" charset="0"/>
            </a:endParaRPr>
          </a:p>
          <a:p>
            <a:r>
              <a:rPr lang="es-ES" sz="1800" b="1">
                <a:effectLst/>
                <a:latin typeface="Calibri" panose="020F0502020204030204" pitchFamily="34" charset="0"/>
                <a:ea typeface="Calibri" panose="020F0502020204030204" pitchFamily="34" charset="0"/>
                <a:cs typeface="Times New Roman" panose="02020603050405020304" pitchFamily="18" charset="0"/>
              </a:rPr>
              <a:t>JUSTIFICACION: </a:t>
            </a:r>
            <a:r>
              <a:rPr lang="es-ES" sz="1800">
                <a:effectLst/>
                <a:latin typeface="Calibri" panose="020F0502020204030204" pitchFamily="34" charset="0"/>
                <a:ea typeface="Calibri" panose="020F0502020204030204" pitchFamily="34" charset="0"/>
                <a:cs typeface="Times New Roman" panose="02020603050405020304" pitchFamily="18" charset="0"/>
              </a:rPr>
              <a:t>Establecer un reporte analítico con base histórica para conocer el funcionamiento del mercado armamentista a nivel internacional, su alcance y, concluir si es posible reenfocar este comercio hacia tecnologías más benéficas para la sociedad. </a:t>
            </a:r>
            <a:endParaRPr lang="es-ES" b="1">
              <a:latin typeface="Calibri" panose="020F0502020204030204" pitchFamily="34" charset="0"/>
              <a:ea typeface="Calibri" panose="020F0502020204030204" pitchFamily="34" charset="0"/>
              <a:cs typeface="Times New Roman" panose="02020603050405020304" pitchFamily="18" charset="0"/>
            </a:endParaRPr>
          </a:p>
          <a:p>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7685888" y="1217825"/>
            <a:ext cx="4461865" cy="5310356"/>
          </a:xfrm>
          <a:prstGeom prst="rect">
            <a:avLst/>
          </a:prstGeom>
        </p:spPr>
      </p:pic>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5"/>
          <a:stretch>
            <a:fillRect/>
          </a:stretch>
        </p:blipFill>
        <p:spPr>
          <a:xfrm>
            <a:off x="1575008" y="101238"/>
            <a:ext cx="624078" cy="824051"/>
          </a:xfrm>
          <a:prstGeom prst="rect">
            <a:avLst/>
          </a:prstGeom>
        </p:spPr>
      </p:pic>
      <p:pic>
        <p:nvPicPr>
          <p:cNvPr id="14" name="Imagen 13">
            <a:extLst>
              <a:ext uri="{FF2B5EF4-FFF2-40B4-BE49-F238E27FC236}">
                <a16:creationId xmlns:a16="http://schemas.microsoft.com/office/drawing/2014/main" id="{C0B2CECA-D980-4A53-B3B0-E61569B76B8C}"/>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244340" y="290659"/>
            <a:ext cx="1432560" cy="384175"/>
          </a:xfrm>
          <a:prstGeom prst="rect">
            <a:avLst/>
          </a:prstGeom>
          <a:noFill/>
        </p:spPr>
      </p:pic>
      <p:pic>
        <p:nvPicPr>
          <p:cNvPr id="16" name="Imagen 15">
            <a:extLst>
              <a:ext uri="{FF2B5EF4-FFF2-40B4-BE49-F238E27FC236}">
                <a16:creationId xmlns:a16="http://schemas.microsoft.com/office/drawing/2014/main" id="{5BB45DAF-2E47-46B6-A20E-1E8E268AE6F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58682" y="262980"/>
            <a:ext cx="1666875" cy="505460"/>
          </a:xfrm>
          <a:prstGeom prst="rect">
            <a:avLst/>
          </a:prstGeom>
          <a:noFill/>
          <a:ln>
            <a:noFill/>
          </a:ln>
        </p:spPr>
      </p:pic>
      <p:pic>
        <p:nvPicPr>
          <p:cNvPr id="21" name="Imagen 20">
            <a:extLst>
              <a:ext uri="{FF2B5EF4-FFF2-40B4-BE49-F238E27FC236}">
                <a16:creationId xmlns:a16="http://schemas.microsoft.com/office/drawing/2014/main" id="{13B15DC3-BEE1-4F95-A524-9CFF61EA3EF7}"/>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7685889" y="87663"/>
            <a:ext cx="829310" cy="639445"/>
          </a:xfrm>
          <a:prstGeom prst="rect">
            <a:avLst/>
          </a:prstGeom>
          <a:noFill/>
        </p:spPr>
      </p:pic>
      <p:pic>
        <p:nvPicPr>
          <p:cNvPr id="22" name="Imagen 21">
            <a:extLst>
              <a:ext uri="{FF2B5EF4-FFF2-40B4-BE49-F238E27FC236}">
                <a16:creationId xmlns:a16="http://schemas.microsoft.com/office/drawing/2014/main" id="{D59BBE5B-6B7E-4B9E-91D9-33A2B384E95E}"/>
              </a:ext>
            </a:extLst>
          </p:cNvPr>
          <p:cNvPicPr>
            <a:picLocks noChangeAspect="1"/>
          </p:cNvPicPr>
          <p:nvPr/>
        </p:nvPicPr>
        <p:blipFill>
          <a:blip r:embed="rId9"/>
          <a:stretch>
            <a:fillRect/>
          </a:stretch>
        </p:blipFill>
        <p:spPr>
          <a:xfrm>
            <a:off x="2362459" y="166799"/>
            <a:ext cx="1834490" cy="619931"/>
          </a:xfrm>
          <a:prstGeom prst="rect">
            <a:avLst/>
          </a:prstGeom>
        </p:spPr>
      </p:pic>
      <p:sp>
        <p:nvSpPr>
          <p:cNvPr id="25" name="CuadroTexto 24">
            <a:extLst>
              <a:ext uri="{FF2B5EF4-FFF2-40B4-BE49-F238E27FC236}">
                <a16:creationId xmlns:a16="http://schemas.microsoft.com/office/drawing/2014/main" id="{0D29AC20-CAFC-4CAC-8FAA-1B5C6F7960B8}"/>
              </a:ext>
            </a:extLst>
          </p:cNvPr>
          <p:cNvSpPr txBox="1"/>
          <p:nvPr/>
        </p:nvSpPr>
        <p:spPr>
          <a:xfrm>
            <a:off x="943495" y="816672"/>
            <a:ext cx="2401277" cy="430887"/>
          </a:xfrm>
          <a:prstGeom prst="rect">
            <a:avLst/>
          </a:prstGeom>
          <a:noFill/>
        </p:spPr>
        <p:txBody>
          <a:bodyPr wrap="square" rtlCol="0">
            <a:spAutoFit/>
          </a:bodyPr>
          <a:lstStyle/>
          <a:p>
            <a:r>
              <a:rPr lang="es-MX" sz="1100" dirty="0"/>
              <a:t>Universidad Autónoma de Querétaro</a:t>
            </a:r>
          </a:p>
          <a:p>
            <a:r>
              <a:rPr lang="es-MX" sz="1100" dirty="0"/>
              <a:t>Universidad del Atlántico </a:t>
            </a:r>
          </a:p>
        </p:txBody>
      </p:sp>
    </p:spTree>
    <p:extLst>
      <p:ext uri="{BB962C8B-B14F-4D97-AF65-F5344CB8AC3E}">
        <p14:creationId xmlns:p14="http://schemas.microsoft.com/office/powerpoint/2010/main" val="4287956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Autores</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4987636" y="1618535"/>
            <a:ext cx="6643010" cy="3416320"/>
          </a:xfrm>
          <a:prstGeom prst="rect">
            <a:avLst/>
          </a:prstGeom>
          <a:noFill/>
        </p:spPr>
        <p:txBody>
          <a:bodyPr wrap="square" rtlCol="0">
            <a:spAutoFit/>
          </a:bodyPr>
          <a:lstStyle/>
          <a:p>
            <a:r>
              <a:rPr lang="es-ES" sz="1800" b="1" dirty="0">
                <a:effectLst/>
                <a:latin typeface="Calibri" panose="020F0502020204030204" pitchFamily="34" charset="0"/>
                <a:ea typeface="Calibri" panose="020F0502020204030204" pitchFamily="34" charset="0"/>
                <a:cs typeface="Times New Roman" panose="02020603050405020304" pitchFamily="18" charset="0"/>
              </a:rPr>
              <a:t>OBJETIVOS PARTICULARES:</a:t>
            </a:r>
          </a:p>
          <a:p>
            <a:pPr marL="285750" indent="-285750">
              <a:buFont typeface="Arial" panose="020B0604020202020204" pitchFamily="34" charset="0"/>
              <a:buChar char="•"/>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Recabar información histórica que nos permita resolver la incógnita acerca de los beneficios y las desventajas que genera el comercio armamentístico a nivel mundial.</a:t>
            </a:r>
          </a:p>
          <a:p>
            <a:pPr marL="285750" indent="-285750">
              <a:buFont typeface="Arial" panose="020B0604020202020204" pitchFamily="34" charset="0"/>
              <a:buChar char="•"/>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Estudiar el comercio global de armas a través de la historia de algunos países.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Generar un reporte económico que nos permita concluir si tiene algún objetivo específico (benéfico o no benéfico) el comercio armamentista global.</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0" y="1179914"/>
            <a:ext cx="4398172" cy="5310356"/>
          </a:xfrm>
          <a:prstGeom prst="rect">
            <a:avLst/>
          </a:prstGeom>
        </p:spPr>
      </p:pic>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5"/>
          <a:stretch>
            <a:fillRect/>
          </a:stretch>
        </p:blipFill>
        <p:spPr>
          <a:xfrm>
            <a:off x="1575008" y="101238"/>
            <a:ext cx="624078" cy="824051"/>
          </a:xfrm>
          <a:prstGeom prst="rect">
            <a:avLst/>
          </a:prstGeom>
        </p:spPr>
      </p:pic>
      <p:pic>
        <p:nvPicPr>
          <p:cNvPr id="19" name="Imagen 18">
            <a:extLst>
              <a:ext uri="{FF2B5EF4-FFF2-40B4-BE49-F238E27FC236}">
                <a16:creationId xmlns:a16="http://schemas.microsoft.com/office/drawing/2014/main" id="{D8F4D157-AE4A-40EB-945F-8381C4D342EE}"/>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244340" y="290659"/>
            <a:ext cx="1432560" cy="384175"/>
          </a:xfrm>
          <a:prstGeom prst="rect">
            <a:avLst/>
          </a:prstGeom>
          <a:noFill/>
        </p:spPr>
      </p:pic>
      <p:pic>
        <p:nvPicPr>
          <p:cNvPr id="20" name="Imagen 19">
            <a:extLst>
              <a:ext uri="{FF2B5EF4-FFF2-40B4-BE49-F238E27FC236}">
                <a16:creationId xmlns:a16="http://schemas.microsoft.com/office/drawing/2014/main" id="{74587DCB-628A-422E-B006-252740127B50}"/>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58682" y="262980"/>
            <a:ext cx="1666875" cy="505460"/>
          </a:xfrm>
          <a:prstGeom prst="rect">
            <a:avLst/>
          </a:prstGeom>
          <a:noFill/>
          <a:ln>
            <a:noFill/>
          </a:ln>
        </p:spPr>
      </p:pic>
      <p:pic>
        <p:nvPicPr>
          <p:cNvPr id="21" name="Imagen 20">
            <a:extLst>
              <a:ext uri="{FF2B5EF4-FFF2-40B4-BE49-F238E27FC236}">
                <a16:creationId xmlns:a16="http://schemas.microsoft.com/office/drawing/2014/main" id="{040E0E3B-85C7-455A-ACF0-6B07D8696EE5}"/>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7685889" y="87663"/>
            <a:ext cx="829310" cy="639445"/>
          </a:xfrm>
          <a:prstGeom prst="rect">
            <a:avLst/>
          </a:prstGeom>
          <a:noFill/>
        </p:spPr>
      </p:pic>
      <p:pic>
        <p:nvPicPr>
          <p:cNvPr id="22" name="Imagen 21">
            <a:extLst>
              <a:ext uri="{FF2B5EF4-FFF2-40B4-BE49-F238E27FC236}">
                <a16:creationId xmlns:a16="http://schemas.microsoft.com/office/drawing/2014/main" id="{E0209D2F-EA55-4181-8D9E-604921BBA85D}"/>
              </a:ext>
            </a:extLst>
          </p:cNvPr>
          <p:cNvPicPr>
            <a:picLocks noChangeAspect="1"/>
          </p:cNvPicPr>
          <p:nvPr/>
        </p:nvPicPr>
        <p:blipFill>
          <a:blip r:embed="rId9"/>
          <a:stretch>
            <a:fillRect/>
          </a:stretch>
        </p:blipFill>
        <p:spPr>
          <a:xfrm>
            <a:off x="2362459" y="166799"/>
            <a:ext cx="1834490" cy="619931"/>
          </a:xfrm>
          <a:prstGeom prst="rect">
            <a:avLst/>
          </a:prstGeom>
        </p:spPr>
      </p:pic>
      <p:sp>
        <p:nvSpPr>
          <p:cNvPr id="25" name="CuadroTexto 24">
            <a:extLst>
              <a:ext uri="{FF2B5EF4-FFF2-40B4-BE49-F238E27FC236}">
                <a16:creationId xmlns:a16="http://schemas.microsoft.com/office/drawing/2014/main" id="{E21DC6E6-B93B-466E-BA93-DF1024FE799E}"/>
              </a:ext>
            </a:extLst>
          </p:cNvPr>
          <p:cNvSpPr txBox="1"/>
          <p:nvPr/>
        </p:nvSpPr>
        <p:spPr>
          <a:xfrm>
            <a:off x="943495" y="816672"/>
            <a:ext cx="2401277" cy="430887"/>
          </a:xfrm>
          <a:prstGeom prst="rect">
            <a:avLst/>
          </a:prstGeom>
          <a:noFill/>
        </p:spPr>
        <p:txBody>
          <a:bodyPr wrap="square" rtlCol="0">
            <a:spAutoFit/>
          </a:bodyPr>
          <a:lstStyle/>
          <a:p>
            <a:r>
              <a:rPr lang="es-MX" sz="1100" dirty="0"/>
              <a:t>Universidad Autónoma de Querétaro</a:t>
            </a:r>
          </a:p>
          <a:p>
            <a:r>
              <a:rPr lang="es-MX" sz="1100" dirty="0"/>
              <a:t>Universidad del Atlántico </a:t>
            </a:r>
          </a:p>
        </p:txBody>
      </p:sp>
    </p:spTree>
    <p:extLst>
      <p:ext uri="{BB962C8B-B14F-4D97-AF65-F5344CB8AC3E}">
        <p14:creationId xmlns:p14="http://schemas.microsoft.com/office/powerpoint/2010/main" val="3664541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Autores</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4932218" y="1324930"/>
            <a:ext cx="6698428" cy="5355312"/>
          </a:xfrm>
          <a:prstGeom prst="rect">
            <a:avLst/>
          </a:prstGeom>
          <a:noFill/>
        </p:spPr>
        <p:txBody>
          <a:bodyPr wrap="square" rtlCol="0">
            <a:spAutoFit/>
          </a:bodyPr>
          <a:lstStyle/>
          <a:p>
            <a:pPr marL="0" indent="0">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PREGUNTA GENERAL:</a:t>
            </a:r>
            <a:endParaRPr lang="es-MX"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dirty="0">
                <a:effectLst/>
                <a:latin typeface="Calibri" panose="020F0502020204030204" pitchFamily="34" charset="0"/>
                <a:ea typeface="Calibri" panose="020F0502020204030204" pitchFamily="34" charset="0"/>
                <a:cs typeface="Times New Roman" panose="02020603050405020304" pitchFamily="18" charset="0"/>
              </a:rPr>
              <a:t>¿Es posible redestinar el conocimiento, el comercio y la inversión de la tecnología armamentista hacia tecnologías más benéficas para la sociedad en general?</a:t>
            </a:r>
          </a:p>
          <a:p>
            <a:endParaRPr lang="es-E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s-ES" sz="1800" b="1" dirty="0">
                <a:latin typeface="Calibri" panose="020F0502020204030204" pitchFamily="34" charset="0"/>
                <a:ea typeface="Calibri" panose="020F0502020204030204" pitchFamily="34" charset="0"/>
                <a:cs typeface="Times New Roman" panose="02020603050405020304" pitchFamily="18" charset="0"/>
              </a:rPr>
              <a:t>PREGUNTAS SECUNDARIAS:</a:t>
            </a:r>
            <a:endParaRPr lang="es-MX" sz="1800" b="1" dirty="0">
              <a:latin typeface="Calibri" panose="020F0502020204030204" pitchFamily="34" charset="0"/>
              <a:ea typeface="Calibri" panose="020F0502020204030204" pitchFamily="34" charset="0"/>
              <a:cs typeface="Times New Roman" panose="02020603050405020304" pitchFamily="18" charset="0"/>
            </a:endParaRPr>
          </a:p>
          <a:p>
            <a:r>
              <a:rPr lang="es-ES" sz="1800" dirty="0">
                <a:latin typeface="Calibri" panose="020F0502020204030204" pitchFamily="34" charset="0"/>
                <a:ea typeface="Calibri" panose="020F0502020204030204" pitchFamily="34" charset="0"/>
                <a:cs typeface="Times New Roman" panose="02020603050405020304" pitchFamily="18" charset="0"/>
              </a:rPr>
              <a:t>¿El ser humano está listo para enfocar sus conocimientos en metodologías y tecnologías que no generen un mal para la humanidad y la naturaleza en general como lo hace el comercio armamentista? </a:t>
            </a:r>
            <a:endParaRPr lang="es-MX" sz="1800" dirty="0">
              <a:latin typeface="Calibri" panose="020F0502020204030204" pitchFamily="34" charset="0"/>
              <a:ea typeface="Calibri" panose="020F0502020204030204" pitchFamily="34" charset="0"/>
              <a:cs typeface="Times New Roman" panose="02020603050405020304" pitchFamily="18" charset="0"/>
            </a:endParaRPr>
          </a:p>
          <a:p>
            <a:endParaRPr lang="es-ES" sz="1800" dirty="0">
              <a:latin typeface="Calibri" panose="020F0502020204030204" pitchFamily="34" charset="0"/>
              <a:ea typeface="Calibri" panose="020F0502020204030204" pitchFamily="34" charset="0"/>
              <a:cs typeface="Times New Roman" panose="02020603050405020304" pitchFamily="18" charset="0"/>
            </a:endParaRPr>
          </a:p>
          <a:p>
            <a:r>
              <a:rPr lang="es-ES" sz="1800" dirty="0">
                <a:latin typeface="Calibri" panose="020F0502020204030204" pitchFamily="34" charset="0"/>
                <a:ea typeface="Calibri" panose="020F0502020204030204" pitchFamily="34" charset="0"/>
                <a:cs typeface="Times New Roman" panose="02020603050405020304" pitchFamily="18" charset="0"/>
              </a:rPr>
              <a:t>¿Hacia qué tipo de tecnologías se podría enfocar esta reinversión que sea beneficia para la sociedad en general?</a:t>
            </a:r>
            <a:endParaRPr lang="es-MX" sz="1800" dirty="0">
              <a:latin typeface="Calibri" panose="020F0502020204030204" pitchFamily="34" charset="0"/>
              <a:ea typeface="Calibri" panose="020F0502020204030204" pitchFamily="34" charset="0"/>
              <a:cs typeface="Times New Roman" panose="02020603050405020304" pitchFamily="18" charset="0"/>
            </a:endParaRPr>
          </a:p>
          <a:p>
            <a:endParaRPr lang="es-ES" sz="1800" dirty="0">
              <a:latin typeface="Calibri" panose="020F0502020204030204" pitchFamily="34" charset="0"/>
              <a:ea typeface="Calibri" panose="020F0502020204030204" pitchFamily="34" charset="0"/>
              <a:cs typeface="Times New Roman" panose="02020603050405020304" pitchFamily="18" charset="0"/>
            </a:endParaRPr>
          </a:p>
          <a:p>
            <a:r>
              <a:rPr lang="es-ES" sz="1800" dirty="0">
                <a:latin typeface="Calibri" panose="020F0502020204030204" pitchFamily="34" charset="0"/>
                <a:ea typeface="Calibri" panose="020F0502020204030204" pitchFamily="34" charset="0"/>
                <a:cs typeface="Times New Roman" panose="02020603050405020304" pitchFamily="18" charset="0"/>
              </a:rPr>
              <a:t>¿Qué beneficios y desventajas podría traer consigo esta reinversión?</a:t>
            </a:r>
            <a:endParaRPr lang="es-MX" sz="1800" dirty="0">
              <a:latin typeface="Calibri" panose="020F0502020204030204" pitchFamily="34" charset="0"/>
              <a:ea typeface="Calibri" panose="020F0502020204030204" pitchFamily="34" charset="0"/>
              <a:cs typeface="Times New Roman" panose="02020603050405020304" pitchFamily="18" charset="0"/>
            </a:endParaRPr>
          </a:p>
          <a:p>
            <a:endParaRPr lang="es-ES" sz="1800" dirty="0">
              <a:latin typeface="Calibri" panose="020F0502020204030204" pitchFamily="34" charset="0"/>
              <a:ea typeface="Calibri" panose="020F0502020204030204" pitchFamily="34" charset="0"/>
              <a:cs typeface="Times New Roman" panose="02020603050405020304" pitchFamily="18" charset="0"/>
            </a:endParaRPr>
          </a:p>
          <a:p>
            <a:r>
              <a:rPr lang="es-ES" sz="1800" dirty="0">
                <a:latin typeface="Calibri" panose="020F0502020204030204" pitchFamily="34" charset="0"/>
                <a:ea typeface="Calibri" panose="020F0502020204030204" pitchFamily="34" charset="0"/>
                <a:cs typeface="Times New Roman" panose="02020603050405020304" pitchFamily="18" charset="0"/>
              </a:rPr>
              <a:t>¿Cuál es la postura de las naciones tanto desarrolladas y no desarrolladas ante esta hipótesis?</a:t>
            </a:r>
            <a:endParaRPr lang="es-MX" sz="1800" dirty="0">
              <a:latin typeface="Calibri" panose="020F0502020204030204" pitchFamily="34" charset="0"/>
              <a:ea typeface="Calibri" panose="020F0502020204030204" pitchFamily="34" charset="0"/>
              <a:cs typeface="Times New Roman" panose="02020603050405020304" pitchFamily="18" charset="0"/>
            </a:endParaRPr>
          </a:p>
          <a:p>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0" y="1179914"/>
            <a:ext cx="4196949" cy="5310356"/>
          </a:xfrm>
          <a:prstGeom prst="rect">
            <a:avLst/>
          </a:prstGeom>
        </p:spPr>
      </p:pic>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5"/>
          <a:stretch>
            <a:fillRect/>
          </a:stretch>
        </p:blipFill>
        <p:spPr>
          <a:xfrm>
            <a:off x="1575008" y="101238"/>
            <a:ext cx="624078" cy="824051"/>
          </a:xfrm>
          <a:prstGeom prst="rect">
            <a:avLst/>
          </a:prstGeom>
        </p:spPr>
      </p:pic>
      <p:pic>
        <p:nvPicPr>
          <p:cNvPr id="19" name="Imagen 18">
            <a:extLst>
              <a:ext uri="{FF2B5EF4-FFF2-40B4-BE49-F238E27FC236}">
                <a16:creationId xmlns:a16="http://schemas.microsoft.com/office/drawing/2014/main" id="{D8F4D157-AE4A-40EB-945F-8381C4D342EE}"/>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244340" y="290659"/>
            <a:ext cx="1432560" cy="384175"/>
          </a:xfrm>
          <a:prstGeom prst="rect">
            <a:avLst/>
          </a:prstGeom>
          <a:noFill/>
        </p:spPr>
      </p:pic>
      <p:pic>
        <p:nvPicPr>
          <p:cNvPr id="20" name="Imagen 19">
            <a:extLst>
              <a:ext uri="{FF2B5EF4-FFF2-40B4-BE49-F238E27FC236}">
                <a16:creationId xmlns:a16="http://schemas.microsoft.com/office/drawing/2014/main" id="{74587DCB-628A-422E-B006-252740127B50}"/>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58682" y="262980"/>
            <a:ext cx="1666875" cy="505460"/>
          </a:xfrm>
          <a:prstGeom prst="rect">
            <a:avLst/>
          </a:prstGeom>
          <a:noFill/>
          <a:ln>
            <a:noFill/>
          </a:ln>
        </p:spPr>
      </p:pic>
      <p:pic>
        <p:nvPicPr>
          <p:cNvPr id="21" name="Imagen 20">
            <a:extLst>
              <a:ext uri="{FF2B5EF4-FFF2-40B4-BE49-F238E27FC236}">
                <a16:creationId xmlns:a16="http://schemas.microsoft.com/office/drawing/2014/main" id="{040E0E3B-85C7-455A-ACF0-6B07D8696EE5}"/>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7685889" y="87663"/>
            <a:ext cx="829310" cy="639445"/>
          </a:xfrm>
          <a:prstGeom prst="rect">
            <a:avLst/>
          </a:prstGeom>
          <a:noFill/>
        </p:spPr>
      </p:pic>
      <p:pic>
        <p:nvPicPr>
          <p:cNvPr id="22" name="Imagen 21">
            <a:extLst>
              <a:ext uri="{FF2B5EF4-FFF2-40B4-BE49-F238E27FC236}">
                <a16:creationId xmlns:a16="http://schemas.microsoft.com/office/drawing/2014/main" id="{E0209D2F-EA55-4181-8D9E-604921BBA85D}"/>
              </a:ext>
            </a:extLst>
          </p:cNvPr>
          <p:cNvPicPr>
            <a:picLocks noChangeAspect="1"/>
          </p:cNvPicPr>
          <p:nvPr/>
        </p:nvPicPr>
        <p:blipFill>
          <a:blip r:embed="rId9"/>
          <a:stretch>
            <a:fillRect/>
          </a:stretch>
        </p:blipFill>
        <p:spPr>
          <a:xfrm>
            <a:off x="2362459" y="166799"/>
            <a:ext cx="1834490" cy="619931"/>
          </a:xfrm>
          <a:prstGeom prst="rect">
            <a:avLst/>
          </a:prstGeom>
        </p:spPr>
      </p:pic>
      <p:sp>
        <p:nvSpPr>
          <p:cNvPr id="25" name="CuadroTexto 24">
            <a:extLst>
              <a:ext uri="{FF2B5EF4-FFF2-40B4-BE49-F238E27FC236}">
                <a16:creationId xmlns:a16="http://schemas.microsoft.com/office/drawing/2014/main" id="{E21DC6E6-B93B-466E-BA93-DF1024FE799E}"/>
              </a:ext>
            </a:extLst>
          </p:cNvPr>
          <p:cNvSpPr txBox="1"/>
          <p:nvPr/>
        </p:nvSpPr>
        <p:spPr>
          <a:xfrm>
            <a:off x="943495" y="816672"/>
            <a:ext cx="2401277" cy="430887"/>
          </a:xfrm>
          <a:prstGeom prst="rect">
            <a:avLst/>
          </a:prstGeom>
          <a:noFill/>
        </p:spPr>
        <p:txBody>
          <a:bodyPr wrap="square" rtlCol="0">
            <a:spAutoFit/>
          </a:bodyPr>
          <a:lstStyle/>
          <a:p>
            <a:r>
              <a:rPr lang="es-MX" sz="1100" dirty="0"/>
              <a:t>Universidad Autónoma de Querétaro</a:t>
            </a:r>
          </a:p>
          <a:p>
            <a:r>
              <a:rPr lang="es-MX" sz="1100" dirty="0"/>
              <a:t>Universidad del Atlántico </a:t>
            </a:r>
          </a:p>
        </p:txBody>
      </p:sp>
    </p:spTree>
    <p:extLst>
      <p:ext uri="{BB962C8B-B14F-4D97-AF65-F5344CB8AC3E}">
        <p14:creationId xmlns:p14="http://schemas.microsoft.com/office/powerpoint/2010/main" val="2192148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Autores</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3639250" y="1157872"/>
            <a:ext cx="7673372" cy="4801314"/>
          </a:xfrm>
          <a:prstGeom prst="rect">
            <a:avLst/>
          </a:prstGeom>
          <a:noFill/>
        </p:spPr>
        <p:txBody>
          <a:bodyPr wrap="square" rtlCol="0">
            <a:spAutoFit/>
          </a:bodyPr>
          <a:lstStyle/>
          <a:p>
            <a:r>
              <a:rPr lang="es-ES" sz="1800" b="1" dirty="0">
                <a:effectLst/>
                <a:latin typeface="Calibri" panose="020F0502020204030204" pitchFamily="34" charset="0"/>
                <a:ea typeface="Calibri" panose="020F0502020204030204" pitchFamily="34" charset="0"/>
                <a:cs typeface="Times New Roman" panose="02020603050405020304" pitchFamily="18" charset="0"/>
              </a:rPr>
              <a:t>HIPOTESIS:</a:t>
            </a:r>
            <a:endParaRPr lang="es-MX"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latin typeface="Calibri" panose="020F0502020204030204" pitchFamily="34" charset="0"/>
              <a:ea typeface="Calibri" panose="020F0502020204030204" pitchFamily="34" charset="0"/>
              <a:cs typeface="Times New Roman" panose="02020603050405020304" pitchFamily="18" charset="0"/>
            </a:endParaRPr>
          </a:p>
          <a:p>
            <a:r>
              <a:rPr lang="es-ES" sz="1800" dirty="0">
                <a:effectLst/>
                <a:latin typeface="Calibri" panose="020F0502020204030204" pitchFamily="34" charset="0"/>
                <a:ea typeface="Calibri" panose="020F0502020204030204" pitchFamily="34" charset="0"/>
                <a:cs typeface="Times New Roman" panose="02020603050405020304" pitchFamily="18" charset="0"/>
              </a:rPr>
              <a:t>Con base en el contexto histórico, la postura del ser humano siempre ha sido querer destacar sobre los demás, sin importar si esto conlleva el tener que generar conflictos entre sí mismos, sin embargo,:</a:t>
            </a:r>
          </a:p>
          <a:p>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dirty="0">
                <a:effectLst/>
                <a:latin typeface="Calibri" panose="020F0502020204030204" pitchFamily="34" charset="0"/>
                <a:ea typeface="Calibri" panose="020F0502020204030204" pitchFamily="34" charset="0"/>
                <a:cs typeface="Times New Roman" panose="02020603050405020304" pitchFamily="18" charset="0"/>
              </a:rPr>
              <a:t>“Con el desarrollo de las tecnologías didácticas, políticas gubernamentales, políticas de innovación, políticas económicas y de convivencia e igualdad, puede ser posible enfocar los esfuerzos y conocimientos humanos hacia competencias más sanas o menos violentas a través de la competencia científica y tecnológica”.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dirty="0">
                <a:effectLst/>
                <a:latin typeface="Calibri" panose="020F0502020204030204" pitchFamily="34" charset="0"/>
                <a:ea typeface="Calibri" panose="020F0502020204030204" pitchFamily="34" charset="0"/>
                <a:cs typeface="Times New Roman" panose="02020603050405020304" pitchFamily="18" charset="0"/>
              </a:rPr>
              <a:t>Esta hipótesis plantea también la idea de que la competencia global por sobresalir los está llevando a guerras más acopladas al siglo XXI como la digital.</a:t>
            </a:r>
          </a:p>
          <a:p>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rtl="0" eaLnBrk="1" latinLnBrk="0" hangingPunct="1"/>
            <a:r>
              <a:rPr lang="es-ES" sz="1800" dirty="0">
                <a:effectLst/>
                <a:latin typeface="Calibri" panose="020F0502020204030204" pitchFamily="34" charset="0"/>
                <a:ea typeface="Calibri" panose="020F0502020204030204" pitchFamily="34" charset="0"/>
                <a:cs typeface="Times New Roman" panose="02020603050405020304" pitchFamily="18" charset="0"/>
              </a:rPr>
              <a:t>Además, la pandemia del COVID 19, demostró que el ser humano tiene la capacidad de preocuparse por </a:t>
            </a:r>
            <a:r>
              <a:rPr lang="es-ES" sz="1800">
                <a:effectLst/>
                <a:latin typeface="Calibri" panose="020F0502020204030204" pitchFamily="34" charset="0"/>
                <a:ea typeface="Calibri" panose="020F0502020204030204" pitchFamily="34" charset="0"/>
                <a:cs typeface="Times New Roman" panose="02020603050405020304" pitchFamily="18" charset="0"/>
              </a:rPr>
              <a:t>el bienestar de otras personas. </a:t>
            </a:r>
            <a:endParaRPr lang="es-MX">
              <a:effectLst/>
            </a:endParaRPr>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107950" y="1179914"/>
            <a:ext cx="3341832" cy="5310356"/>
          </a:xfrm>
          <a:prstGeom prst="rect">
            <a:avLst/>
          </a:prstGeom>
        </p:spPr>
      </p:pic>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5"/>
          <a:stretch>
            <a:fillRect/>
          </a:stretch>
        </p:blipFill>
        <p:spPr>
          <a:xfrm>
            <a:off x="1575008" y="101238"/>
            <a:ext cx="624078" cy="824051"/>
          </a:xfrm>
          <a:prstGeom prst="rect">
            <a:avLst/>
          </a:prstGeom>
        </p:spPr>
      </p:pic>
      <p:pic>
        <p:nvPicPr>
          <p:cNvPr id="19" name="Imagen 18">
            <a:extLst>
              <a:ext uri="{FF2B5EF4-FFF2-40B4-BE49-F238E27FC236}">
                <a16:creationId xmlns:a16="http://schemas.microsoft.com/office/drawing/2014/main" id="{D8F4D157-AE4A-40EB-945F-8381C4D342EE}"/>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244340" y="290659"/>
            <a:ext cx="1432560" cy="384175"/>
          </a:xfrm>
          <a:prstGeom prst="rect">
            <a:avLst/>
          </a:prstGeom>
          <a:noFill/>
        </p:spPr>
      </p:pic>
      <p:pic>
        <p:nvPicPr>
          <p:cNvPr id="20" name="Imagen 19">
            <a:extLst>
              <a:ext uri="{FF2B5EF4-FFF2-40B4-BE49-F238E27FC236}">
                <a16:creationId xmlns:a16="http://schemas.microsoft.com/office/drawing/2014/main" id="{74587DCB-628A-422E-B006-252740127B50}"/>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58682" y="262980"/>
            <a:ext cx="1666875" cy="505460"/>
          </a:xfrm>
          <a:prstGeom prst="rect">
            <a:avLst/>
          </a:prstGeom>
          <a:noFill/>
          <a:ln>
            <a:noFill/>
          </a:ln>
        </p:spPr>
      </p:pic>
      <p:pic>
        <p:nvPicPr>
          <p:cNvPr id="21" name="Imagen 20">
            <a:extLst>
              <a:ext uri="{FF2B5EF4-FFF2-40B4-BE49-F238E27FC236}">
                <a16:creationId xmlns:a16="http://schemas.microsoft.com/office/drawing/2014/main" id="{040E0E3B-85C7-455A-ACF0-6B07D8696EE5}"/>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7685889" y="87663"/>
            <a:ext cx="829310" cy="639445"/>
          </a:xfrm>
          <a:prstGeom prst="rect">
            <a:avLst/>
          </a:prstGeom>
          <a:noFill/>
        </p:spPr>
      </p:pic>
      <p:pic>
        <p:nvPicPr>
          <p:cNvPr id="22" name="Imagen 21">
            <a:extLst>
              <a:ext uri="{FF2B5EF4-FFF2-40B4-BE49-F238E27FC236}">
                <a16:creationId xmlns:a16="http://schemas.microsoft.com/office/drawing/2014/main" id="{E0209D2F-EA55-4181-8D9E-604921BBA85D}"/>
              </a:ext>
            </a:extLst>
          </p:cNvPr>
          <p:cNvPicPr>
            <a:picLocks noChangeAspect="1"/>
          </p:cNvPicPr>
          <p:nvPr/>
        </p:nvPicPr>
        <p:blipFill>
          <a:blip r:embed="rId9"/>
          <a:stretch>
            <a:fillRect/>
          </a:stretch>
        </p:blipFill>
        <p:spPr>
          <a:xfrm>
            <a:off x="2362459" y="166799"/>
            <a:ext cx="1834490" cy="619931"/>
          </a:xfrm>
          <a:prstGeom prst="rect">
            <a:avLst/>
          </a:prstGeom>
        </p:spPr>
      </p:pic>
      <p:sp>
        <p:nvSpPr>
          <p:cNvPr id="25" name="CuadroTexto 24">
            <a:extLst>
              <a:ext uri="{FF2B5EF4-FFF2-40B4-BE49-F238E27FC236}">
                <a16:creationId xmlns:a16="http://schemas.microsoft.com/office/drawing/2014/main" id="{E21DC6E6-B93B-466E-BA93-DF1024FE799E}"/>
              </a:ext>
            </a:extLst>
          </p:cNvPr>
          <p:cNvSpPr txBox="1"/>
          <p:nvPr/>
        </p:nvSpPr>
        <p:spPr>
          <a:xfrm>
            <a:off x="943495" y="816672"/>
            <a:ext cx="2401277" cy="430887"/>
          </a:xfrm>
          <a:prstGeom prst="rect">
            <a:avLst/>
          </a:prstGeom>
          <a:noFill/>
        </p:spPr>
        <p:txBody>
          <a:bodyPr wrap="square" rtlCol="0">
            <a:spAutoFit/>
          </a:bodyPr>
          <a:lstStyle/>
          <a:p>
            <a:r>
              <a:rPr lang="es-MX" sz="1100" dirty="0"/>
              <a:t>Universidad Autónoma de Querétaro</a:t>
            </a:r>
          </a:p>
          <a:p>
            <a:r>
              <a:rPr lang="es-MX" sz="1100" dirty="0"/>
              <a:t>Universidad del Atlántico </a:t>
            </a:r>
          </a:p>
        </p:txBody>
      </p:sp>
    </p:spTree>
    <p:extLst>
      <p:ext uri="{BB962C8B-B14F-4D97-AF65-F5344CB8AC3E}">
        <p14:creationId xmlns:p14="http://schemas.microsoft.com/office/powerpoint/2010/main" val="819396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Autores</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4398172" y="1299959"/>
            <a:ext cx="7232474" cy="4247317"/>
          </a:xfrm>
          <a:prstGeom prst="rect">
            <a:avLst/>
          </a:prstGeom>
          <a:noFill/>
        </p:spPr>
        <p:txBody>
          <a:bodyPr wrap="square" rtlCol="0">
            <a:spAutoFit/>
          </a:bodyPr>
          <a:lstStyle/>
          <a:p>
            <a:r>
              <a:rPr lang="es-ES" sz="1800" b="1" dirty="0">
                <a:effectLst/>
                <a:latin typeface="Calibri" panose="020F0502020204030204" pitchFamily="34" charset="0"/>
                <a:ea typeface="Calibri" panose="020F0502020204030204" pitchFamily="34" charset="0"/>
                <a:cs typeface="Times New Roman" panose="02020603050405020304" pitchFamily="18" charset="0"/>
              </a:rPr>
              <a:t>VARIABLES: </a:t>
            </a:r>
            <a:endParaRPr lang="es-MX"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b="1" dirty="0">
                <a:effectLst/>
                <a:latin typeface="Calibri" panose="020F0502020204030204" pitchFamily="34" charset="0"/>
                <a:ea typeface="Calibri" panose="020F0502020204030204" pitchFamily="34" charset="0"/>
                <a:cs typeface="Times New Roman" panose="02020603050405020304" pitchFamily="18" charset="0"/>
              </a:rPr>
              <a:t>Independiente:</a:t>
            </a:r>
          </a:p>
          <a:p>
            <a:r>
              <a:rPr lang="es-ES" dirty="0">
                <a:latin typeface="Calibri" panose="020F0502020204030204" pitchFamily="34" charset="0"/>
                <a:ea typeface="Calibri" panose="020F0502020204030204" pitchFamily="34" charset="0"/>
                <a:cs typeface="Times New Roman" panose="02020603050405020304" pitchFamily="18" charset="0"/>
              </a:rPr>
              <a:t>Desarrollo de las tecnologías didácticas, políticas gubernamentales, políticas de innovación, políticas económicas y de convivencia </a:t>
            </a:r>
            <a:r>
              <a:rPr lang="es-ES">
                <a:latin typeface="Calibri" panose="020F0502020204030204" pitchFamily="34" charset="0"/>
                <a:ea typeface="Calibri" panose="020F0502020204030204" pitchFamily="34" charset="0"/>
                <a:cs typeface="Times New Roman" panose="02020603050405020304" pitchFamily="18" charset="0"/>
              </a:rPr>
              <a:t>e igualdad. </a:t>
            </a:r>
            <a:endParaRPr lang="es-ES" dirty="0">
              <a:latin typeface="Calibri" panose="020F0502020204030204" pitchFamily="34" charset="0"/>
              <a:ea typeface="Calibri" panose="020F0502020204030204" pitchFamily="34" charset="0"/>
              <a:cs typeface="Times New Roman" panose="02020603050405020304" pitchFamily="18" charset="0"/>
            </a:endParaRPr>
          </a:p>
          <a:p>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b="1" dirty="0">
                <a:effectLst/>
                <a:latin typeface="Calibri" panose="020F0502020204030204" pitchFamily="34" charset="0"/>
                <a:ea typeface="Calibri" panose="020F0502020204030204" pitchFamily="34" charset="0"/>
                <a:cs typeface="Times New Roman" panose="02020603050405020304" pitchFamily="18" charset="0"/>
              </a:rPr>
              <a:t>Dependiente:</a:t>
            </a:r>
          </a:p>
          <a:p>
            <a:r>
              <a:rPr lang="es-ES" dirty="0">
                <a:latin typeface="Calibri" panose="020F0502020204030204" pitchFamily="34" charset="0"/>
                <a:ea typeface="Calibri" panose="020F0502020204030204" pitchFamily="34" charset="0"/>
                <a:cs typeface="Times New Roman" panose="02020603050405020304" pitchFamily="18" charset="0"/>
              </a:rPr>
              <a:t>Enfocar los esfuerzos y conocimientos humanos hacia competencias más sanas o menos violentas a través de la competencia científica </a:t>
            </a:r>
            <a:r>
              <a:rPr lang="es-ES">
                <a:latin typeface="Calibri" panose="020F0502020204030204" pitchFamily="34" charset="0"/>
                <a:ea typeface="Calibri" panose="020F0502020204030204" pitchFamily="34" charset="0"/>
                <a:cs typeface="Times New Roman" panose="02020603050405020304" pitchFamily="18" charset="0"/>
              </a:rPr>
              <a:t>y tecnológica. </a:t>
            </a:r>
            <a:endParaRPr lang="es-ES" dirty="0">
              <a:latin typeface="Calibri" panose="020F0502020204030204" pitchFamily="34" charset="0"/>
              <a:ea typeface="Calibri" panose="020F0502020204030204" pitchFamily="34" charset="0"/>
              <a:cs typeface="Times New Roman" panose="02020603050405020304" pitchFamily="18" charset="0"/>
            </a:endParaRPr>
          </a:p>
          <a:p>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b="1" dirty="0">
                <a:effectLst/>
                <a:latin typeface="Calibri" panose="020F0502020204030204" pitchFamily="34" charset="0"/>
                <a:ea typeface="Calibri" panose="020F0502020204030204" pitchFamily="34" charset="0"/>
                <a:cs typeface="Times New Roman" panose="02020603050405020304" pitchFamily="18" charset="0"/>
              </a:rPr>
              <a:t>METODO: MIXTO</a:t>
            </a:r>
            <a:endParaRPr lang="es-MX"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dirty="0">
                <a:effectLst/>
                <a:latin typeface="Calibri" panose="020F0502020204030204" pitchFamily="34" charset="0"/>
                <a:ea typeface="Calibri" panose="020F0502020204030204" pitchFamily="34" charset="0"/>
                <a:cs typeface="Times New Roman" panose="02020603050405020304" pitchFamily="18" charset="0"/>
              </a:rPr>
              <a:t>Información documental y estadística, además de la aplicación de entrevistas a expertos que brinde su opinión acerca de la hipótesis planteada.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0" y="1157872"/>
            <a:ext cx="4059382" cy="5310356"/>
          </a:xfrm>
          <a:prstGeom prst="rect">
            <a:avLst/>
          </a:prstGeom>
        </p:spPr>
      </p:pic>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5"/>
          <a:stretch>
            <a:fillRect/>
          </a:stretch>
        </p:blipFill>
        <p:spPr>
          <a:xfrm>
            <a:off x="1575008" y="101238"/>
            <a:ext cx="624078" cy="824051"/>
          </a:xfrm>
          <a:prstGeom prst="rect">
            <a:avLst/>
          </a:prstGeom>
        </p:spPr>
      </p:pic>
      <p:pic>
        <p:nvPicPr>
          <p:cNvPr id="19" name="Imagen 18">
            <a:extLst>
              <a:ext uri="{FF2B5EF4-FFF2-40B4-BE49-F238E27FC236}">
                <a16:creationId xmlns:a16="http://schemas.microsoft.com/office/drawing/2014/main" id="{D8F4D157-AE4A-40EB-945F-8381C4D342EE}"/>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244340" y="290659"/>
            <a:ext cx="1432560" cy="384175"/>
          </a:xfrm>
          <a:prstGeom prst="rect">
            <a:avLst/>
          </a:prstGeom>
          <a:noFill/>
        </p:spPr>
      </p:pic>
      <p:pic>
        <p:nvPicPr>
          <p:cNvPr id="20" name="Imagen 19">
            <a:extLst>
              <a:ext uri="{FF2B5EF4-FFF2-40B4-BE49-F238E27FC236}">
                <a16:creationId xmlns:a16="http://schemas.microsoft.com/office/drawing/2014/main" id="{74587DCB-628A-422E-B006-252740127B50}"/>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58682" y="262980"/>
            <a:ext cx="1666875" cy="505460"/>
          </a:xfrm>
          <a:prstGeom prst="rect">
            <a:avLst/>
          </a:prstGeom>
          <a:noFill/>
          <a:ln>
            <a:noFill/>
          </a:ln>
        </p:spPr>
      </p:pic>
      <p:pic>
        <p:nvPicPr>
          <p:cNvPr id="21" name="Imagen 20">
            <a:extLst>
              <a:ext uri="{FF2B5EF4-FFF2-40B4-BE49-F238E27FC236}">
                <a16:creationId xmlns:a16="http://schemas.microsoft.com/office/drawing/2014/main" id="{040E0E3B-85C7-455A-ACF0-6B07D8696EE5}"/>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7685889" y="87663"/>
            <a:ext cx="829310" cy="639445"/>
          </a:xfrm>
          <a:prstGeom prst="rect">
            <a:avLst/>
          </a:prstGeom>
          <a:noFill/>
        </p:spPr>
      </p:pic>
      <p:pic>
        <p:nvPicPr>
          <p:cNvPr id="22" name="Imagen 21">
            <a:extLst>
              <a:ext uri="{FF2B5EF4-FFF2-40B4-BE49-F238E27FC236}">
                <a16:creationId xmlns:a16="http://schemas.microsoft.com/office/drawing/2014/main" id="{E0209D2F-EA55-4181-8D9E-604921BBA85D}"/>
              </a:ext>
            </a:extLst>
          </p:cNvPr>
          <p:cNvPicPr>
            <a:picLocks noChangeAspect="1"/>
          </p:cNvPicPr>
          <p:nvPr/>
        </p:nvPicPr>
        <p:blipFill>
          <a:blip r:embed="rId9"/>
          <a:stretch>
            <a:fillRect/>
          </a:stretch>
        </p:blipFill>
        <p:spPr>
          <a:xfrm>
            <a:off x="2362459" y="166799"/>
            <a:ext cx="1834490" cy="619931"/>
          </a:xfrm>
          <a:prstGeom prst="rect">
            <a:avLst/>
          </a:prstGeom>
        </p:spPr>
      </p:pic>
      <p:sp>
        <p:nvSpPr>
          <p:cNvPr id="25" name="CuadroTexto 24">
            <a:extLst>
              <a:ext uri="{FF2B5EF4-FFF2-40B4-BE49-F238E27FC236}">
                <a16:creationId xmlns:a16="http://schemas.microsoft.com/office/drawing/2014/main" id="{E21DC6E6-B93B-466E-BA93-DF1024FE799E}"/>
              </a:ext>
            </a:extLst>
          </p:cNvPr>
          <p:cNvSpPr txBox="1"/>
          <p:nvPr/>
        </p:nvSpPr>
        <p:spPr>
          <a:xfrm>
            <a:off x="943495" y="816672"/>
            <a:ext cx="2401277" cy="430887"/>
          </a:xfrm>
          <a:prstGeom prst="rect">
            <a:avLst/>
          </a:prstGeom>
          <a:noFill/>
        </p:spPr>
        <p:txBody>
          <a:bodyPr wrap="square" rtlCol="0">
            <a:spAutoFit/>
          </a:bodyPr>
          <a:lstStyle/>
          <a:p>
            <a:r>
              <a:rPr lang="es-MX" sz="1100" dirty="0"/>
              <a:t>Universidad Autónoma de Querétaro</a:t>
            </a:r>
          </a:p>
          <a:p>
            <a:r>
              <a:rPr lang="es-MX" sz="1100" dirty="0"/>
              <a:t>Universidad del Atlántico </a:t>
            </a:r>
          </a:p>
        </p:txBody>
      </p:sp>
    </p:spTree>
    <p:extLst>
      <p:ext uri="{BB962C8B-B14F-4D97-AF65-F5344CB8AC3E}">
        <p14:creationId xmlns:p14="http://schemas.microsoft.com/office/powerpoint/2010/main" val="611520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Autores</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6436346" y="1217825"/>
            <a:ext cx="5194300" cy="5355312"/>
          </a:xfrm>
          <a:prstGeom prst="rect">
            <a:avLst/>
          </a:prstGeom>
          <a:noFill/>
        </p:spPr>
        <p:txBody>
          <a:bodyPr wrap="square" rtlCol="0">
            <a:spAutoFit/>
          </a:bodyPr>
          <a:lstStyle/>
          <a:p>
            <a:r>
              <a:rPr lang="es-ES" sz="1800" b="1" dirty="0">
                <a:effectLst/>
                <a:latin typeface="Calibri" panose="020F0502020204030204" pitchFamily="34" charset="0"/>
                <a:ea typeface="Calibri" panose="020F0502020204030204" pitchFamily="34" charset="0"/>
                <a:cs typeface="Times New Roman" panose="02020603050405020304" pitchFamily="18" charset="0"/>
              </a:rPr>
              <a:t>MARCO TEORICO:</a:t>
            </a:r>
            <a:endParaRPr lang="es-MX"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-Economía mundial.</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-Economía armamentista.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-Historia armamentista.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-Innovación.</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-Sociedad.</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-Economía post COVID 19.</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b="1" dirty="0">
                <a:effectLst/>
                <a:latin typeface="Calibri" panose="020F0502020204030204" pitchFamily="34" charset="0"/>
                <a:ea typeface="Calibri" panose="020F0502020204030204" pitchFamily="34" charset="0"/>
                <a:cs typeface="Times New Roman" panose="02020603050405020304" pitchFamily="18" charset="0"/>
              </a:rPr>
              <a:t>INDICADORES:</a:t>
            </a:r>
            <a:endParaRPr lang="es-MX" sz="1800" b="1"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Indicadores de compra y venta internacional de armamento, indicadores de gasto militar acorde al PIB de algunos países desarrollados y otros no desarrollados. </a:t>
            </a:r>
            <a:endParaRPr lang="es-MX"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Beneficios y desventajas que han traído consigo el desarrollo de armas a través de la historia.</a:t>
            </a:r>
            <a:endParaRPr lang="es-MX"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Tecnologías innovadoras, guerras digitales y posibles consecuencias de la adaptación de conocimientos militares hacia otras áreas que ofrezcan beneficios a la sociedad.</a:t>
            </a:r>
            <a:endParaRPr lang="es-MX" sz="1800" dirty="0">
              <a:effectLst/>
              <a:latin typeface="Times New Roman" panose="02020603050405020304" pitchFamily="18" charset="0"/>
              <a:ea typeface="Times New Roman" panose="02020603050405020304" pitchFamily="18" charset="0"/>
            </a:endParaRPr>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0" y="1179914"/>
            <a:ext cx="6289072" cy="5310356"/>
          </a:xfrm>
          <a:prstGeom prst="rect">
            <a:avLst/>
          </a:prstGeom>
        </p:spPr>
      </p:pic>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5"/>
          <a:stretch>
            <a:fillRect/>
          </a:stretch>
        </p:blipFill>
        <p:spPr>
          <a:xfrm>
            <a:off x="1575008" y="101238"/>
            <a:ext cx="624078" cy="824051"/>
          </a:xfrm>
          <a:prstGeom prst="rect">
            <a:avLst/>
          </a:prstGeom>
        </p:spPr>
      </p:pic>
      <p:pic>
        <p:nvPicPr>
          <p:cNvPr id="19" name="Imagen 18">
            <a:extLst>
              <a:ext uri="{FF2B5EF4-FFF2-40B4-BE49-F238E27FC236}">
                <a16:creationId xmlns:a16="http://schemas.microsoft.com/office/drawing/2014/main" id="{D8F4D157-AE4A-40EB-945F-8381C4D342EE}"/>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244340" y="290659"/>
            <a:ext cx="1432560" cy="384175"/>
          </a:xfrm>
          <a:prstGeom prst="rect">
            <a:avLst/>
          </a:prstGeom>
          <a:noFill/>
        </p:spPr>
      </p:pic>
      <p:pic>
        <p:nvPicPr>
          <p:cNvPr id="20" name="Imagen 19">
            <a:extLst>
              <a:ext uri="{FF2B5EF4-FFF2-40B4-BE49-F238E27FC236}">
                <a16:creationId xmlns:a16="http://schemas.microsoft.com/office/drawing/2014/main" id="{74587DCB-628A-422E-B006-252740127B50}"/>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58682" y="262980"/>
            <a:ext cx="1666875" cy="505460"/>
          </a:xfrm>
          <a:prstGeom prst="rect">
            <a:avLst/>
          </a:prstGeom>
          <a:noFill/>
          <a:ln>
            <a:noFill/>
          </a:ln>
        </p:spPr>
      </p:pic>
      <p:pic>
        <p:nvPicPr>
          <p:cNvPr id="21" name="Imagen 20">
            <a:extLst>
              <a:ext uri="{FF2B5EF4-FFF2-40B4-BE49-F238E27FC236}">
                <a16:creationId xmlns:a16="http://schemas.microsoft.com/office/drawing/2014/main" id="{040E0E3B-85C7-455A-ACF0-6B07D8696EE5}"/>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7685889" y="87663"/>
            <a:ext cx="829310" cy="639445"/>
          </a:xfrm>
          <a:prstGeom prst="rect">
            <a:avLst/>
          </a:prstGeom>
          <a:noFill/>
        </p:spPr>
      </p:pic>
      <p:pic>
        <p:nvPicPr>
          <p:cNvPr id="22" name="Imagen 21">
            <a:extLst>
              <a:ext uri="{FF2B5EF4-FFF2-40B4-BE49-F238E27FC236}">
                <a16:creationId xmlns:a16="http://schemas.microsoft.com/office/drawing/2014/main" id="{E0209D2F-EA55-4181-8D9E-604921BBA85D}"/>
              </a:ext>
            </a:extLst>
          </p:cNvPr>
          <p:cNvPicPr>
            <a:picLocks noChangeAspect="1"/>
          </p:cNvPicPr>
          <p:nvPr/>
        </p:nvPicPr>
        <p:blipFill>
          <a:blip r:embed="rId9"/>
          <a:stretch>
            <a:fillRect/>
          </a:stretch>
        </p:blipFill>
        <p:spPr>
          <a:xfrm>
            <a:off x="2362459" y="166799"/>
            <a:ext cx="1834490" cy="619931"/>
          </a:xfrm>
          <a:prstGeom prst="rect">
            <a:avLst/>
          </a:prstGeom>
        </p:spPr>
      </p:pic>
      <p:sp>
        <p:nvSpPr>
          <p:cNvPr id="25" name="CuadroTexto 24">
            <a:extLst>
              <a:ext uri="{FF2B5EF4-FFF2-40B4-BE49-F238E27FC236}">
                <a16:creationId xmlns:a16="http://schemas.microsoft.com/office/drawing/2014/main" id="{E21DC6E6-B93B-466E-BA93-DF1024FE799E}"/>
              </a:ext>
            </a:extLst>
          </p:cNvPr>
          <p:cNvSpPr txBox="1"/>
          <p:nvPr/>
        </p:nvSpPr>
        <p:spPr>
          <a:xfrm>
            <a:off x="943495" y="816672"/>
            <a:ext cx="2401277" cy="430887"/>
          </a:xfrm>
          <a:prstGeom prst="rect">
            <a:avLst/>
          </a:prstGeom>
          <a:noFill/>
        </p:spPr>
        <p:txBody>
          <a:bodyPr wrap="square" rtlCol="0">
            <a:spAutoFit/>
          </a:bodyPr>
          <a:lstStyle/>
          <a:p>
            <a:r>
              <a:rPr lang="es-MX" sz="1100" dirty="0"/>
              <a:t>Universidad Autónoma de Querétaro</a:t>
            </a:r>
          </a:p>
          <a:p>
            <a:r>
              <a:rPr lang="es-MX" sz="1100" dirty="0"/>
              <a:t>Universidad del Atlántico </a:t>
            </a:r>
          </a:p>
        </p:txBody>
      </p:sp>
    </p:spTree>
    <p:extLst>
      <p:ext uri="{BB962C8B-B14F-4D97-AF65-F5344CB8AC3E}">
        <p14:creationId xmlns:p14="http://schemas.microsoft.com/office/powerpoint/2010/main" val="8378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Autores</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3"/>
          <a:stretch>
            <a:fillRect/>
          </a:stretch>
        </p:blipFill>
        <p:spPr>
          <a:xfrm>
            <a:off x="10966014" y="5817941"/>
            <a:ext cx="1329264" cy="1026026"/>
          </a:xfrm>
          <a:prstGeom prst="rect">
            <a:avLst/>
          </a:prstGeom>
        </p:spPr>
      </p:pic>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4"/>
          <a:stretch>
            <a:fillRect/>
          </a:stretch>
        </p:blipFill>
        <p:spPr>
          <a:xfrm>
            <a:off x="1575008" y="101238"/>
            <a:ext cx="624078" cy="824051"/>
          </a:xfrm>
          <a:prstGeom prst="rect">
            <a:avLst/>
          </a:prstGeom>
        </p:spPr>
      </p:pic>
      <p:sp>
        <p:nvSpPr>
          <p:cNvPr id="19" name="CuadroTexto 18">
            <a:extLst>
              <a:ext uri="{FF2B5EF4-FFF2-40B4-BE49-F238E27FC236}">
                <a16:creationId xmlns:a16="http://schemas.microsoft.com/office/drawing/2014/main" id="{C876C7D7-40F8-6F42-91E4-FE1988589A0A}"/>
              </a:ext>
            </a:extLst>
          </p:cNvPr>
          <p:cNvSpPr txBox="1"/>
          <p:nvPr/>
        </p:nvSpPr>
        <p:spPr>
          <a:xfrm>
            <a:off x="2199086" y="1895348"/>
            <a:ext cx="7454900" cy="2554545"/>
          </a:xfrm>
          <a:prstGeom prst="rect">
            <a:avLst/>
          </a:prstGeom>
          <a:noFill/>
        </p:spPr>
        <p:txBody>
          <a:bodyPr wrap="square" rtlCol="0">
            <a:spAutoFit/>
          </a:bodyPr>
          <a:lstStyle/>
          <a:p>
            <a:pPr algn="ctr"/>
            <a:r>
              <a:rPr lang="es-MX" sz="3200" dirty="0"/>
              <a:t>Jose Ricardo Garcia Luna Ibarra.</a:t>
            </a:r>
          </a:p>
          <a:p>
            <a:pPr algn="ctr"/>
            <a:r>
              <a:rPr lang="es-MX" sz="3200" dirty="0"/>
              <a:t>Cel: 4422729630</a:t>
            </a:r>
          </a:p>
          <a:p>
            <a:pPr algn="ctr"/>
            <a:r>
              <a:rPr lang="es-MX" sz="3200" dirty="0"/>
              <a:t>Correo: alemaniagers@outlook.com</a:t>
            </a:r>
          </a:p>
          <a:p>
            <a:pPr algn="ctr"/>
            <a:r>
              <a:rPr lang="es-MX" sz="3200" dirty="0"/>
              <a:t>Facebook: Ricardo Garcia </a:t>
            </a:r>
            <a:r>
              <a:rPr lang="es-MX" sz="3200"/>
              <a:t>Luna Ibarra</a:t>
            </a:r>
            <a:endParaRPr lang="es-MX" sz="3200" dirty="0"/>
          </a:p>
          <a:p>
            <a:pPr algn="ctr"/>
            <a:r>
              <a:rPr lang="es-MX" sz="3200" dirty="0"/>
              <a:t>Instagram: </a:t>
            </a:r>
            <a:r>
              <a:rPr lang="es-MX" sz="3200" dirty="0" err="1"/>
              <a:t>ricardo_garcialuna</a:t>
            </a:r>
            <a:endParaRPr lang="es-MX" sz="3200" dirty="0"/>
          </a:p>
        </p:txBody>
      </p:sp>
      <p:pic>
        <p:nvPicPr>
          <p:cNvPr id="20" name="Imagen 19">
            <a:extLst>
              <a:ext uri="{FF2B5EF4-FFF2-40B4-BE49-F238E27FC236}">
                <a16:creationId xmlns:a16="http://schemas.microsoft.com/office/drawing/2014/main" id="{ABBE9C78-C6DB-4E7A-9F19-248EF8C38F1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244340" y="290659"/>
            <a:ext cx="1432560" cy="384175"/>
          </a:xfrm>
          <a:prstGeom prst="rect">
            <a:avLst/>
          </a:prstGeom>
          <a:noFill/>
        </p:spPr>
      </p:pic>
      <p:pic>
        <p:nvPicPr>
          <p:cNvPr id="21" name="Imagen 20">
            <a:extLst>
              <a:ext uri="{FF2B5EF4-FFF2-40B4-BE49-F238E27FC236}">
                <a16:creationId xmlns:a16="http://schemas.microsoft.com/office/drawing/2014/main" id="{233E5508-A117-4709-B5B1-470827F3527D}"/>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58682" y="262980"/>
            <a:ext cx="1666875" cy="505460"/>
          </a:xfrm>
          <a:prstGeom prst="rect">
            <a:avLst/>
          </a:prstGeom>
          <a:noFill/>
          <a:ln>
            <a:noFill/>
          </a:ln>
        </p:spPr>
      </p:pic>
      <p:pic>
        <p:nvPicPr>
          <p:cNvPr id="22" name="Imagen 21">
            <a:extLst>
              <a:ext uri="{FF2B5EF4-FFF2-40B4-BE49-F238E27FC236}">
                <a16:creationId xmlns:a16="http://schemas.microsoft.com/office/drawing/2014/main" id="{04D97F2F-E3B3-4771-8DD6-4550C14EA891}"/>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7685889" y="87663"/>
            <a:ext cx="829310" cy="639445"/>
          </a:xfrm>
          <a:prstGeom prst="rect">
            <a:avLst/>
          </a:prstGeom>
          <a:noFill/>
        </p:spPr>
      </p:pic>
      <p:pic>
        <p:nvPicPr>
          <p:cNvPr id="23" name="Imagen 22">
            <a:extLst>
              <a:ext uri="{FF2B5EF4-FFF2-40B4-BE49-F238E27FC236}">
                <a16:creationId xmlns:a16="http://schemas.microsoft.com/office/drawing/2014/main" id="{ECC3FCD4-8198-41E0-B5A3-BA5EE875B79B}"/>
              </a:ext>
            </a:extLst>
          </p:cNvPr>
          <p:cNvPicPr>
            <a:picLocks noChangeAspect="1"/>
          </p:cNvPicPr>
          <p:nvPr/>
        </p:nvPicPr>
        <p:blipFill>
          <a:blip r:embed="rId8"/>
          <a:stretch>
            <a:fillRect/>
          </a:stretch>
        </p:blipFill>
        <p:spPr>
          <a:xfrm>
            <a:off x="2362459" y="166799"/>
            <a:ext cx="1834490" cy="619931"/>
          </a:xfrm>
          <a:prstGeom prst="rect">
            <a:avLst/>
          </a:prstGeom>
        </p:spPr>
      </p:pic>
      <p:sp>
        <p:nvSpPr>
          <p:cNvPr id="26" name="CuadroTexto 25">
            <a:extLst>
              <a:ext uri="{FF2B5EF4-FFF2-40B4-BE49-F238E27FC236}">
                <a16:creationId xmlns:a16="http://schemas.microsoft.com/office/drawing/2014/main" id="{3D662C23-8B53-46B0-89E0-F8BBA050887B}"/>
              </a:ext>
            </a:extLst>
          </p:cNvPr>
          <p:cNvSpPr txBox="1"/>
          <p:nvPr/>
        </p:nvSpPr>
        <p:spPr>
          <a:xfrm>
            <a:off x="943495" y="816672"/>
            <a:ext cx="2401277" cy="430887"/>
          </a:xfrm>
          <a:prstGeom prst="rect">
            <a:avLst/>
          </a:prstGeom>
          <a:noFill/>
        </p:spPr>
        <p:txBody>
          <a:bodyPr wrap="square" rtlCol="0">
            <a:spAutoFit/>
          </a:bodyPr>
          <a:lstStyle/>
          <a:p>
            <a:r>
              <a:rPr lang="es-MX" sz="1100" dirty="0"/>
              <a:t>Universidad Autónoma de Querétaro</a:t>
            </a:r>
          </a:p>
          <a:p>
            <a:r>
              <a:rPr lang="es-MX" sz="1100" dirty="0"/>
              <a:t>Universidad del Atlántico </a:t>
            </a:r>
          </a:p>
        </p:txBody>
      </p:sp>
    </p:spTree>
    <p:extLst>
      <p:ext uri="{BB962C8B-B14F-4D97-AF65-F5344CB8AC3E}">
        <p14:creationId xmlns:p14="http://schemas.microsoft.com/office/powerpoint/2010/main" val="121714785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TotalTime>
  <Words>879</Words>
  <Application>Microsoft Office PowerPoint</Application>
  <PresentationFormat>Panorámica</PresentationFormat>
  <Paragraphs>110</Paragraphs>
  <Slides>8</Slides>
  <Notes>0</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Jose Ricardo Garcialuna Ibarra</cp:lastModifiedBy>
  <cp:revision>39</cp:revision>
  <dcterms:created xsi:type="dcterms:W3CDTF">2020-09-22T18:49:23Z</dcterms:created>
  <dcterms:modified xsi:type="dcterms:W3CDTF">2021-11-06T08:35:20Z</dcterms:modified>
</cp:coreProperties>
</file>