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65" r:id="rId7"/>
    <p:sldId id="268" r:id="rId8"/>
    <p:sldId id="266" r:id="rId9"/>
    <p:sldId id="267" r:id="rId10"/>
    <p:sldId id="25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 varScale="1">
        <p:scale>
          <a:sx n="70" d="100"/>
          <a:sy n="70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B8905-AAF0-4B33-BA4F-793235551F71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9325D-2881-47F6-8F2E-CC282380F6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547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9325D-2881-47F6-8F2E-CC282380F60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58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9325D-2881-47F6-8F2E-CC282380F60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48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9325D-2881-47F6-8F2E-CC282380F60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20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Aceptación </a:t>
            </a:r>
            <a:r>
              <a:rPr lang="es-MX" sz="3200" b="1" dirty="0" smtClean="0"/>
              <a:t>Asesoría en </a:t>
            </a:r>
            <a:r>
              <a:rPr lang="es-MX" sz="3200" b="1" dirty="0"/>
              <a:t>Marketing por </a:t>
            </a:r>
            <a:r>
              <a:rPr lang="es-MX" sz="3200" b="1" dirty="0" smtClean="0"/>
              <a:t>los </a:t>
            </a:r>
            <a:r>
              <a:rPr lang="es-MX" sz="3200" b="1" dirty="0"/>
              <a:t>directivos de una Pequeña Empresa de servicios en municipios de Ezequiel Montes y Cadereyta.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KENIA CARMONA PONCE</a:t>
            </a:r>
            <a:endParaRPr lang="es-MX" sz="2400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 smtClean="0"/>
              <a:t>Dr. Fernando Cervera</a:t>
            </a:r>
            <a:endParaRPr lang="es-MX" sz="2000" b="1" i="1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</a:t>
            </a:r>
            <a:r>
              <a:rPr lang="es-MX" sz="2400" b="1" i="1" dirty="0" smtClean="0"/>
              <a:t>en Administración </a:t>
            </a:r>
            <a:endParaRPr lang="es-MX" sz="2400" b="1" i="1" dirty="0"/>
          </a:p>
        </p:txBody>
      </p: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Kenia Carmona Ponce – Maestría en Administración – Especialidad en Mercadotecnia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Kenia Carmona Ponce</a:t>
            </a:r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i="1" dirty="0" err="1" smtClean="0"/>
              <a:t>Cel</a:t>
            </a:r>
            <a:r>
              <a:rPr lang="es-MX" sz="3200" i="1" dirty="0" smtClean="0"/>
              <a:t>: 4411031481</a:t>
            </a:r>
          </a:p>
          <a:p>
            <a:pPr algn="ctr"/>
            <a:r>
              <a:rPr lang="es-MX" sz="3200" i="1" dirty="0" smtClean="0"/>
              <a:t>Correo: kenia.cp94@gmail.com</a:t>
            </a:r>
            <a:endParaRPr lang="es-MX" sz="3200" i="1" dirty="0"/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192806" y="113705"/>
            <a:ext cx="7999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i="1" dirty="0">
                <a:solidFill>
                  <a:srgbClr val="C00000"/>
                </a:solidFill>
              </a:rPr>
              <a:t>Aceptación e implementación de nuevas ideas de Marketing por parte de los directivos de una Pequeña Empresa de servicios en municipios de Ezequiel Montes y Cadereyta.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using laptop on white wooden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21" y="1179914"/>
            <a:ext cx="6296979" cy="53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Kenia Carmona Ponce </a:t>
            </a:r>
            <a:r>
              <a:rPr lang="es-MX" dirty="0"/>
              <a:t>– </a:t>
            </a:r>
            <a:r>
              <a:rPr lang="es-MX" dirty="0" smtClean="0"/>
              <a:t>Maestría en Administración – Especialidad en Mercadotecnia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350361" y="1825225"/>
            <a:ext cx="51943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/>
              <a:t>Justificación</a:t>
            </a:r>
          </a:p>
          <a:p>
            <a:pPr algn="just">
              <a:lnSpc>
                <a:spcPct val="150000"/>
              </a:lnSpc>
            </a:pPr>
            <a:r>
              <a:rPr lang="es-MX" sz="2400" dirty="0" smtClean="0"/>
              <a:t>Los </a:t>
            </a:r>
            <a:r>
              <a:rPr lang="es-MX" sz="2400" dirty="0"/>
              <a:t>municipios de Ezequiel Montes y Cadereyta de Montes en Querétaro México son municipios de buen movimiento económico por diversos factores, principalmente por la ganadería, el turismo y el </a:t>
            </a:r>
            <a:r>
              <a:rPr lang="es-MX" sz="2400" dirty="0" smtClean="0"/>
              <a:t>comercio.</a:t>
            </a:r>
            <a:endParaRPr lang="es-MX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81455"/>
            <a:ext cx="7888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i="1" dirty="0">
                <a:solidFill>
                  <a:srgbClr val="C00000"/>
                </a:solidFill>
              </a:rPr>
              <a:t>Aceptación e implementación de nuevas ideas de Marketing por parte de los directivos de una Pequeña Empresa de servicios en municipios de Ezequiel Montes y Cadereyta.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Kenia Carmona Ponce – Maestría en Administración – Especialidad en Mercadotecnia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096000" y="1662957"/>
            <a:ext cx="602724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 smtClean="0"/>
              <a:t>Se requiere que las pequeñas empresas crezcan y se necesita una mejor </a:t>
            </a:r>
            <a:r>
              <a:rPr lang="es-MX" sz="2200" b="1" dirty="0" smtClean="0"/>
              <a:t>actitud </a:t>
            </a:r>
            <a:r>
              <a:rPr lang="es-MX" sz="2200" b="1" dirty="0"/>
              <a:t>de los empresarios hacia el enfoque </a:t>
            </a:r>
            <a:r>
              <a:rPr lang="es-MX" sz="2200" b="1" dirty="0" smtClean="0"/>
              <a:t>de la mercadotecnia en </a:t>
            </a:r>
            <a:r>
              <a:rPr lang="es-MX" sz="2200" b="1" dirty="0"/>
              <a:t>sus </a:t>
            </a:r>
            <a:r>
              <a:rPr lang="es-MX" sz="2200" b="1" dirty="0" smtClean="0"/>
              <a:t>empresas</a:t>
            </a:r>
            <a:r>
              <a:rPr lang="es-MX" sz="2200" dirty="0" smtClean="0"/>
              <a:t>. La aceptación </a:t>
            </a:r>
            <a:r>
              <a:rPr lang="es-MX" sz="2200" dirty="0"/>
              <a:t>de nuevas ideas por parte de profesionales en el área de Marketing se considera fundamental para lograr un beneficio mayor para el negocio.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72458" y="89988"/>
            <a:ext cx="791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i="1" dirty="0">
                <a:solidFill>
                  <a:srgbClr val="C00000"/>
                </a:solidFill>
              </a:rPr>
              <a:t>Aceptación e implementación de nuevas ideas de Marketing por parte de los directivos de una Pequeña Empresa de servicios en municipios de Ezequiel Montes y Cadereyta.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052" name="Picture 4" descr="Qué pasará con el emprendimiento en México durante 2019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096000" cy="53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1" y="1157872"/>
            <a:ext cx="6949440" cy="5332398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Kenia Carmona Ponce </a:t>
            </a:r>
            <a:r>
              <a:rPr lang="es-MX" dirty="0"/>
              <a:t>– </a:t>
            </a:r>
            <a:r>
              <a:rPr lang="es-MX" dirty="0" smtClean="0"/>
              <a:t>Maestría en Administración – Especialidad en Mercadotecnia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85107" y="1039466"/>
            <a:ext cx="515745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/>
              <a:t>Objetivo Principal: 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Conocer las razones por las que los emprendedores que radican en los municipios de Ezequiel Montes y Cadereyta de Montes Querétaro no aceptan la participación y aportación de asesores en mercadotecnia en sus negocios a fin de incentivar el crecimiento de sus </a:t>
            </a:r>
            <a:r>
              <a:rPr lang="es-MX" dirty="0" smtClean="0"/>
              <a:t>empresas.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085830" y="86961"/>
            <a:ext cx="798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i="1" dirty="0">
                <a:solidFill>
                  <a:srgbClr val="C00000"/>
                </a:solidFill>
              </a:rPr>
              <a:t>Aceptación e implementación de nuevas ideas de Marketing por parte de los directivos de una Pequeña Empresa de servicios en municipios de Ezequiel Montes y Cadereyta.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83389" y="3987149"/>
            <a:ext cx="5075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/>
              <a:t>Objetivo </a:t>
            </a:r>
            <a:r>
              <a:rPr lang="es-MX" b="1" dirty="0" smtClean="0"/>
              <a:t>Secundario:</a:t>
            </a:r>
            <a:endParaRPr lang="es-MX" b="1" dirty="0"/>
          </a:p>
          <a:p>
            <a:pPr algn="just">
              <a:lnSpc>
                <a:spcPct val="150000"/>
              </a:lnSpc>
            </a:pPr>
            <a:r>
              <a:rPr lang="es-MX" dirty="0"/>
              <a:t>Tener un mayor acercamiento con los emprendedores de pequeñas empresas en los municipios de Ezequiel Montes y Cadereyta de Montes Querétaro para conocer sus puntos de vista e ideales como empresarios.</a:t>
            </a:r>
          </a:p>
        </p:txBody>
      </p:sp>
      <p:sp>
        <p:nvSpPr>
          <p:cNvPr id="2" name="AutoShape 2" descr="Disfruta una experiencia única en Cadereyta de Montes, Queréta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Disfruta una experiencia única en Cadereyta de Montes, Querétar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4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Kenia Carmona Ponce – Maestría en Administración – Especialidad en Mercadotecnia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256862" y="981824"/>
            <a:ext cx="78971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 smtClean="0"/>
              <a:t>Antecedentes</a:t>
            </a:r>
            <a:endParaRPr lang="es-MX" sz="2800" b="1" dirty="0" smtClean="0"/>
          </a:p>
          <a:p>
            <a:pPr algn="just">
              <a:lnSpc>
                <a:spcPct val="150000"/>
              </a:lnSpc>
            </a:pPr>
            <a:r>
              <a:rPr lang="es-MX" sz="1700" dirty="0" smtClean="0"/>
              <a:t> </a:t>
            </a:r>
            <a:r>
              <a:rPr lang="es-MX" sz="1700" dirty="0"/>
              <a:t>Se puede considerar que el desarrollo de las Pequeñas Empresas es crucial para el crecimiento y buen funcionamiento de la economía de un </a:t>
            </a:r>
            <a:r>
              <a:rPr lang="es-MX" sz="1700" dirty="0" smtClean="0"/>
              <a:t>país, </a:t>
            </a:r>
            <a:r>
              <a:rPr lang="es-MX" sz="1700" dirty="0"/>
              <a:t>pues de estas dependen los ingresos de la gran mayoría de personas en una </a:t>
            </a:r>
            <a:r>
              <a:rPr lang="es-MX" sz="1700" dirty="0" smtClean="0"/>
              <a:t>sociedad. Sin embargo es importante ser conscientes del papel que juega el grado de visión de los empresarios al tomar nuevas y mejores decisiones. Tal como mencionan Estrada, García y Sánchez (2009) las </a:t>
            </a:r>
            <a:r>
              <a:rPr lang="es-MX" sz="1700" dirty="0"/>
              <a:t>pequeñas empresas no deben caer en el error de actuar por puro impulso, la planeación permite visualizar un futuro deseable a largo plazo y esta visión debe representar el motor que guie las actividades de la empresa. </a:t>
            </a:r>
            <a:r>
              <a:rPr lang="es-MX" sz="1700" dirty="0" smtClean="0"/>
              <a:t>Por otro lado González </a:t>
            </a:r>
            <a:r>
              <a:rPr lang="es-MX" sz="1700" dirty="0"/>
              <a:t>(2014) establece que existe una discordancia entre lo percibido por las organizaciones con lo que aprecia el cliente. Por lo que se hace usual la práctica de acudir a la revisión/auditoría/asesoría general de sus estructuras, enfocándose en el área de marketing de una empresa de servicios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101238"/>
            <a:ext cx="7950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i="1" dirty="0">
                <a:solidFill>
                  <a:srgbClr val="C00000"/>
                </a:solidFill>
              </a:rPr>
              <a:t>Aceptación e implementación de nuevas ideas de Marketing por parte de los directivos de una Pequeña Empresa de servicios en municipios de Ezequiel Montes y Cadereyta.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688" y="6244544"/>
            <a:ext cx="971958" cy="7502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45984"/>
            <a:ext cx="4226136" cy="53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Kenia Carmona Ponce </a:t>
            </a:r>
            <a:r>
              <a:rPr lang="es-MX" dirty="0"/>
              <a:t>– </a:t>
            </a:r>
            <a:r>
              <a:rPr lang="es-MX" dirty="0" smtClean="0"/>
              <a:t>Maestría en Administración – Especialidad en Mercadotecnia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25942" y="1566166"/>
            <a:ext cx="51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/>
              <a:t>Metodología a utilizar: </a:t>
            </a:r>
            <a:endParaRPr lang="es-MX" b="1" dirty="0"/>
          </a:p>
          <a:p>
            <a:pPr algn="just">
              <a:lnSpc>
                <a:spcPct val="150000"/>
              </a:lnSpc>
            </a:pPr>
            <a:r>
              <a:rPr lang="es-MX" dirty="0" smtClean="0"/>
              <a:t>Mixta: Cualitativa / Cuantitativa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81455"/>
            <a:ext cx="798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i="1" dirty="0">
                <a:solidFill>
                  <a:srgbClr val="C00000"/>
                </a:solidFill>
              </a:rPr>
              <a:t>Aceptación e implementación de nuevas ideas de Marketing por parte de los directivos de una Pequeña Empresa de servicios en municipios de Ezequiel Montes y Cadereyta.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25942" y="3087336"/>
            <a:ext cx="5075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/>
              <a:t>Hipótesis:</a:t>
            </a:r>
            <a:endParaRPr lang="es-MX" b="1" dirty="0"/>
          </a:p>
          <a:p>
            <a:pPr algn="just">
              <a:lnSpc>
                <a:spcPct val="150000"/>
              </a:lnSpc>
            </a:pPr>
            <a:r>
              <a:rPr lang="es-MX" dirty="0"/>
              <a:t>Los emprendedores de pequeñas empresas de servicios en los municipios de Ezequiel Montes y Cadereyta de Montes Querétaro </a:t>
            </a:r>
            <a:r>
              <a:rPr lang="es-MX" dirty="0" smtClean="0"/>
              <a:t>no consideran </a:t>
            </a:r>
            <a:r>
              <a:rPr lang="es-MX" dirty="0"/>
              <a:t>los servicios de asesores en mercadotecnia debido a </a:t>
            </a:r>
            <a:r>
              <a:rPr lang="es-MX" dirty="0" smtClean="0"/>
              <a:t>los costos monetarios y no monetarios percibidos.</a:t>
            </a:r>
            <a:endParaRPr lang="es-MX" dirty="0"/>
          </a:p>
        </p:txBody>
      </p:sp>
      <p:sp>
        <p:nvSpPr>
          <p:cNvPr id="2" name="AutoShape 2" descr="Disfruta una experiencia única en Cadereyta de Montes, Queréta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Disfruta una experiencia única en Cadereyta de Montes, Querétar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Las claves de un proyecto de investigación | UCAL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396" y="1179914"/>
            <a:ext cx="6908604" cy="52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324" y="1179914"/>
            <a:ext cx="4726675" cy="5326066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Kenia Carmona Ponce </a:t>
            </a:r>
            <a:r>
              <a:rPr lang="es-MX" dirty="0"/>
              <a:t>– </a:t>
            </a:r>
            <a:r>
              <a:rPr lang="es-MX" dirty="0" smtClean="0"/>
              <a:t>Maestría en Administración – Especialidad en Mercadotecnia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76866" y="1324377"/>
            <a:ext cx="762598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/>
              <a:t>Preguntas de Investigación:</a:t>
            </a:r>
            <a:endParaRPr lang="es-MX" b="1" dirty="0"/>
          </a:p>
          <a:p>
            <a:pPr algn="just">
              <a:lnSpc>
                <a:spcPct val="150000"/>
              </a:lnSpc>
            </a:pPr>
            <a:r>
              <a:rPr lang="es-MX" sz="1600" dirty="0"/>
              <a:t>a) ¿Cuál es el perfil del empresario dueño de una pequeña empresa de servicios en Ezequiel Montes y Cadereyta que aceptan la asesoría en mercadotecnia?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s-MX" sz="1600" dirty="0"/>
              <a:t>b) ¿Por qué los emprendedores dueños de pequeñas empresas de servicios en Ezequiel Montes y Cadereyta de Montes, </a:t>
            </a:r>
            <a:r>
              <a:rPr lang="es-MX" sz="1600" dirty="0" err="1"/>
              <a:t>Qro</a:t>
            </a:r>
            <a:r>
              <a:rPr lang="es-MX" sz="1600" dirty="0"/>
              <a:t> no aceptan nuevas aportaciones e ideas relacionadas a la mercadotecnia por parte de asesores profesionales en mercadotecnia?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s-MX" sz="1600" dirty="0"/>
              <a:t>c) ¿Los emprendedores en los municipios de Ezequiel Montes y Cadereyta Querétaro se  niegan a aceptar nuevas opiniones de asesores en marketing debido al nivel de visión que tienen para con sus negocios?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s-MX" sz="1600" dirty="0"/>
              <a:t>d) ¿La percepción que los emprendedores tienen sobre el costo excesivo de las asesorías de mercadotecnia de los municipios de Ezequiel Montes y Cadereyta Querétaro está estrechamente relacionada con la disponibilidad para acudir a los servicios de un profesional en mercadotecnia?</a:t>
            </a:r>
            <a:endParaRPr lang="en-US" sz="1600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81455"/>
            <a:ext cx="798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i="1" dirty="0">
                <a:solidFill>
                  <a:srgbClr val="C00000"/>
                </a:solidFill>
              </a:rPr>
              <a:t>Aceptación e implementación de nuevas ideas de Marketing por parte de los directivos de una Pequeña Empresa de servicios en municipios de Ezequiel Montes y Cadereyta.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2" name="AutoShape 2" descr="Disfruta una experiencia única en Cadereyta de Montes, Queréta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Disfruta una experiencia única en Cadereyta de Montes, Querétar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2" descr="COMO INICIAR UNA INVESTIGACION | Web Oficial EUROINNO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Kenia Carmona Ponce </a:t>
            </a:r>
            <a:r>
              <a:rPr lang="es-MX" dirty="0"/>
              <a:t>– </a:t>
            </a:r>
            <a:r>
              <a:rPr lang="es-MX" dirty="0" smtClean="0"/>
              <a:t>Maestría en Administración – Especialidad en Mercadotecnia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37254" y="1174586"/>
            <a:ext cx="51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/>
              <a:t>Delimitación Demográfica:</a:t>
            </a:r>
            <a:endParaRPr lang="es-MX" b="1" dirty="0"/>
          </a:p>
          <a:p>
            <a:pPr algn="just">
              <a:lnSpc>
                <a:spcPct val="150000"/>
              </a:lnSpc>
            </a:pPr>
            <a:r>
              <a:rPr lang="es-MX" dirty="0" smtClean="0"/>
              <a:t>- Ezequiel Montes / Cadereyta de Montes Querétaro.</a:t>
            </a:r>
          </a:p>
          <a:p>
            <a:pPr algn="just">
              <a:lnSpc>
                <a:spcPct val="150000"/>
              </a:lnSpc>
            </a:pPr>
            <a:r>
              <a:rPr lang="es-MX" dirty="0" smtClean="0"/>
              <a:t>- Empresarios dueños de Pymes de servicios en la región.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344726" y="81455"/>
            <a:ext cx="784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i="1" dirty="0">
                <a:solidFill>
                  <a:srgbClr val="C00000"/>
                </a:solidFill>
              </a:rPr>
              <a:t>Aceptación e implementación de nuevas ideas de Marketing por parte de los directivos de una Pequeña Empresa de servicios en municipios de Ezequiel Montes y Cadereyta.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2" name="AutoShape 2" descr="Disfruta una experiencia única en Cadereyta de Montes, Queréta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Disfruta una experiencia única en Cadereyta de Montes, Querétar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Las claves de un proyecto de investigación | UCAL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72" y="1179914"/>
            <a:ext cx="5623527" cy="52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37254" y="2743774"/>
            <a:ext cx="51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/>
              <a:t>Delimitación Temporal:</a:t>
            </a:r>
            <a:endParaRPr lang="es-MX" b="1" dirty="0"/>
          </a:p>
          <a:p>
            <a:pPr algn="just">
              <a:lnSpc>
                <a:spcPct val="150000"/>
              </a:lnSpc>
            </a:pPr>
            <a:r>
              <a:rPr lang="es-MX" dirty="0" smtClean="0"/>
              <a:t>Años 2021 - 2022</a:t>
            </a:r>
            <a:endParaRPr lang="es-MX" dirty="0"/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3500" y="3517248"/>
            <a:ext cx="644147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/>
              <a:t>Resultados esperados: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/>
              <a:t>Conocer las razones principales </a:t>
            </a:r>
            <a:r>
              <a:rPr lang="es-MX" dirty="0"/>
              <a:t>del porqué los emprendedores que radican en los municipios de Ezequiel Montes y Cadereyta de Montes Querétaro no aceptan la participación y aportación de asesores en mercadotecnia en sus </a:t>
            </a:r>
            <a:r>
              <a:rPr lang="es-MX" dirty="0" smtClean="0"/>
              <a:t>negocios.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/>
              <a:t>Entender su comportamiento hacia este tipo de servicios profesionales en la región.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8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Kenia Carmona Ponce – Maestría en Administración – Especialidad en Mercadotecnia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5089339" y="1429801"/>
            <a:ext cx="68706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 smtClean="0"/>
              <a:t>Referencias</a:t>
            </a:r>
          </a:p>
          <a:p>
            <a:pPr algn="just">
              <a:lnSpc>
                <a:spcPct val="150000"/>
              </a:lnSpc>
            </a:pPr>
            <a:endParaRPr lang="es-MX" sz="2000" dirty="0" smtClean="0"/>
          </a:p>
          <a:p>
            <a:pPr algn="just">
              <a:lnSpc>
                <a:spcPct val="150000"/>
              </a:lnSpc>
            </a:pPr>
            <a:r>
              <a:rPr lang="es-MX" sz="2000" i="1" dirty="0" smtClean="0"/>
              <a:t>Bermúdez (2015). Capacitación: una herramienta de fortalecimiento de las pymes. Costa Rica.</a:t>
            </a:r>
          </a:p>
          <a:p>
            <a:pPr algn="just">
              <a:lnSpc>
                <a:spcPct val="150000"/>
              </a:lnSpc>
            </a:pPr>
            <a:r>
              <a:rPr lang="es-MX" sz="2000" i="1" dirty="0" smtClean="0"/>
              <a:t>Bermúdez (2014). Necesidades de capacitación de las pymes de cantón de </a:t>
            </a:r>
            <a:r>
              <a:rPr lang="es-MX" sz="2000" i="1" dirty="0" err="1" smtClean="0"/>
              <a:t>Bagaces</a:t>
            </a:r>
            <a:r>
              <a:rPr lang="es-MX" sz="2000" i="1" dirty="0" smtClean="0"/>
              <a:t>. Costa Rica. </a:t>
            </a:r>
          </a:p>
          <a:p>
            <a:pPr algn="just">
              <a:lnSpc>
                <a:spcPct val="150000"/>
              </a:lnSpc>
            </a:pPr>
            <a:r>
              <a:rPr lang="es-MX" sz="2000" i="1" dirty="0" smtClean="0"/>
              <a:t>Pachón (2016). El marketing en las pymes. Colombia.</a:t>
            </a:r>
          </a:p>
          <a:p>
            <a:pPr algn="just">
              <a:lnSpc>
                <a:spcPct val="150000"/>
              </a:lnSpc>
            </a:pPr>
            <a:r>
              <a:rPr lang="es-MX" sz="2000" i="1" dirty="0" smtClean="0"/>
              <a:t>Martínez (2012). Factores clave en Marketing Enfoque: empresas de servicios. Revista Científica Electrónica de Ciencias Humanas. Pag.42/58  </a:t>
            </a:r>
            <a:endParaRPr lang="es-MX" sz="2000" i="1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82260"/>
            <a:ext cx="798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i="1" dirty="0">
                <a:solidFill>
                  <a:srgbClr val="C00000"/>
                </a:solidFill>
              </a:rPr>
              <a:t>Aceptación e implementación de nuevas ideas de Marketing por parte de los directivos de una Pequeña Empresa de servicios en municipios de Ezequiel Montes y Cadereyta.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052" name="Picture 4" descr="Qué pasará con el emprendimiento en México durante 2019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885899" cy="53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1248</Words>
  <Application>Microsoft Office PowerPoint</Application>
  <PresentationFormat>Panorámica</PresentationFormat>
  <Paragraphs>81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nicolas carmona</cp:lastModifiedBy>
  <cp:revision>51</cp:revision>
  <dcterms:created xsi:type="dcterms:W3CDTF">2020-09-22T18:49:23Z</dcterms:created>
  <dcterms:modified xsi:type="dcterms:W3CDTF">2021-11-05T03:43:43Z</dcterms:modified>
</cp:coreProperties>
</file>