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59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06"/>
    <p:restoredTop sz="94728"/>
  </p:normalViewPr>
  <p:slideViewPr>
    <p:cSldViewPr snapToGrid="0" snapToObjects="1">
      <p:cViewPr varScale="1">
        <p:scale>
          <a:sx n="68" d="100"/>
          <a:sy n="68" d="100"/>
        </p:scale>
        <p:origin x="10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E3F8E-B64D-354F-8760-F963BA0DA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BEC0DF-F923-C843-B3C4-2AF922808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1C0DF7-FC57-914C-8DCC-BB65DEED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05/11/2021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ED087F-78F3-F344-AA22-5BFFDE21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27E845-DE3A-5643-BBD5-D781F697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52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9371C-0A2D-FC41-BC3F-2A971685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025B02-0CA5-C148-87E2-E960CF95A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BFF75C-BB54-2D49-A806-9061C6F9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05/11/2021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24F091-74D0-5C40-8D83-97F7EAD7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83D353-7565-444E-ABAC-9E577EBD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83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0522FD-F958-1249-A15F-3D58241F3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FBA2CE-DF9A-C54D-9701-ADF278AFE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077ADB-F064-3B48-A37D-C86442E9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05/11/2021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E276E8-4100-A64A-B0C2-058891BC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F28F17-20ED-0646-AEFA-430ED8F2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673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76538-C34E-E34A-BEA6-3C734E38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DA24A8-BE88-8949-B33F-C9EC279E9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0D6BB1-2B99-C94F-BC5E-4C007C86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05/11/2021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18B3B9-CCB7-8641-AD03-CAB9507B7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C62F79-496C-6641-984F-FBEAC0D2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98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6065C-2B49-5841-ADC1-7B8ED9D7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41F125-CC6F-EB45-AA8D-781E84D41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602F2-90F7-DA4A-B173-C8020818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05/11/2021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F659BB-A32A-2044-A224-6BAE96D6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31E6B2-6ADD-5944-B249-9F57498F8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363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B47E5-36CB-0748-A1F3-C33AB323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105170-3ABF-0545-9B6D-3A4F836AD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3B8B19-D3D7-7748-8E3F-48DD703EA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15E4C3-94BB-A74E-B8A2-591023FB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05/11/2021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B7F58A-D6BF-5945-BCC8-5BCCE26C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4BD9D9-2642-9649-8D0B-A1D63323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1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DC8CF-B1E9-994B-9076-B7620E09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B7945F-BBF4-6243-8826-A2EADB1A5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02A1BE-F833-4E46-9668-F158C9FF5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995B65E-8D70-6341-B26D-8C2AE08BF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FD4145-D036-0A4B-BF8C-6C8AD0CD7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68AD44-D7C4-A743-B2D8-05350A1C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05/11/2021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19B0355-B6E8-4446-8540-AED3F770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DA5C0A-4623-0943-B6BB-280650AB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4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6DC1-79B9-9640-8BBA-EFD560D3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1E8593-9CA9-2B4E-B0AC-031D2F4C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05/11/2021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D2B79E-3403-9D45-9A15-8ADAE3D8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646AC9-1951-7948-A44F-F799A6B3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7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DA5A6A-137F-0B48-8C69-ECE4E2C4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05/11/2021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DA162D5-77DC-3B40-8A18-2A1BAD82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DEF420-D368-804E-8CC4-3B0082D9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07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4E4B2-94E9-6B45-82CB-D187F012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5E26CB-E6C6-484D-9632-3E6542973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65E088-52C4-6F44-9CC8-5828ACF45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3BB6C0-8EFA-4345-9CE4-739FC282F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05/11/2021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930AC1-E5D4-234D-9072-62DA61F2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D3BA5F-A0F4-864F-BE18-9564FF8D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666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4FC52-D32C-B44D-BB5D-9D836FFF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7B426BE-E3EA-304F-A841-9B1734C43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8E9A57-5918-6046-980E-A0D85C82B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63B259-7060-3940-9422-D4CE618A1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05/11/2021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1705E8-E4DC-5A46-8CD4-EB8D5B00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FBD902-C969-E246-82E6-5A9F269B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033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00011B3-7F0E-4243-99A6-06C2425B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D8F3BE-C11C-8D47-B84D-A8034186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235E94-BC77-C74A-A205-D4D5CFCB0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EF622-0C42-F146-9702-1A81A6D276A8}" type="datetimeFigureOut">
              <a:rPr lang="es-MX" smtClean="0"/>
              <a:t>05/11/2021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08FE7F-5DF1-4C4C-9045-5946C08A9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76DA39-72F3-3D45-9B01-68DCA18D1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682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tiff"/><Relationship Id="rId7" Type="http://schemas.openxmlformats.org/officeDocument/2006/relationships/image" Target="../media/image5.jpeg"/><Relationship Id="rId12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://practicadocentemexico.blogspot.com/2013/03/metodos-de-investigacion-mixto-un.html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9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tiff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tiff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tiff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tiff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tiff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tiff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Fermatehuala8@gmail.com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tiff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tiff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tiff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tiff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tiff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tiff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tiff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-22042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D4DC33A-47BD-0948-B93B-EB53944B523D}"/>
              </a:ext>
            </a:extLst>
          </p:cNvPr>
          <p:cNvSpPr txBox="1"/>
          <p:nvPr/>
        </p:nvSpPr>
        <p:spPr>
          <a:xfrm>
            <a:off x="0" y="2100099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/>
              <a:t>Investigación de la crisis de embarcación que está afectando el comercio internacional. </a:t>
            </a:r>
            <a:endParaRPr lang="es-MX" sz="54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0" y="49022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AUTORES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9E41E08-BEB2-954D-8483-03B9ED33950B}"/>
              </a:ext>
            </a:extLst>
          </p:cNvPr>
          <p:cNvSpPr txBox="1"/>
          <p:nvPr/>
        </p:nvSpPr>
        <p:spPr>
          <a:xfrm>
            <a:off x="0" y="562306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/>
              <a:t>Lic. Luis Fernando Matehuala Silva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B86D2CE-FE7E-6A44-8110-9E706E4854E4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0CEDCC0-882B-D049-BE32-5C45E744BCEA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05BD777-C596-0D4B-96C4-B5997BF8ED4F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EE2003FB-3699-8841-A946-BA8A710FB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523181"/>
            <a:ext cx="1329264" cy="1026026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14DC8E08-54CC-F646-A553-98F12A21C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8856"/>
            <a:ext cx="624078" cy="82405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487ABDD-92BA-4190-94C6-F064E50B94F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831" y="306604"/>
            <a:ext cx="1432560" cy="384175"/>
          </a:xfrm>
          <a:prstGeom prst="rect">
            <a:avLst/>
          </a:prstGeom>
          <a:noFill/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72869462-B186-4944-AD60-F40699B3100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173" y="278925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DECF54C3-0913-449D-BACE-6DF0CB44EEB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380" y="103608"/>
            <a:ext cx="829310" cy="639445"/>
          </a:xfrm>
          <a:prstGeom prst="rect">
            <a:avLst/>
          </a:prstGeom>
          <a:noFill/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6C94046-6A93-42E0-AD8E-BCECA3C1D7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3950" y="126472"/>
            <a:ext cx="1834490" cy="61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46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Autores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436346" y="2098600"/>
            <a:ext cx="5194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Metodología: Mixta</a:t>
            </a:r>
          </a:p>
          <a:p>
            <a:endParaRPr lang="es-MX" sz="3200" dirty="0"/>
          </a:p>
          <a:p>
            <a:endParaRPr lang="es-MX" sz="3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8F4D157-AE4A-40EB-945F-8381C4D342E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4587DCB-628A-422E-B006-252740127B5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40E0E3B-85C7-455A-ACF0-6B07D8696EE5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0209D2F-EA55-4181-8D9E-604921BBA8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E21DC6E6-B93B-466E-BA93-DF1024FE799E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AA7C437-E133-4427-A9F1-CC48532DBF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6991198" y="2905472"/>
            <a:ext cx="3974815" cy="298111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B5A5BA0-E0B6-48E7-B7B3-5034DF33BEE4}"/>
              </a:ext>
            </a:extLst>
          </p:cNvPr>
          <p:cNvSpPr txBox="1"/>
          <p:nvPr/>
        </p:nvSpPr>
        <p:spPr>
          <a:xfrm>
            <a:off x="7685889" y="6037464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hlinkClick r:id="rId11" tooltip="http://practicadocentemexico.blogspot.com/2013/03/metodos-de-investigacion-mixto-un.html"/>
              </a:rPr>
              <a:t>Esta foto</a:t>
            </a:r>
            <a:r>
              <a:rPr lang="es-ES" sz="900" dirty="0"/>
              <a:t> de Autor desconocido está bajo licencia </a:t>
            </a:r>
            <a:r>
              <a:rPr lang="es-ES" sz="900" dirty="0">
                <a:hlinkClick r:id="rId12" tooltip="https://creativecommons.org/licenses/by-nd/3.0/"/>
              </a:rPr>
              <a:t>CC BY-ND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2724091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Autores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82600" y="1727200"/>
            <a:ext cx="51943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Hipótesis </a:t>
            </a:r>
          </a:p>
          <a:p>
            <a:endParaRPr lang="es-MX" sz="3200" dirty="0"/>
          </a:p>
          <a:p>
            <a:r>
              <a:rPr lang="es-MX" sz="3200" dirty="0"/>
              <a:t>El comercio internacional esta en un alta demanda debido a que los contenedores de mercancía no están siendo embarcado a tiempo debido a la falta de transporte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588010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B2CECA-D980-4A53-B3B0-E61569B76B8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B45DAF-2E47-46B6-A20E-1E8E268AE6F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3B15DC3-BEE1-4F95-A524-9CFF61EA3EF7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59BBE5B-6B7E-4B9E-91D9-33A2B384E9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D29AC20-CAFC-4CAC-8FAA-1B5C6F7960B8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</p:spTree>
    <p:extLst>
      <p:ext uri="{BB962C8B-B14F-4D97-AF65-F5344CB8AC3E}">
        <p14:creationId xmlns:p14="http://schemas.microsoft.com/office/powerpoint/2010/main" val="3101995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Autores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436346" y="2030009"/>
            <a:ext cx="51943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Preguntas de investigación </a:t>
            </a:r>
          </a:p>
          <a:p>
            <a:endParaRPr lang="es-MX" sz="3200" dirty="0"/>
          </a:p>
          <a:p>
            <a:r>
              <a:rPr lang="es-MX" sz="3200" dirty="0"/>
              <a:t>¿Cuál es el precio de multa por almacenamiento por contenedor?</a:t>
            </a:r>
          </a:p>
          <a:p>
            <a:endParaRPr lang="es-MX" sz="3200" dirty="0"/>
          </a:p>
          <a:p>
            <a:r>
              <a:rPr lang="es-MX" sz="3200" dirty="0"/>
              <a:t>¿Qué pasa con la mercancía?</a:t>
            </a:r>
          </a:p>
          <a:p>
            <a:endParaRPr lang="es-MX" sz="3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8F4D157-AE4A-40EB-945F-8381C4D342E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4587DCB-628A-422E-B006-252740127B5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40E0E3B-85C7-455A-ACF0-6B07D8696EE5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0209D2F-EA55-4181-8D9E-604921BBA8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E21DC6E6-B93B-466E-BA93-DF1024FE799E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</p:spTree>
    <p:extLst>
      <p:ext uri="{BB962C8B-B14F-4D97-AF65-F5344CB8AC3E}">
        <p14:creationId xmlns:p14="http://schemas.microsoft.com/office/powerpoint/2010/main" val="2973563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Autores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82600" y="1754806"/>
            <a:ext cx="51943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Indicadores</a:t>
            </a:r>
          </a:p>
          <a:p>
            <a:endParaRPr lang="es-MX" sz="3200" dirty="0"/>
          </a:p>
          <a:p>
            <a:pPr marL="457200" indent="-457200">
              <a:buFontTx/>
              <a:buChar char="-"/>
            </a:pPr>
            <a:r>
              <a:rPr lang="es-MX" sz="3200" dirty="0"/>
              <a:t>Rango de tiempo </a:t>
            </a:r>
          </a:p>
          <a:p>
            <a:pPr marL="457200" indent="-457200">
              <a:buFontTx/>
              <a:buChar char="-"/>
            </a:pPr>
            <a:r>
              <a:rPr lang="es-MX" sz="3200" dirty="0"/>
              <a:t>Precio </a:t>
            </a:r>
          </a:p>
          <a:p>
            <a:pPr marL="457200" indent="-457200">
              <a:buFontTx/>
              <a:buChar char="-"/>
            </a:pPr>
            <a:r>
              <a:rPr lang="es-MX" sz="3200" dirty="0"/>
              <a:t>Demanda </a:t>
            </a:r>
          </a:p>
          <a:p>
            <a:endParaRPr lang="es-MX" sz="3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588010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B2CECA-D980-4A53-B3B0-E61569B76B8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B45DAF-2E47-46B6-A20E-1E8E268AE6F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3B15DC3-BEE1-4F95-A524-9CFF61EA3EF7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59BBE5B-6B7E-4B9E-91D9-33A2B384E9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D29AC20-CAFC-4CAC-8FAA-1B5C6F7960B8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</p:spTree>
    <p:extLst>
      <p:ext uri="{BB962C8B-B14F-4D97-AF65-F5344CB8AC3E}">
        <p14:creationId xmlns:p14="http://schemas.microsoft.com/office/powerpoint/2010/main" val="1793770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Autores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436346" y="2030009"/>
            <a:ext cx="51943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Donde se esta haciendo la investigación </a:t>
            </a:r>
          </a:p>
          <a:p>
            <a:endParaRPr lang="es-MX" sz="3200" dirty="0"/>
          </a:p>
          <a:p>
            <a:r>
              <a:rPr lang="es-MX" sz="3200" dirty="0"/>
              <a:t>México, Estado de Querétaro, Municipio de Corregidora.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8F4D157-AE4A-40EB-945F-8381C4D342E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4587DCB-628A-422E-B006-252740127B5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40E0E3B-85C7-455A-ACF0-6B07D8696EE5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0209D2F-EA55-4181-8D9E-604921BBA8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E21DC6E6-B93B-466E-BA93-DF1024FE799E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</p:spTree>
    <p:extLst>
      <p:ext uri="{BB962C8B-B14F-4D97-AF65-F5344CB8AC3E}">
        <p14:creationId xmlns:p14="http://schemas.microsoft.com/office/powerpoint/2010/main" val="1711616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Autores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82600" y="1727200"/>
            <a:ext cx="51943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Resultado </a:t>
            </a:r>
          </a:p>
          <a:p>
            <a:endParaRPr lang="es-MX" sz="3200" dirty="0"/>
          </a:p>
          <a:p>
            <a:r>
              <a:rPr lang="es-MX" sz="3200" dirty="0"/>
              <a:t>Actualización de Rutas</a:t>
            </a:r>
          </a:p>
          <a:p>
            <a:r>
              <a:rPr lang="es-MX" sz="3200" dirty="0"/>
              <a:t>Nuevas Alternativas </a:t>
            </a:r>
          </a:p>
          <a:p>
            <a:r>
              <a:rPr lang="es-MX" sz="3200" dirty="0"/>
              <a:t>Comercio Nacional</a:t>
            </a:r>
          </a:p>
          <a:p>
            <a:r>
              <a:rPr lang="es-MX" sz="3200" dirty="0"/>
              <a:t>Relaciones Comerciales Importantes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588010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B2CECA-D980-4A53-B3B0-E61569B76B8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B45DAF-2E47-46B6-A20E-1E8E268AE6F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3B15DC3-BEE1-4F95-A524-9CFF61EA3EF7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59BBE5B-6B7E-4B9E-91D9-33A2B384E9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D29AC20-CAFC-4CAC-8FAA-1B5C6F7960B8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</p:spTree>
    <p:extLst>
      <p:ext uri="{BB962C8B-B14F-4D97-AF65-F5344CB8AC3E}">
        <p14:creationId xmlns:p14="http://schemas.microsoft.com/office/powerpoint/2010/main" val="2017347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Autores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436346" y="2030009"/>
            <a:ext cx="51943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Referencias </a:t>
            </a:r>
          </a:p>
          <a:p>
            <a:endParaRPr lang="es-MX" sz="3200" dirty="0"/>
          </a:p>
          <a:p>
            <a:r>
              <a:rPr lang="es-MX" sz="3200" dirty="0"/>
              <a:t>BBC </a:t>
            </a:r>
          </a:p>
          <a:p>
            <a:r>
              <a:rPr lang="es-MX" sz="3200" dirty="0"/>
              <a:t>BANCOMEXT </a:t>
            </a:r>
          </a:p>
          <a:p>
            <a:r>
              <a:rPr lang="es-MX" sz="3200" dirty="0" err="1"/>
              <a:t>Kyodo</a:t>
            </a:r>
            <a:r>
              <a:rPr lang="es-MX" sz="3200" dirty="0"/>
              <a:t> News </a:t>
            </a:r>
            <a:r>
              <a:rPr lang="es-MX" sz="3200" dirty="0" err="1"/>
              <a:t>Service</a:t>
            </a:r>
            <a:endParaRPr lang="es-MX" sz="3200" dirty="0"/>
          </a:p>
          <a:p>
            <a:r>
              <a:rPr lang="es-MX" sz="3200" dirty="0" err="1"/>
              <a:t>Agence</a:t>
            </a:r>
            <a:r>
              <a:rPr lang="es-MX" sz="3200" dirty="0"/>
              <a:t> France </a:t>
            </a:r>
            <a:r>
              <a:rPr lang="es-MX" sz="3200" dirty="0" err="1"/>
              <a:t>Presse</a:t>
            </a:r>
            <a:endParaRPr lang="es-MX" sz="3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8F4D157-AE4A-40EB-945F-8381C4D342E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4587DCB-628A-422E-B006-252740127B5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40E0E3B-85C7-455A-ACF0-6B07D8696EE5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0209D2F-EA55-4181-8D9E-604921BBA8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E21DC6E6-B93B-466E-BA93-DF1024FE799E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</p:spTree>
    <p:extLst>
      <p:ext uri="{BB962C8B-B14F-4D97-AF65-F5344CB8AC3E}">
        <p14:creationId xmlns:p14="http://schemas.microsoft.com/office/powerpoint/2010/main" val="3644839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Autores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876C7D7-40F8-6F42-91E4-FE1988589A0A}"/>
              </a:ext>
            </a:extLst>
          </p:cNvPr>
          <p:cNvSpPr txBox="1"/>
          <p:nvPr/>
        </p:nvSpPr>
        <p:spPr>
          <a:xfrm>
            <a:off x="2199086" y="3040374"/>
            <a:ext cx="74549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hlinkClick r:id="rId5"/>
              </a:rPr>
              <a:t>Fermatehuala8@gmail.com</a:t>
            </a:r>
            <a:endParaRPr lang="es-MX" sz="3200" dirty="0"/>
          </a:p>
          <a:p>
            <a:pPr algn="ctr"/>
            <a:r>
              <a:rPr lang="es-MX" sz="3200" dirty="0"/>
              <a:t>442 557 4043</a:t>
            </a:r>
          </a:p>
          <a:p>
            <a:pPr algn="ctr"/>
            <a:r>
              <a:rPr lang="es-MX" sz="3200" dirty="0" err="1"/>
              <a:t>Fer</a:t>
            </a:r>
            <a:r>
              <a:rPr lang="es-MX" sz="3200" dirty="0"/>
              <a:t> Matehuala</a:t>
            </a:r>
          </a:p>
          <a:p>
            <a:pPr algn="ctr"/>
            <a:r>
              <a:rPr lang="es-MX" sz="3200" dirty="0"/>
              <a:t>@feeroo5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ABBE9C78-C6DB-4E7A-9F19-248EF8C38F1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33E5508-A117-4709-B5B1-470827F3527D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04D97F2F-E3B3-4771-8DD6-4550C14EA89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CC3FCD4-8198-41E0-B5A3-BA5EE875B7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3D662C23-8B53-46B0-89E0-F8BBA050887B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</p:spTree>
    <p:extLst>
      <p:ext uri="{BB962C8B-B14F-4D97-AF65-F5344CB8AC3E}">
        <p14:creationId xmlns:p14="http://schemas.microsoft.com/office/powerpoint/2010/main" val="121714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99E41E08-BEB2-954D-8483-03B9ED33950B}"/>
              </a:ext>
            </a:extLst>
          </p:cNvPr>
          <p:cNvSpPr txBox="1"/>
          <p:nvPr/>
        </p:nvSpPr>
        <p:spPr>
          <a:xfrm>
            <a:off x="711200" y="1152668"/>
            <a:ext cx="10317018" cy="42934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s-MX" sz="2000" b="1" i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Titulo del Tema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Justificación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Objetivos: General y Específicos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Antecedentes (Marco Teórico)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Metodología a usar (cuanti / cuali / mixta) Hipótesis, Preguntas de investigación, Dimensiones / Indicadores / variables, lugar donde se realizará la investigación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Resultados esperados, avance de resultados o resultados obtenidos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Referencias</a:t>
            </a:r>
          </a:p>
          <a:p>
            <a:pPr>
              <a:lnSpc>
                <a:spcPct val="150000"/>
              </a:lnSpc>
            </a:pPr>
            <a:endParaRPr lang="es-MX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1BE8A78-65CA-8A40-A8A7-850C67FE7419}"/>
              </a:ext>
            </a:extLst>
          </p:cNvPr>
          <p:cNvSpPr txBox="1"/>
          <p:nvPr/>
        </p:nvSpPr>
        <p:spPr>
          <a:xfrm>
            <a:off x="3352800" y="187468"/>
            <a:ext cx="575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i="1" dirty="0"/>
              <a:t>Qué deben presentar</a:t>
            </a:r>
          </a:p>
        </p:txBody>
      </p:sp>
    </p:spTree>
    <p:extLst>
      <p:ext uri="{BB962C8B-B14F-4D97-AF65-F5344CB8AC3E}">
        <p14:creationId xmlns:p14="http://schemas.microsoft.com/office/powerpoint/2010/main" val="2176574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Autores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82600" y="1727200"/>
            <a:ext cx="51943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Justificación </a:t>
            </a:r>
          </a:p>
          <a:p>
            <a:endParaRPr lang="es-MX" sz="3200" dirty="0"/>
          </a:p>
          <a:p>
            <a:r>
              <a:rPr lang="es-MX" sz="3200" dirty="0"/>
              <a:t>¿Que esta pasando con los contenedores de mercancía?</a:t>
            </a:r>
          </a:p>
          <a:p>
            <a:endParaRPr lang="es-MX" sz="3200" dirty="0"/>
          </a:p>
          <a:p>
            <a:r>
              <a:rPr lang="es-MX" sz="3200" dirty="0"/>
              <a:t>¿Tienes 150,000 </a:t>
            </a:r>
            <a:r>
              <a:rPr lang="es-MX" sz="3200" dirty="0" err="1"/>
              <a:t>usd</a:t>
            </a:r>
            <a:r>
              <a:rPr lang="es-MX" sz="3200" dirty="0"/>
              <a:t>?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588010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B2CECA-D980-4A53-B3B0-E61569B76B8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B45DAF-2E47-46B6-A20E-1E8E268AE6F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3B15DC3-BEE1-4F95-A524-9CFF61EA3EF7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59BBE5B-6B7E-4B9E-91D9-33A2B384E9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D29AC20-CAFC-4CAC-8FAA-1B5C6F7960B8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</p:spTree>
    <p:extLst>
      <p:ext uri="{BB962C8B-B14F-4D97-AF65-F5344CB8AC3E}">
        <p14:creationId xmlns:p14="http://schemas.microsoft.com/office/powerpoint/2010/main" val="4287956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Autores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436346" y="2030009"/>
            <a:ext cx="51943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Texto</a:t>
            </a:r>
          </a:p>
          <a:p>
            <a:r>
              <a:rPr lang="es-MX" sz="3200" dirty="0"/>
              <a:t>En esta área puedes colocar muy poco texto que haga referencia a lo que estás hablando</a:t>
            </a:r>
          </a:p>
          <a:p>
            <a:endParaRPr lang="es-MX" sz="3200" dirty="0"/>
          </a:p>
          <a:p>
            <a:r>
              <a:rPr lang="es-MX" sz="3200" dirty="0"/>
              <a:t>Utiliza imgenes o diagramas grandes y poco texto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8F4D157-AE4A-40EB-945F-8381C4D342E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4587DCB-628A-422E-B006-252740127B5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40E0E3B-85C7-455A-ACF0-6B07D8696EE5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0209D2F-EA55-4181-8D9E-604921BBA8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E21DC6E6-B93B-466E-BA93-DF1024FE799E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</p:spTree>
    <p:extLst>
      <p:ext uri="{BB962C8B-B14F-4D97-AF65-F5344CB8AC3E}">
        <p14:creationId xmlns:p14="http://schemas.microsoft.com/office/powerpoint/2010/main" val="3664541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Autores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82600" y="1727200"/>
            <a:ext cx="51943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Objetivo General </a:t>
            </a:r>
          </a:p>
          <a:p>
            <a:endParaRPr lang="es-MX" sz="3200" dirty="0"/>
          </a:p>
          <a:p>
            <a:r>
              <a:rPr lang="es-ES" sz="3200" dirty="0"/>
              <a:t>Investigar la crisis de embarque, para documentar y argumentar una opinión critica a través de las fuentes de noticias de internet.</a:t>
            </a:r>
            <a:endParaRPr lang="es-MX" sz="3200" dirty="0"/>
          </a:p>
          <a:p>
            <a:endParaRPr lang="es-MX" sz="3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588010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B2CECA-D980-4A53-B3B0-E61569B76B8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B45DAF-2E47-46B6-A20E-1E8E268AE6F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3B15DC3-BEE1-4F95-A524-9CFF61EA3EF7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59BBE5B-6B7E-4B9E-91D9-33A2B384E9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D29AC20-CAFC-4CAC-8FAA-1B5C6F7960B8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</p:spTree>
    <p:extLst>
      <p:ext uri="{BB962C8B-B14F-4D97-AF65-F5344CB8AC3E}">
        <p14:creationId xmlns:p14="http://schemas.microsoft.com/office/powerpoint/2010/main" val="3812052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Autores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436346" y="2030009"/>
            <a:ext cx="51943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Objetivos Específicos </a:t>
            </a:r>
          </a:p>
          <a:p>
            <a:endParaRPr lang="es-MX" sz="3200" dirty="0"/>
          </a:p>
          <a:p>
            <a:r>
              <a:rPr lang="es-ES" sz="3200" dirty="0"/>
              <a:t>Realizar un análisis de los artículos más relevantes acerca de los temas para el propósito de la investigación </a:t>
            </a:r>
            <a:endParaRPr lang="es-MX" sz="3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8F4D157-AE4A-40EB-945F-8381C4D342E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4587DCB-628A-422E-B006-252740127B5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40E0E3B-85C7-455A-ACF0-6B07D8696EE5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0209D2F-EA55-4181-8D9E-604921BBA8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E21DC6E6-B93B-466E-BA93-DF1024FE799E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</p:spTree>
    <p:extLst>
      <p:ext uri="{BB962C8B-B14F-4D97-AF65-F5344CB8AC3E}">
        <p14:creationId xmlns:p14="http://schemas.microsoft.com/office/powerpoint/2010/main" val="618517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Autores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82600" y="1727200"/>
            <a:ext cx="51943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Objetivos Específicos </a:t>
            </a:r>
          </a:p>
          <a:p>
            <a:endParaRPr lang="es-MX" sz="3200" dirty="0"/>
          </a:p>
          <a:p>
            <a:r>
              <a:rPr lang="es-ES" sz="3200" dirty="0"/>
              <a:t>Mantener critica firme en la observación de temas sensibles para no perder un lineamento metodológico</a:t>
            </a:r>
            <a:endParaRPr lang="es-MX" sz="3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588010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B2CECA-D980-4A53-B3B0-E61569B76B8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B45DAF-2E47-46B6-A20E-1E8E268AE6F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3B15DC3-BEE1-4F95-A524-9CFF61EA3EF7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59BBE5B-6B7E-4B9E-91D9-33A2B384E9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D29AC20-CAFC-4CAC-8FAA-1B5C6F7960B8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</p:spTree>
    <p:extLst>
      <p:ext uri="{BB962C8B-B14F-4D97-AF65-F5344CB8AC3E}">
        <p14:creationId xmlns:p14="http://schemas.microsoft.com/office/powerpoint/2010/main" val="3609909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Autores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436346" y="2030009"/>
            <a:ext cx="51943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Objetivos Específicos </a:t>
            </a:r>
            <a:endParaRPr lang="es-ES" sz="3200" dirty="0"/>
          </a:p>
          <a:p>
            <a:endParaRPr lang="es-ES" sz="3200" dirty="0"/>
          </a:p>
          <a:p>
            <a:r>
              <a:rPr lang="es-ES" sz="3200" dirty="0"/>
              <a:t>Sustentar las palabras mencionadas por los medios para concretar la investigación </a:t>
            </a:r>
            <a:endParaRPr lang="es-MX" sz="3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8F4D157-AE4A-40EB-945F-8381C4D342E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4587DCB-628A-422E-B006-252740127B5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40E0E3B-85C7-455A-ACF0-6B07D8696EE5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0209D2F-EA55-4181-8D9E-604921BBA8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E21DC6E6-B93B-466E-BA93-DF1024FE799E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</p:spTree>
    <p:extLst>
      <p:ext uri="{BB962C8B-B14F-4D97-AF65-F5344CB8AC3E}">
        <p14:creationId xmlns:p14="http://schemas.microsoft.com/office/powerpoint/2010/main" val="2296125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Autores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82600" y="1477473"/>
            <a:ext cx="51943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Marco Teórico</a:t>
            </a:r>
          </a:p>
          <a:p>
            <a:endParaRPr lang="es-MX" sz="3200" dirty="0"/>
          </a:p>
          <a:p>
            <a:r>
              <a:rPr lang="es-MX" sz="3200" dirty="0"/>
              <a:t>Comercio Internacional en tiempo de Coronavirus </a:t>
            </a:r>
          </a:p>
          <a:p>
            <a:endParaRPr lang="es-MX" sz="3200" dirty="0"/>
          </a:p>
          <a:p>
            <a:r>
              <a:rPr lang="es-MX" sz="3200" dirty="0"/>
              <a:t>¿Qué es un crisis y como afecta al comercio?</a:t>
            </a:r>
          </a:p>
          <a:p>
            <a:endParaRPr lang="es-MX" sz="3200" dirty="0"/>
          </a:p>
          <a:p>
            <a:r>
              <a:rPr lang="es-MX" sz="3200" dirty="0"/>
              <a:t>Embarques y medios de transporte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588010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B2CECA-D980-4A53-B3B0-E61569B76B8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B45DAF-2E47-46B6-A20E-1E8E268AE6F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3B15DC3-BEE1-4F95-A524-9CFF61EA3EF7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59BBE5B-6B7E-4B9E-91D9-33A2B384E9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D29AC20-CAFC-4CAC-8FAA-1B5C6F7960B8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</p:spTree>
    <p:extLst>
      <p:ext uri="{BB962C8B-B14F-4D97-AF65-F5344CB8AC3E}">
        <p14:creationId xmlns:p14="http://schemas.microsoft.com/office/powerpoint/2010/main" val="40366804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875</Words>
  <Application>Microsoft Office PowerPoint</Application>
  <PresentationFormat>Panorámica</PresentationFormat>
  <Paragraphs>169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Fernando Matehuala</cp:lastModifiedBy>
  <cp:revision>21</cp:revision>
  <dcterms:created xsi:type="dcterms:W3CDTF">2020-09-22T18:49:23Z</dcterms:created>
  <dcterms:modified xsi:type="dcterms:W3CDTF">2021-11-06T03:19:33Z</dcterms:modified>
</cp:coreProperties>
</file>