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5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 varScale="1">
        <p:scale>
          <a:sx n="66" d="100"/>
          <a:sy n="66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05/11/2021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artehistoria.com/es/contexto/comercio-asi%C3%A1tic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m/mundo/noticias-internacional-58545229" TargetMode="External"/><Relationship Id="rId5" Type="http://schemas.openxmlformats.org/officeDocument/2006/relationships/hyperlink" Target="http://www.scielo.org.mx/scielo.php?script=sci_arttext&amp;pid=S2007-53082018000200009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ls949813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495163" y="2833029"/>
            <a:ext cx="11408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EL CRECIMIENTO ECONOMICO DEL CONTINENTE DE ASIA </a:t>
            </a:r>
          </a:p>
          <a:p>
            <a:pPr algn="ctr"/>
            <a:r>
              <a:rPr lang="es-MX" sz="3200" b="1" dirty="0"/>
              <a:t>Y SU INFLUENCIA EN EL MERCADO MUNDIAL.</a:t>
            </a:r>
            <a:endParaRPr lang="es-MX" sz="3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6397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Marcela Abigail Lara Servín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44191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Josefina Morgan Beltrán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dirty="0"/>
              <a:t>Marcela Abigail Lara Servín  – Maestría  – (propedéutico)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2600" y="1472686"/>
            <a:ext cx="1146628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i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Variable Independiente</a:t>
            </a:r>
            <a:endParaRPr lang="es-MX" sz="3200" b="1" i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Factores socioculturales.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MX" sz="32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Variable Dependiente</a:t>
            </a:r>
            <a:endParaRPr lang="es-MX" sz="32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Expansión económica y posicionamiento de China en el mundo. 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1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dirty="0"/>
              <a:t>Marcela Abigail Lara Servín  – Maestría  – (propedéutico)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2083" y="1573481"/>
            <a:ext cx="1154783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i="1" dirty="0">
                <a:solidFill>
                  <a:srgbClr val="3F3F42"/>
                </a:solidFill>
                <a:latin typeface="+mj-lt"/>
                <a:ea typeface="Times New Roman" panose="02020603050405020304" pitchFamily="18" charset="0"/>
              </a:rPr>
              <a:t>Método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MX" sz="320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2800" b="1" dirty="0">
                <a:solidFill>
                  <a:srgbClr val="3F3F42"/>
                </a:solidFill>
                <a:latin typeface="+mj-lt"/>
                <a:ea typeface="Times New Roman" panose="02020603050405020304" pitchFamily="18" charset="0"/>
              </a:rPr>
              <a:t>Será mixto ya que hay una serie de estadísticas y tablas comparativas que muestren las principales exportaciones y demografía.</a:t>
            </a:r>
            <a:endParaRPr lang="es-MX" sz="2800" b="1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2800" b="1" dirty="0">
                <a:solidFill>
                  <a:srgbClr val="3F3F42"/>
                </a:solidFill>
                <a:latin typeface="+mj-lt"/>
                <a:ea typeface="Times New Roman" panose="02020603050405020304" pitchFamily="18" charset="0"/>
              </a:rPr>
              <a:t>Mientras que por otra parte se entrevistara a expertos en comercio exterior.</a:t>
            </a:r>
            <a:endParaRPr lang="es-MX" sz="2800" b="1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solidFill>
                  <a:srgbClr val="3F3F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3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dirty="0"/>
              <a:t>Marcela Abigail Lara Servín  – Maestría  – (propedéutico)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64607" y="139849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i="1" dirty="0">
                <a:solidFill>
                  <a:srgbClr val="3F3F42"/>
                </a:solidFill>
                <a:latin typeface="+mj-lt"/>
                <a:ea typeface="Times New Roman" panose="02020603050405020304" pitchFamily="18" charset="0"/>
              </a:rPr>
              <a:t>Indicadores </a:t>
            </a:r>
          </a:p>
          <a:p>
            <a:pPr marL="457200" indent="-457200" algn="ctr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MX" sz="3200" b="1" i="1" dirty="0">
              <a:latin typeface="+mj-lt"/>
              <a:ea typeface="Times New Roman" panose="02020603050405020304" pitchFamily="18" charset="0"/>
            </a:endParaRP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800" b="1" dirty="0">
                <a:solidFill>
                  <a:srgbClr val="3F3F42"/>
                </a:solidFill>
                <a:latin typeface="+mj-lt"/>
                <a:ea typeface="Times New Roman" panose="02020603050405020304" pitchFamily="18" charset="0"/>
              </a:rPr>
              <a:t>PIB (Datos Macro)</a:t>
            </a:r>
            <a:endParaRPr lang="es-MX" sz="2800" b="1" dirty="0">
              <a:latin typeface="+mj-lt"/>
              <a:ea typeface="Times New Roman" panose="02020603050405020304" pitchFamily="18" charset="0"/>
            </a:endParaRP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800" b="1" dirty="0">
                <a:solidFill>
                  <a:srgbClr val="3F3F42"/>
                </a:solidFill>
                <a:latin typeface="+mj-lt"/>
                <a:ea typeface="Times New Roman" panose="02020603050405020304" pitchFamily="18" charset="0"/>
              </a:rPr>
              <a:t>Datos comerciales de la Organización Mundial del Comercio.</a:t>
            </a:r>
            <a:endParaRPr lang="es-MX" sz="2800" b="1" dirty="0">
              <a:latin typeface="+mj-lt"/>
              <a:ea typeface="Times New Roman" panose="02020603050405020304" pitchFamily="18" charset="0"/>
            </a:endParaRP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800" b="1" dirty="0">
                <a:solidFill>
                  <a:srgbClr val="3F3F42"/>
                </a:solidFill>
                <a:latin typeface="+mj-lt"/>
                <a:ea typeface="Times New Roman" panose="02020603050405020304" pitchFamily="18" charset="0"/>
              </a:rPr>
              <a:t>Foro Económico Mundial</a:t>
            </a:r>
            <a:endParaRPr lang="es-MX" sz="2800" b="1" dirty="0">
              <a:latin typeface="+mj-lt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MX" sz="2800" dirty="0">
                <a:solidFill>
                  <a:srgbClr val="3F3F42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es-MX" sz="28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1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dirty="0"/>
              <a:t>Marcela Abigail Lara Servín  – Maestría  – (propedéutico)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5372" y="2265862"/>
            <a:ext cx="11961486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Hernández, R. (2018). Procesos y escenarios geoeconómicos en Asia: Implicaciones para África y América Latina1. Octubre 22, 2021, de </a:t>
            </a:r>
            <a:r>
              <a:rPr lang="es-MX" sz="20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Scielo</a:t>
            </a:r>
            <a:r>
              <a:rPr lang="es-MX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Sitio web: </a:t>
            </a:r>
            <a:r>
              <a:rPr lang="es-MX" sz="2000" i="1" u="sng" dirty="0">
                <a:solidFill>
                  <a:srgbClr val="0563C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http://www.scielo.org.mx/scielo.php?script=sci_arttext&amp;pid=S2007-53082018000200009</a:t>
            </a:r>
            <a:endParaRPr lang="es-MX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Paredes, N. (2021). Acuerdo </a:t>
            </a:r>
            <a:r>
              <a:rPr lang="es-MX" sz="20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Aukus</a:t>
            </a:r>
            <a:r>
              <a:rPr lang="es-MX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por qué la creciente influencia de China en el </a:t>
            </a:r>
            <a:r>
              <a:rPr lang="es-MX" sz="20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Indopacífico</a:t>
            </a:r>
            <a:r>
              <a:rPr lang="es-MX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preocupa a Australia, Estados Unidos y Reino Unido. Octubre 23, 2021, de BBC Mundo Sitio web: </a:t>
            </a:r>
            <a:r>
              <a:rPr lang="es-MX" sz="2000" i="1" u="sng" dirty="0">
                <a:solidFill>
                  <a:srgbClr val="0563C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https://www.bbc.com/mundo/noticias-internacional-58545229</a:t>
            </a:r>
            <a:endParaRPr lang="es-MX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20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Artehistoria</a:t>
            </a:r>
            <a:r>
              <a:rPr lang="es-MX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(2017). Comercio asiático . Octubre 25, 2021, de </a:t>
            </a:r>
            <a:r>
              <a:rPr lang="es-MX" sz="20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Artehistoria</a:t>
            </a:r>
            <a:r>
              <a:rPr lang="es-MX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Sitio web: </a:t>
            </a:r>
            <a:r>
              <a:rPr lang="es-MX" sz="2000" i="1" u="sng" dirty="0">
                <a:solidFill>
                  <a:srgbClr val="0563C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https://www.artehistoria.com/es/contexto/comercio-asi%C3%A1tico</a:t>
            </a:r>
            <a:endParaRPr lang="es-MX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8972" y="902101"/>
            <a:ext cx="6096000" cy="12266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MX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32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Referencias Bibliográficas:</a:t>
            </a:r>
          </a:p>
        </p:txBody>
      </p:sp>
    </p:spTree>
    <p:extLst>
      <p:ext uri="{BB962C8B-B14F-4D97-AF65-F5344CB8AC3E}">
        <p14:creationId xmlns:p14="http://schemas.microsoft.com/office/powerpoint/2010/main" val="235685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dirty="0"/>
              <a:t>Marcela Abigail Lara Servín  – Maestría  – (propedéutico)</a:t>
            </a:r>
          </a:p>
          <a:p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518401" y="189417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Marcela Abigail Lara Servín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5" y="3138143"/>
            <a:ext cx="904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Correo electrónico: </a:t>
            </a:r>
            <a:r>
              <a:rPr lang="es-MX" sz="3200" b="1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mals949813@gmail.com</a:t>
            </a:r>
            <a:endParaRPr lang="es-MX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MX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MX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Celular: 4427114312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8AA214-3B1E-9E4E-8084-CF1C02B347BC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Marcela Abigail Lara Servín  – Maestría  – (propedéutico)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028" name="Picture 4" descr="Cuánto sabes sobre las ciudades de Asia? ¡Ponte a prueba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0"/>
          <a:stretch/>
        </p:blipFill>
        <p:spPr bwMode="auto">
          <a:xfrm>
            <a:off x="4920342" y="2044104"/>
            <a:ext cx="7140283" cy="328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05772" y="2139306"/>
            <a:ext cx="45403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La identidad de Asia </a:t>
            </a:r>
            <a:r>
              <a:rPr lang="es-MX" sz="32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(específicamente </a:t>
            </a:r>
            <a:r>
              <a:rPr lang="es-MX" sz="32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 </a:t>
            </a:r>
            <a:r>
              <a:rPr lang="es-MX" sz="32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China), </a:t>
            </a:r>
            <a:r>
              <a:rPr lang="es-MX" sz="32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 sido remodelada por los acontecimientos de los últimos cien años </a:t>
            </a:r>
            <a:r>
              <a:rPr lang="es-MX" sz="32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que encuadran transiciones importantes. </a:t>
            </a:r>
            <a:endParaRPr lang="es-MX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Marcela Abigail Lara Servín  – Maestría  – (propedéutico)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082145" y="1792037"/>
            <a:ext cx="5973323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la historia del crecimiento económico, se agrega la inversión, transferencias de tecnología, cadenas de </a:t>
            </a:r>
            <a:r>
              <a:rPr lang="es-MX" sz="28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suministro, </a:t>
            </a:r>
            <a:r>
              <a:rPr lang="es-MX" sz="28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infraestructura e </a:t>
            </a:r>
            <a:r>
              <a:rPr lang="es-MX" sz="28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innovación.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8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</a:t>
            </a:r>
            <a:r>
              <a:rPr lang="es-MX" sz="28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</a:t>
            </a:r>
            <a:r>
              <a:rPr lang="es-MX" sz="28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geopolítica juega un papel principal.</a:t>
            </a:r>
            <a:r>
              <a:rPr lang="es-MX" sz="2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s-MX" sz="32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2054" name="Picture 6" descr="De ser la fábrica de Occidente a un líder de innovación: Asia hará de este  su siglo gracias a las 4 &amp;quot;M&amp;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" y="1943142"/>
            <a:ext cx="5424933" cy="371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Marcela Abigail Lara Servín  – Maestría  – (propedéutico)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2600" y="3107118"/>
            <a:ext cx="114336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Identificar los factores socio culturales que han repercutido en la expansión de China y su relación con los países desarrollados y subdesarrollados.</a:t>
            </a:r>
            <a:endParaRPr lang="es-MX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62493" y="1402256"/>
            <a:ext cx="288495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3200" b="1" i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Objetivo General</a:t>
            </a:r>
            <a:endParaRPr lang="es-MX" sz="3200" i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5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Marcela Abigail Lara Servín  – Maestría  – (propedéutico)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70957" y="2365585"/>
            <a:ext cx="888274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84575" algn="l"/>
              </a:tabLst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Investigar las variables que han hecho crecer económicamente a los países asiáticos.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84575" algn="l"/>
              </a:tabLst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Determinar el posicionamiento de China frente al mundo.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84575" algn="l"/>
              </a:tabLst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Establecer los sectores comerciales los que los países asiáticos se enfocan.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584575" algn="l"/>
              </a:tabLst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Investigar el crecimiento del yuan.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rgbClr val="3F3F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32746" y="1097549"/>
            <a:ext cx="3696589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3200" b="1" i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Objetivos Particulares</a:t>
            </a:r>
            <a:endParaRPr lang="es-MX" sz="3200" i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dirty="0"/>
              <a:t>Marcela Abigail Lara Servín  – Maestría  – (propedéutico)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398172" y="1941850"/>
            <a:ext cx="851988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MX" sz="3200" b="1" i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Economía de Asia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Economía de China 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Importaciones y Exportaciones.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Condiciones demográficas.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5. Divisas</a:t>
            </a:r>
            <a:endParaRPr lang="es-MX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06744" y="1598327"/>
            <a:ext cx="247074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i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191338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dirty="0"/>
              <a:t>Marcela Abigail Lara Servín  – Maestría  – (propedéutico)</a:t>
            </a:r>
          </a:p>
          <a:p>
            <a:r>
              <a:rPr lang="es-MX" dirty="0"/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2599" y="1605392"/>
            <a:ext cx="1147717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i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Pregunta General</a:t>
            </a:r>
            <a:endParaRPr lang="es-MX" sz="3200" b="1" i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MX" sz="3200" b="1" i="1" dirty="0">
              <a:solidFill>
                <a:srgbClr val="3F3F42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¿Cuáles son los factores que han intervenido en la expansión de China y su relación con los países desarrollados y subdesarrollados?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solidFill>
                  <a:srgbClr val="3F3F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7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dirty="0"/>
              <a:t>Marcela Abigail Lara Servín  – Maestría  – (propedéutico)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7650" y="1503669"/>
            <a:ext cx="11696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i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Preguntas Secundarias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MX" sz="32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¿Cómo es que China siendo un país socialista ha podido expandirse junto a su comercio alrededor del mundo?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¿Cuáles son las expectativas sobre el futuro del yuan?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  <a:p>
            <a:r>
              <a:rPr lang="es-MX" dirty="0"/>
              <a:t>Marcela Abigail Lara Servín  – Maestría  – (propedéutico)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2876401" y="-52006"/>
            <a:ext cx="93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EL CRECIMIENTO ECONOMICO DEL CONTINENTE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DE ASIA Y SU INFLUENCIA EN EL MERCADO MUNDIAL.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11149" y="1737473"/>
            <a:ext cx="1156970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i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Hipótesis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MX" sz="3200" b="1" i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2800" b="1" dirty="0">
                <a:solidFill>
                  <a:srgbClr val="3F3F4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Los factores socio culturales  intervienen de manera significativa en la expansión de China y su relación con los países desarrollados y subdesarrollados.</a:t>
            </a:r>
            <a:endParaRPr lang="es-MX" sz="2800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solidFill>
                  <a:srgbClr val="3F3F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8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983</Words>
  <Application>Microsoft Office PowerPoint</Application>
  <PresentationFormat>Panorámica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eficienciaenergeticaqro@gmail.com</cp:lastModifiedBy>
  <cp:revision>38</cp:revision>
  <dcterms:created xsi:type="dcterms:W3CDTF">2020-09-22T18:49:23Z</dcterms:created>
  <dcterms:modified xsi:type="dcterms:W3CDTF">2021-11-06T04:03:18Z</dcterms:modified>
</cp:coreProperties>
</file>