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69" d="100"/>
          <a:sy n="69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28/08/2021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TEMA DE TESIS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NOMBRE ALUMNO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Nombre profesor con grado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o Doctorado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711200" y="1152668"/>
            <a:ext cx="10317018" cy="4293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s-MX" sz="20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Titulo del Tema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Justificación - Por que es </a:t>
            </a:r>
            <a:r>
              <a:rPr lang="es-MX" dirty="0" smtClean="0"/>
              <a:t>importante el tema </a:t>
            </a:r>
            <a:r>
              <a:rPr lang="es-MX" dirty="0"/>
              <a:t>de tesis en la región o en México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Objetivos: General y Específicos</a:t>
            </a:r>
            <a:endParaRPr lang="es-MX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Antecedentes (Marco Teórico)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Metodología </a:t>
            </a:r>
            <a:r>
              <a:rPr lang="es-MX" dirty="0"/>
              <a:t>a usar (cuanti / cuali / mixta) </a:t>
            </a:r>
            <a:r>
              <a:rPr lang="es-MX" dirty="0" smtClean="0"/>
              <a:t>Hipótesis, </a:t>
            </a:r>
            <a:r>
              <a:rPr lang="es-MX" dirty="0"/>
              <a:t>Preguntas de </a:t>
            </a:r>
            <a:r>
              <a:rPr lang="es-MX" dirty="0" smtClean="0"/>
              <a:t>investigación, </a:t>
            </a:r>
            <a:r>
              <a:rPr lang="es-MX" dirty="0"/>
              <a:t>Dimensiones / Indicadores / </a:t>
            </a:r>
            <a:r>
              <a:rPr lang="es-MX" dirty="0" smtClean="0"/>
              <a:t>variables, lugar donde se realizará la investigación </a:t>
            </a:r>
            <a:endParaRPr lang="es-MX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Resultados esperados, avance de resultados o resultados obtenidos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Referencias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BE8A78-65CA-8A40-A8A7-850C67FE7419}"/>
              </a:ext>
            </a:extLst>
          </p:cNvPr>
          <p:cNvSpPr txBox="1"/>
          <p:nvPr/>
        </p:nvSpPr>
        <p:spPr>
          <a:xfrm>
            <a:off x="3352800" y="187468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/>
              <a:t>Qué deben </a:t>
            </a:r>
            <a:r>
              <a:rPr lang="es-MX" sz="2800" b="1" i="1" dirty="0" smtClean="0"/>
              <a:t>presentar</a:t>
            </a:r>
            <a:endParaRPr lang="es-MX" sz="2800" b="1" i="1" dirty="0"/>
          </a:p>
        </p:txBody>
      </p:sp>
    </p:spTree>
    <p:extLst>
      <p:ext uri="{BB962C8B-B14F-4D97-AF65-F5344CB8AC3E}">
        <p14:creationId xmlns:p14="http://schemas.microsoft.com/office/powerpoint/2010/main" val="217657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Texto</a:t>
            </a:r>
          </a:p>
          <a:p>
            <a:r>
              <a:rPr lang="es-MX" sz="3200" dirty="0"/>
              <a:t>En esta área puedes colocar muy poco texto que haga referencia a lo que estás hablando</a:t>
            </a:r>
          </a:p>
          <a:p>
            <a:endParaRPr lang="es-MX" sz="3200" dirty="0"/>
          </a:p>
          <a:p>
            <a:r>
              <a:rPr lang="es-MX" sz="3200" dirty="0"/>
              <a:t>Utiliza imgenes o diagramas grandes y poco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Texto</a:t>
            </a:r>
          </a:p>
          <a:p>
            <a:r>
              <a:rPr lang="es-MX" sz="3200" dirty="0"/>
              <a:t>En esta área puedes colocar muy poco texto que haga referencia a lo que estás hablando</a:t>
            </a:r>
          </a:p>
          <a:p>
            <a:endParaRPr lang="es-MX" sz="3200" dirty="0"/>
          </a:p>
          <a:p>
            <a:r>
              <a:rPr lang="es-MX" sz="3200" dirty="0"/>
              <a:t>Utiliza imgenes o diagramas grandes y poco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Nombre alumno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Datos de contacto como mail, whats, facebok, instagram, etc.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310</Words>
  <Application>Microsoft Office PowerPoint</Application>
  <PresentationFormat>Panorámica</PresentationFormat>
  <Paragraphs>46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Josefina Morgan</cp:lastModifiedBy>
  <cp:revision>17</cp:revision>
  <dcterms:created xsi:type="dcterms:W3CDTF">2020-09-22T18:49:23Z</dcterms:created>
  <dcterms:modified xsi:type="dcterms:W3CDTF">2021-08-29T02:50:37Z</dcterms:modified>
</cp:coreProperties>
</file>