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6" r:id="rId8"/>
    <p:sldId id="264" r:id="rId9"/>
    <p:sldId id="265" r:id="rId10"/>
    <p:sldId id="259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2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1"/>
    <p:restoredTop sz="94789"/>
  </p:normalViewPr>
  <p:slideViewPr>
    <p:cSldViewPr snapToGrid="0" snapToObjects="1">
      <p:cViewPr varScale="1">
        <p:scale>
          <a:sx n="117" d="100"/>
          <a:sy n="117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B90A26-948A-3045-B4D4-ABD893AB9FC0}" type="doc">
      <dgm:prSet loTypeId="urn:microsoft.com/office/officeart/2005/8/layout/vList4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9F9E24E6-89E7-2143-9867-EC6B12F7AEF5}">
      <dgm:prSet phldrT="[Texto]"/>
      <dgm:spPr/>
      <dgm:t>
        <a:bodyPr/>
        <a:lstStyle/>
        <a:p>
          <a:r>
            <a:rPr lang="es-ES" dirty="0"/>
            <a:t>Relevancia</a:t>
          </a:r>
        </a:p>
        <a:p>
          <a:r>
            <a:rPr lang="es-MX" dirty="0"/>
            <a:t>La evolución de  la sociedad  y el desarrollo  tecnológico han  hecho necesario el buscar un nuevo enfoque del concepto de  educación y  los métodos de enseñanza, el  aprendizaje de las nuevas   generaciones  requieren de  la implementación de acciones formativas sostenidas en los sistemas y redes digitales (García, Ruíz &amp;  Domínguez , 2007).</a:t>
          </a:r>
          <a:endParaRPr lang="es-ES" dirty="0"/>
        </a:p>
      </dgm:t>
    </dgm:pt>
    <dgm:pt modelId="{9211E6C7-74B9-0C47-834A-96B0109B7579}" type="parTrans" cxnId="{50F6B10F-C38A-D344-B13A-12C5CB038615}">
      <dgm:prSet/>
      <dgm:spPr/>
      <dgm:t>
        <a:bodyPr/>
        <a:lstStyle/>
        <a:p>
          <a:endParaRPr lang="es-ES"/>
        </a:p>
      </dgm:t>
    </dgm:pt>
    <dgm:pt modelId="{ECA76D13-3954-1449-A248-26B91DDE27A9}" type="sibTrans" cxnId="{50F6B10F-C38A-D344-B13A-12C5CB038615}">
      <dgm:prSet/>
      <dgm:spPr/>
      <dgm:t>
        <a:bodyPr/>
        <a:lstStyle/>
        <a:p>
          <a:endParaRPr lang="es-ES"/>
        </a:p>
      </dgm:t>
    </dgm:pt>
    <dgm:pt modelId="{00D88E7B-4ABE-3445-A0D7-BAF497AE1DAF}">
      <dgm:prSet phldrT="[Texto]"/>
      <dgm:spPr/>
      <dgm:t>
        <a:bodyPr/>
        <a:lstStyle/>
        <a:p>
          <a:r>
            <a:rPr lang="es-ES" dirty="0"/>
            <a:t>Factibilidad</a:t>
          </a:r>
        </a:p>
        <a:p>
          <a:r>
            <a:rPr lang="es-MX" dirty="0"/>
            <a:t>En la actualidad,  se ha facilitado el diseño e implementación de programas educativo que no requieren  el factor  presencial ya que  el rápido avance de herramientas tecnológicas proporcionan a los modelos virtuales  conocimiento, habilidades, destrezas, actitudes y valores  que a veces no son observables en modelos presenciales  (García, Ruíz  &amp;  Domínguez , 2007). </a:t>
          </a:r>
          <a:endParaRPr lang="es-ES" dirty="0"/>
        </a:p>
      </dgm:t>
    </dgm:pt>
    <dgm:pt modelId="{DA50BEE2-4D09-4745-A20F-E87CD3BD3E8B}" type="parTrans" cxnId="{7C34F594-A909-B74F-B0FA-1AF0911C8C61}">
      <dgm:prSet/>
      <dgm:spPr/>
      <dgm:t>
        <a:bodyPr/>
        <a:lstStyle/>
        <a:p>
          <a:endParaRPr lang="es-ES"/>
        </a:p>
      </dgm:t>
    </dgm:pt>
    <dgm:pt modelId="{FF619D53-2335-1048-AB67-3B2E828AACD2}" type="sibTrans" cxnId="{7C34F594-A909-B74F-B0FA-1AF0911C8C61}">
      <dgm:prSet/>
      <dgm:spPr/>
      <dgm:t>
        <a:bodyPr/>
        <a:lstStyle/>
        <a:p>
          <a:endParaRPr lang="es-ES"/>
        </a:p>
      </dgm:t>
    </dgm:pt>
    <dgm:pt modelId="{C2CB5515-F8DB-CE44-8BEE-410C84CBA358}">
      <dgm:prSet phldrT="[Texto]"/>
      <dgm:spPr/>
      <dgm:t>
        <a:bodyPr/>
        <a:lstStyle/>
        <a:p>
          <a:r>
            <a:rPr lang="es-ES" dirty="0"/>
            <a:t>Pertinencia</a:t>
          </a:r>
        </a:p>
        <a:p>
          <a:r>
            <a:rPr lang="es-MX" dirty="0"/>
            <a:t>Para poder diseñar  una estrategia tecnológica  que permita  el uso de herramientas tecnológicas  a favor de la educación superior, es necesario la implementación de la gestión tecnológica que sirve como soporte para el buen desarrollo de una implantación  tecnológica.</a:t>
          </a:r>
          <a:endParaRPr lang="es-ES" dirty="0"/>
        </a:p>
      </dgm:t>
    </dgm:pt>
    <dgm:pt modelId="{CD2A5B35-BBD8-3A4A-BC2C-A53504F097CF}" type="parTrans" cxnId="{6531271A-DF0D-7A4D-B2C3-D2A3A0593CA5}">
      <dgm:prSet/>
      <dgm:spPr/>
      <dgm:t>
        <a:bodyPr/>
        <a:lstStyle/>
        <a:p>
          <a:endParaRPr lang="es-ES"/>
        </a:p>
      </dgm:t>
    </dgm:pt>
    <dgm:pt modelId="{A113EF67-A82D-CC48-858D-34AC25E8F8D2}" type="sibTrans" cxnId="{6531271A-DF0D-7A4D-B2C3-D2A3A0593CA5}">
      <dgm:prSet/>
      <dgm:spPr/>
      <dgm:t>
        <a:bodyPr/>
        <a:lstStyle/>
        <a:p>
          <a:endParaRPr lang="es-ES"/>
        </a:p>
      </dgm:t>
    </dgm:pt>
    <dgm:pt modelId="{104C9895-8F33-1F44-A19B-9C2D604206F7}" type="pres">
      <dgm:prSet presAssocID="{77B90A26-948A-3045-B4D4-ABD893AB9FC0}" presName="linear" presStyleCnt="0">
        <dgm:presLayoutVars>
          <dgm:dir/>
          <dgm:resizeHandles val="exact"/>
        </dgm:presLayoutVars>
      </dgm:prSet>
      <dgm:spPr/>
    </dgm:pt>
    <dgm:pt modelId="{0C56E93F-0EAD-A240-BC44-D555BBEE51CC}" type="pres">
      <dgm:prSet presAssocID="{9F9E24E6-89E7-2143-9867-EC6B12F7AEF5}" presName="comp" presStyleCnt="0"/>
      <dgm:spPr/>
    </dgm:pt>
    <dgm:pt modelId="{8B7F834D-C9EE-2B44-A29B-AA9B0C305DA6}" type="pres">
      <dgm:prSet presAssocID="{9F9E24E6-89E7-2143-9867-EC6B12F7AEF5}" presName="box" presStyleLbl="node1" presStyleIdx="0" presStyleCnt="3" custLinFactNeighborX="-870" custLinFactNeighborY="-141"/>
      <dgm:spPr/>
    </dgm:pt>
    <dgm:pt modelId="{C90EC055-8604-AA48-A991-18D3960D03E5}" type="pres">
      <dgm:prSet presAssocID="{9F9E24E6-89E7-2143-9867-EC6B12F7AEF5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9000" b="-19000"/>
          </a:stretch>
        </a:blipFill>
      </dgm:spPr>
    </dgm:pt>
    <dgm:pt modelId="{AAE06547-BDBB-5C41-BF0C-A4C0E7EEF7E4}" type="pres">
      <dgm:prSet presAssocID="{9F9E24E6-89E7-2143-9867-EC6B12F7AEF5}" presName="text" presStyleLbl="node1" presStyleIdx="0" presStyleCnt="3">
        <dgm:presLayoutVars>
          <dgm:bulletEnabled val="1"/>
        </dgm:presLayoutVars>
      </dgm:prSet>
      <dgm:spPr/>
    </dgm:pt>
    <dgm:pt modelId="{184909B7-8346-C146-8CA4-763BE9D7F18D}" type="pres">
      <dgm:prSet presAssocID="{ECA76D13-3954-1449-A248-26B91DDE27A9}" presName="spacer" presStyleCnt="0"/>
      <dgm:spPr/>
    </dgm:pt>
    <dgm:pt modelId="{340BE95F-FC2D-A04B-98BE-4035782C9F86}" type="pres">
      <dgm:prSet presAssocID="{00D88E7B-4ABE-3445-A0D7-BAF497AE1DAF}" presName="comp" presStyleCnt="0"/>
      <dgm:spPr/>
    </dgm:pt>
    <dgm:pt modelId="{6844F896-8103-A843-98AC-5A00E263963A}" type="pres">
      <dgm:prSet presAssocID="{00D88E7B-4ABE-3445-A0D7-BAF497AE1DAF}" presName="box" presStyleLbl="node1" presStyleIdx="1" presStyleCnt="3"/>
      <dgm:spPr/>
    </dgm:pt>
    <dgm:pt modelId="{99689298-6736-B14F-8B63-DD29320F87AB}" type="pres">
      <dgm:prSet presAssocID="{00D88E7B-4ABE-3445-A0D7-BAF497AE1DAF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</dgm:spPr>
    </dgm:pt>
    <dgm:pt modelId="{C62E5AF8-EA98-2341-A285-602CA61C9F6B}" type="pres">
      <dgm:prSet presAssocID="{00D88E7B-4ABE-3445-A0D7-BAF497AE1DAF}" presName="text" presStyleLbl="node1" presStyleIdx="1" presStyleCnt="3">
        <dgm:presLayoutVars>
          <dgm:bulletEnabled val="1"/>
        </dgm:presLayoutVars>
      </dgm:prSet>
      <dgm:spPr/>
    </dgm:pt>
    <dgm:pt modelId="{C8819680-9DBF-9F4F-9850-7BA6425D4AE4}" type="pres">
      <dgm:prSet presAssocID="{FF619D53-2335-1048-AB67-3B2E828AACD2}" presName="spacer" presStyleCnt="0"/>
      <dgm:spPr/>
    </dgm:pt>
    <dgm:pt modelId="{6B39684D-4463-CA4D-80C5-40293A19CF2C}" type="pres">
      <dgm:prSet presAssocID="{C2CB5515-F8DB-CE44-8BEE-410C84CBA358}" presName="comp" presStyleCnt="0"/>
      <dgm:spPr/>
    </dgm:pt>
    <dgm:pt modelId="{E244D360-E603-4D4E-B8A3-C61E475B93FA}" type="pres">
      <dgm:prSet presAssocID="{C2CB5515-F8DB-CE44-8BEE-410C84CBA358}" presName="box" presStyleLbl="node1" presStyleIdx="2" presStyleCnt="3"/>
      <dgm:spPr/>
    </dgm:pt>
    <dgm:pt modelId="{02A385E9-5A34-014B-B4B8-1B2112734D18}" type="pres">
      <dgm:prSet presAssocID="{C2CB5515-F8DB-CE44-8BEE-410C84CBA358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9000" b="-19000"/>
          </a:stretch>
        </a:blipFill>
      </dgm:spPr>
    </dgm:pt>
    <dgm:pt modelId="{AFAC74CC-A1AC-7F43-BACA-045D49EF6813}" type="pres">
      <dgm:prSet presAssocID="{C2CB5515-F8DB-CE44-8BEE-410C84CBA358}" presName="text" presStyleLbl="node1" presStyleIdx="2" presStyleCnt="3">
        <dgm:presLayoutVars>
          <dgm:bulletEnabled val="1"/>
        </dgm:presLayoutVars>
      </dgm:prSet>
      <dgm:spPr/>
    </dgm:pt>
  </dgm:ptLst>
  <dgm:cxnLst>
    <dgm:cxn modelId="{50F6B10F-C38A-D344-B13A-12C5CB038615}" srcId="{77B90A26-948A-3045-B4D4-ABD893AB9FC0}" destId="{9F9E24E6-89E7-2143-9867-EC6B12F7AEF5}" srcOrd="0" destOrd="0" parTransId="{9211E6C7-74B9-0C47-834A-96B0109B7579}" sibTransId="{ECA76D13-3954-1449-A248-26B91DDE27A9}"/>
    <dgm:cxn modelId="{6531271A-DF0D-7A4D-B2C3-D2A3A0593CA5}" srcId="{77B90A26-948A-3045-B4D4-ABD893AB9FC0}" destId="{C2CB5515-F8DB-CE44-8BEE-410C84CBA358}" srcOrd="2" destOrd="0" parTransId="{CD2A5B35-BBD8-3A4A-BC2C-A53504F097CF}" sibTransId="{A113EF67-A82D-CC48-858D-34AC25E8F8D2}"/>
    <dgm:cxn modelId="{D9388F58-9079-4B4B-8DD3-F4B6F096F9E9}" type="presOf" srcId="{00D88E7B-4ABE-3445-A0D7-BAF497AE1DAF}" destId="{C62E5AF8-EA98-2341-A285-602CA61C9F6B}" srcOrd="1" destOrd="0" presId="urn:microsoft.com/office/officeart/2005/8/layout/vList4"/>
    <dgm:cxn modelId="{33772967-9230-434E-8656-58EC3856D665}" type="presOf" srcId="{C2CB5515-F8DB-CE44-8BEE-410C84CBA358}" destId="{AFAC74CC-A1AC-7F43-BACA-045D49EF6813}" srcOrd="1" destOrd="0" presId="urn:microsoft.com/office/officeart/2005/8/layout/vList4"/>
    <dgm:cxn modelId="{49EA617F-55CA-F74E-8E05-49E7AA609CDE}" type="presOf" srcId="{9F9E24E6-89E7-2143-9867-EC6B12F7AEF5}" destId="{8B7F834D-C9EE-2B44-A29B-AA9B0C305DA6}" srcOrd="0" destOrd="0" presId="urn:microsoft.com/office/officeart/2005/8/layout/vList4"/>
    <dgm:cxn modelId="{7C34F594-A909-B74F-B0FA-1AF0911C8C61}" srcId="{77B90A26-948A-3045-B4D4-ABD893AB9FC0}" destId="{00D88E7B-4ABE-3445-A0D7-BAF497AE1DAF}" srcOrd="1" destOrd="0" parTransId="{DA50BEE2-4D09-4745-A20F-E87CD3BD3E8B}" sibTransId="{FF619D53-2335-1048-AB67-3B2E828AACD2}"/>
    <dgm:cxn modelId="{2AC7DDDB-70AC-2A4A-A999-7DC3DBFEF671}" type="presOf" srcId="{77B90A26-948A-3045-B4D4-ABD893AB9FC0}" destId="{104C9895-8F33-1F44-A19B-9C2D604206F7}" srcOrd="0" destOrd="0" presId="urn:microsoft.com/office/officeart/2005/8/layout/vList4"/>
    <dgm:cxn modelId="{3D249DE4-7BC8-F241-B2E8-00853BCA74A0}" type="presOf" srcId="{9F9E24E6-89E7-2143-9867-EC6B12F7AEF5}" destId="{AAE06547-BDBB-5C41-BF0C-A4C0E7EEF7E4}" srcOrd="1" destOrd="0" presId="urn:microsoft.com/office/officeart/2005/8/layout/vList4"/>
    <dgm:cxn modelId="{F63974E8-12AB-9243-9FF7-92DBF8CC0826}" type="presOf" srcId="{00D88E7B-4ABE-3445-A0D7-BAF497AE1DAF}" destId="{6844F896-8103-A843-98AC-5A00E263963A}" srcOrd="0" destOrd="0" presId="urn:microsoft.com/office/officeart/2005/8/layout/vList4"/>
    <dgm:cxn modelId="{CDD611FA-BCB9-6B40-99C3-906A68BDF17D}" type="presOf" srcId="{C2CB5515-F8DB-CE44-8BEE-410C84CBA358}" destId="{E244D360-E603-4D4E-B8A3-C61E475B93FA}" srcOrd="0" destOrd="0" presId="urn:microsoft.com/office/officeart/2005/8/layout/vList4"/>
    <dgm:cxn modelId="{FBC9D930-0DCC-B449-9916-BF400DC8B9E9}" type="presParOf" srcId="{104C9895-8F33-1F44-A19B-9C2D604206F7}" destId="{0C56E93F-0EAD-A240-BC44-D555BBEE51CC}" srcOrd="0" destOrd="0" presId="urn:microsoft.com/office/officeart/2005/8/layout/vList4"/>
    <dgm:cxn modelId="{2BBE4496-30F3-7548-9042-74661AC71D9E}" type="presParOf" srcId="{0C56E93F-0EAD-A240-BC44-D555BBEE51CC}" destId="{8B7F834D-C9EE-2B44-A29B-AA9B0C305DA6}" srcOrd="0" destOrd="0" presId="urn:microsoft.com/office/officeart/2005/8/layout/vList4"/>
    <dgm:cxn modelId="{4108B055-1DCE-EC47-AFD2-D8D3C335296C}" type="presParOf" srcId="{0C56E93F-0EAD-A240-BC44-D555BBEE51CC}" destId="{C90EC055-8604-AA48-A991-18D3960D03E5}" srcOrd="1" destOrd="0" presId="urn:microsoft.com/office/officeart/2005/8/layout/vList4"/>
    <dgm:cxn modelId="{F64373DF-C372-BF48-9CFB-E66A58BB1788}" type="presParOf" srcId="{0C56E93F-0EAD-A240-BC44-D555BBEE51CC}" destId="{AAE06547-BDBB-5C41-BF0C-A4C0E7EEF7E4}" srcOrd="2" destOrd="0" presId="urn:microsoft.com/office/officeart/2005/8/layout/vList4"/>
    <dgm:cxn modelId="{9E9DCC61-28E3-4140-B7DA-AF800CA2B804}" type="presParOf" srcId="{104C9895-8F33-1F44-A19B-9C2D604206F7}" destId="{184909B7-8346-C146-8CA4-763BE9D7F18D}" srcOrd="1" destOrd="0" presId="urn:microsoft.com/office/officeart/2005/8/layout/vList4"/>
    <dgm:cxn modelId="{9805DA6C-EE78-5E49-A4EF-17EAE80A7B66}" type="presParOf" srcId="{104C9895-8F33-1F44-A19B-9C2D604206F7}" destId="{340BE95F-FC2D-A04B-98BE-4035782C9F86}" srcOrd="2" destOrd="0" presId="urn:microsoft.com/office/officeart/2005/8/layout/vList4"/>
    <dgm:cxn modelId="{42DDF0B2-ACC8-174F-8B89-C3F82599296F}" type="presParOf" srcId="{340BE95F-FC2D-A04B-98BE-4035782C9F86}" destId="{6844F896-8103-A843-98AC-5A00E263963A}" srcOrd="0" destOrd="0" presId="urn:microsoft.com/office/officeart/2005/8/layout/vList4"/>
    <dgm:cxn modelId="{40F0D2CF-8A00-1742-82E7-E81EAEED170A}" type="presParOf" srcId="{340BE95F-FC2D-A04B-98BE-4035782C9F86}" destId="{99689298-6736-B14F-8B63-DD29320F87AB}" srcOrd="1" destOrd="0" presId="urn:microsoft.com/office/officeart/2005/8/layout/vList4"/>
    <dgm:cxn modelId="{689B407E-9714-6B4B-82ED-8CB08623E248}" type="presParOf" srcId="{340BE95F-FC2D-A04B-98BE-4035782C9F86}" destId="{C62E5AF8-EA98-2341-A285-602CA61C9F6B}" srcOrd="2" destOrd="0" presId="urn:microsoft.com/office/officeart/2005/8/layout/vList4"/>
    <dgm:cxn modelId="{235960E1-2F24-F840-9307-E116B34391C1}" type="presParOf" srcId="{104C9895-8F33-1F44-A19B-9C2D604206F7}" destId="{C8819680-9DBF-9F4F-9850-7BA6425D4AE4}" srcOrd="3" destOrd="0" presId="urn:microsoft.com/office/officeart/2005/8/layout/vList4"/>
    <dgm:cxn modelId="{146FACD8-B36E-EE4C-B5E0-673A5F268AC5}" type="presParOf" srcId="{104C9895-8F33-1F44-A19B-9C2D604206F7}" destId="{6B39684D-4463-CA4D-80C5-40293A19CF2C}" srcOrd="4" destOrd="0" presId="urn:microsoft.com/office/officeart/2005/8/layout/vList4"/>
    <dgm:cxn modelId="{04EF8D85-41B2-AA42-A20B-812A561E09FE}" type="presParOf" srcId="{6B39684D-4463-CA4D-80C5-40293A19CF2C}" destId="{E244D360-E603-4D4E-B8A3-C61E475B93FA}" srcOrd="0" destOrd="0" presId="urn:microsoft.com/office/officeart/2005/8/layout/vList4"/>
    <dgm:cxn modelId="{DF0D16D6-BF7F-484E-AF68-FC1ED3AB9AA6}" type="presParOf" srcId="{6B39684D-4463-CA4D-80C5-40293A19CF2C}" destId="{02A385E9-5A34-014B-B4B8-1B2112734D18}" srcOrd="1" destOrd="0" presId="urn:microsoft.com/office/officeart/2005/8/layout/vList4"/>
    <dgm:cxn modelId="{8C4E4FF7-C7E2-1C4C-B726-437858D98EAC}" type="presParOf" srcId="{6B39684D-4463-CA4D-80C5-40293A19CF2C}" destId="{AFAC74CC-A1AC-7F43-BACA-045D49EF681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53260A-A26F-DF42-BC54-35153726A2C9}" type="doc">
      <dgm:prSet loTypeId="urn:microsoft.com/office/officeart/2005/8/layout/pList2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9C99983C-85F0-6B41-8B81-8991832CC2F8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1800" dirty="0"/>
            <a:t>Contextualizar la situación actual de los programas educativos impartidos en la división de  posgrados  de una universidad pública</a:t>
          </a:r>
          <a:r>
            <a:rPr lang="es-MX" sz="1600" dirty="0"/>
            <a:t>.</a:t>
          </a:r>
          <a:endParaRPr lang="es-ES" sz="1600" dirty="0"/>
        </a:p>
      </dgm:t>
    </dgm:pt>
    <dgm:pt modelId="{49C73F78-17F8-6F40-8D9C-09FD640F01D8}" type="parTrans" cxnId="{E0E7D2C3-4B69-924F-9351-CF78384839A3}">
      <dgm:prSet/>
      <dgm:spPr/>
      <dgm:t>
        <a:bodyPr/>
        <a:lstStyle/>
        <a:p>
          <a:endParaRPr lang="es-ES"/>
        </a:p>
      </dgm:t>
    </dgm:pt>
    <dgm:pt modelId="{77DBD8DF-4043-1E4A-93F7-07281FC58045}" type="sibTrans" cxnId="{E0E7D2C3-4B69-924F-9351-CF78384839A3}">
      <dgm:prSet/>
      <dgm:spPr/>
      <dgm:t>
        <a:bodyPr/>
        <a:lstStyle/>
        <a:p>
          <a:endParaRPr lang="es-ES"/>
        </a:p>
      </dgm:t>
    </dgm:pt>
    <dgm:pt modelId="{8D4FD03C-A9A5-9745-B645-C7F8FE63BE1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1700" dirty="0"/>
            <a:t>Determinar  el grado  de necesidad de   un programa e- learning    en la población  a partir de la identificación de  la problemática de cobertura educativa de la entidad .</a:t>
          </a:r>
          <a:endParaRPr lang="es-ES" sz="1700" dirty="0"/>
        </a:p>
      </dgm:t>
    </dgm:pt>
    <dgm:pt modelId="{B33AF73B-DA61-974B-B53B-F4DDCAE822BA}" type="parTrans" cxnId="{AD4BF899-6728-6C4A-8BDD-0927495C02CB}">
      <dgm:prSet/>
      <dgm:spPr/>
      <dgm:t>
        <a:bodyPr/>
        <a:lstStyle/>
        <a:p>
          <a:endParaRPr lang="es-ES"/>
        </a:p>
      </dgm:t>
    </dgm:pt>
    <dgm:pt modelId="{075C7FF1-416C-5945-BABB-E202A0CB65C5}" type="sibTrans" cxnId="{AD4BF899-6728-6C4A-8BDD-0927495C02CB}">
      <dgm:prSet/>
      <dgm:spPr/>
      <dgm:t>
        <a:bodyPr/>
        <a:lstStyle/>
        <a:p>
          <a:endParaRPr lang="es-ES"/>
        </a:p>
      </dgm:t>
    </dgm:pt>
    <dgm:pt modelId="{2895EBBA-9A33-E146-8B72-EB2E2CC7F926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1700" dirty="0"/>
            <a:t>Medir el nivel de eficiencia educativa de los programas  impartidos en la división de  posgrados  de una universidad pública  para determinar   el nivel de importancia de  la implantación tecnológica e- learning    dentro de las instituciones educativas. </a:t>
          </a:r>
          <a:endParaRPr lang="es-ES" sz="1700" dirty="0"/>
        </a:p>
      </dgm:t>
    </dgm:pt>
    <dgm:pt modelId="{CC5D89E5-0BD4-2847-8A8C-0DF7A265726A}" type="parTrans" cxnId="{C1BB8BCA-C56C-834E-82B4-B765963668D5}">
      <dgm:prSet/>
      <dgm:spPr/>
      <dgm:t>
        <a:bodyPr/>
        <a:lstStyle/>
        <a:p>
          <a:endParaRPr lang="es-ES"/>
        </a:p>
      </dgm:t>
    </dgm:pt>
    <dgm:pt modelId="{8D7AD51D-1DB8-A142-A59A-674404BEED80}" type="sibTrans" cxnId="{C1BB8BCA-C56C-834E-82B4-B765963668D5}">
      <dgm:prSet/>
      <dgm:spPr/>
      <dgm:t>
        <a:bodyPr/>
        <a:lstStyle/>
        <a:p>
          <a:endParaRPr lang="es-ES"/>
        </a:p>
      </dgm:t>
    </dgm:pt>
    <dgm:pt modelId="{D093D843-932E-7449-B67E-E4BC7BF1F107}">
      <dgm:prSet custT="1"/>
      <dgm:spPr/>
      <dgm:t>
        <a:bodyPr/>
        <a:lstStyle/>
        <a:p>
          <a:r>
            <a:rPr lang="es-MX" sz="1800" dirty="0"/>
            <a:t>Caracterizar los procesos de implantación tecnológica   </a:t>
          </a:r>
          <a:r>
            <a:rPr lang="es-MX" sz="1800" i="1" dirty="0"/>
            <a:t>e-learning </a:t>
          </a:r>
          <a:r>
            <a:rPr lang="es-MX" sz="1800" dirty="0"/>
            <a:t>de los programas  educativos impartidos en la división de  posgrados de la Facultad de Contaduría y Administración  de la Universidad Autónoma de Querétaro</a:t>
          </a:r>
          <a:r>
            <a:rPr lang="es-MX" sz="1600" dirty="0"/>
            <a:t>.</a:t>
          </a:r>
        </a:p>
      </dgm:t>
    </dgm:pt>
    <dgm:pt modelId="{ADCB0C30-4C9C-D84C-990D-C3CE9CE672B3}" type="parTrans" cxnId="{BA7D7959-CE5B-BD49-A027-D16A9502B92F}">
      <dgm:prSet/>
      <dgm:spPr/>
      <dgm:t>
        <a:bodyPr/>
        <a:lstStyle/>
        <a:p>
          <a:endParaRPr lang="es-ES"/>
        </a:p>
      </dgm:t>
    </dgm:pt>
    <dgm:pt modelId="{4F94D9EB-25C0-B447-B151-822F69A119E2}" type="sibTrans" cxnId="{BA7D7959-CE5B-BD49-A027-D16A9502B92F}">
      <dgm:prSet/>
      <dgm:spPr/>
      <dgm:t>
        <a:bodyPr/>
        <a:lstStyle/>
        <a:p>
          <a:endParaRPr lang="es-ES"/>
        </a:p>
      </dgm:t>
    </dgm:pt>
    <dgm:pt modelId="{2A259870-50DA-E54D-960F-C206411AF555}" type="pres">
      <dgm:prSet presAssocID="{0D53260A-A26F-DF42-BC54-35153726A2C9}" presName="Name0" presStyleCnt="0">
        <dgm:presLayoutVars>
          <dgm:dir/>
          <dgm:resizeHandles val="exact"/>
        </dgm:presLayoutVars>
      </dgm:prSet>
      <dgm:spPr/>
    </dgm:pt>
    <dgm:pt modelId="{1406F641-E17C-B64B-AAF5-2FDB9B438712}" type="pres">
      <dgm:prSet presAssocID="{0D53260A-A26F-DF42-BC54-35153726A2C9}" presName="bkgdShp" presStyleLbl="alignAccFollowNode1" presStyleIdx="0" presStyleCnt="1" custLinFactNeighborX="9917" custLinFactNeighborY="6592"/>
      <dgm:spPr/>
    </dgm:pt>
    <dgm:pt modelId="{1FBAFEC8-0576-4345-89BC-437AC8607980}" type="pres">
      <dgm:prSet presAssocID="{0D53260A-A26F-DF42-BC54-35153726A2C9}" presName="linComp" presStyleCnt="0"/>
      <dgm:spPr/>
    </dgm:pt>
    <dgm:pt modelId="{02C89715-A1FD-5646-B217-0C9165D59716}" type="pres">
      <dgm:prSet presAssocID="{9C99983C-85F0-6B41-8B81-8991832CC2F8}" presName="compNode" presStyleCnt="0"/>
      <dgm:spPr/>
    </dgm:pt>
    <dgm:pt modelId="{093EA063-032F-BC4D-8F11-392E1DDD9E27}" type="pres">
      <dgm:prSet presAssocID="{9C99983C-85F0-6B41-8B81-8991832CC2F8}" presName="node" presStyleLbl="node1" presStyleIdx="0" presStyleCnt="4" custScaleX="87079" custScaleY="119146">
        <dgm:presLayoutVars>
          <dgm:bulletEnabled val="1"/>
        </dgm:presLayoutVars>
      </dgm:prSet>
      <dgm:spPr/>
    </dgm:pt>
    <dgm:pt modelId="{EC99A8B2-AEAB-364D-B7E2-B91FE7985B03}" type="pres">
      <dgm:prSet presAssocID="{9C99983C-85F0-6B41-8B81-8991832CC2F8}" presName="invisiNode" presStyleLbl="node1" presStyleIdx="0" presStyleCnt="4"/>
      <dgm:spPr/>
    </dgm:pt>
    <dgm:pt modelId="{EDE68416-BD9C-3D49-9074-DC5D604F5D44}" type="pres">
      <dgm:prSet presAssocID="{9C99983C-85F0-6B41-8B81-8991832CC2F8}" presName="imagNode" presStyleLbl="fgImgPlace1" presStyleIdx="0" presStyleCnt="4" custScaleX="8668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E44BB3B7-8AC0-1C4C-92C2-529FEC403E49}" type="pres">
      <dgm:prSet presAssocID="{77DBD8DF-4043-1E4A-93F7-07281FC58045}" presName="sibTrans" presStyleLbl="sibTrans2D1" presStyleIdx="0" presStyleCnt="0"/>
      <dgm:spPr/>
    </dgm:pt>
    <dgm:pt modelId="{FFFCB934-10CC-1E4D-9119-3AE7FFD3E190}" type="pres">
      <dgm:prSet presAssocID="{8D4FD03C-A9A5-9745-B645-C7F8FE63BE14}" presName="compNode" presStyleCnt="0"/>
      <dgm:spPr/>
    </dgm:pt>
    <dgm:pt modelId="{6B57571F-5234-BD4C-B3C5-C5C34925DDF1}" type="pres">
      <dgm:prSet presAssocID="{8D4FD03C-A9A5-9745-B645-C7F8FE63BE14}" presName="node" presStyleLbl="node1" presStyleIdx="1" presStyleCnt="4" custScaleX="86983" custScaleY="119146">
        <dgm:presLayoutVars>
          <dgm:bulletEnabled val="1"/>
        </dgm:presLayoutVars>
      </dgm:prSet>
      <dgm:spPr/>
    </dgm:pt>
    <dgm:pt modelId="{672B45E8-1F52-7345-A267-470464E544A1}" type="pres">
      <dgm:prSet presAssocID="{8D4FD03C-A9A5-9745-B645-C7F8FE63BE14}" presName="invisiNode" presStyleLbl="node1" presStyleIdx="1" presStyleCnt="4"/>
      <dgm:spPr/>
    </dgm:pt>
    <dgm:pt modelId="{A076F1C5-EFF4-AD40-A9DD-64DEB3D688A6}" type="pres">
      <dgm:prSet presAssocID="{8D4FD03C-A9A5-9745-B645-C7F8FE63BE14}" presName="imagNode" presStyleLbl="fgImgPlace1" presStyleIdx="1" presStyleCnt="4" custScaleX="87625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F731BA80-2FB7-DD49-A429-437EF9F562EB}" type="pres">
      <dgm:prSet presAssocID="{075C7FF1-416C-5945-BABB-E202A0CB65C5}" presName="sibTrans" presStyleLbl="sibTrans2D1" presStyleIdx="0" presStyleCnt="0"/>
      <dgm:spPr/>
    </dgm:pt>
    <dgm:pt modelId="{69AAB4E1-F749-4F45-82E1-9A5BA7446871}" type="pres">
      <dgm:prSet presAssocID="{2895EBBA-9A33-E146-8B72-EB2E2CC7F926}" presName="compNode" presStyleCnt="0"/>
      <dgm:spPr/>
    </dgm:pt>
    <dgm:pt modelId="{F21F8E8F-AE84-FF44-B50C-0D861119DEAB}" type="pres">
      <dgm:prSet presAssocID="{2895EBBA-9A33-E146-8B72-EB2E2CC7F926}" presName="node" presStyleLbl="node1" presStyleIdx="2" presStyleCnt="4" custScaleX="124166" custScaleY="119146">
        <dgm:presLayoutVars>
          <dgm:bulletEnabled val="1"/>
        </dgm:presLayoutVars>
      </dgm:prSet>
      <dgm:spPr/>
    </dgm:pt>
    <dgm:pt modelId="{6BD5C57F-996E-6444-9E8C-CDACC6BA6613}" type="pres">
      <dgm:prSet presAssocID="{2895EBBA-9A33-E146-8B72-EB2E2CC7F926}" presName="invisiNode" presStyleLbl="node1" presStyleIdx="2" presStyleCnt="4"/>
      <dgm:spPr/>
    </dgm:pt>
    <dgm:pt modelId="{6B1CA61A-7C3A-A340-800D-572B6E77E460}" type="pres">
      <dgm:prSet presAssocID="{2895EBBA-9A33-E146-8B72-EB2E2CC7F926}" presName="imagNode" presStyleLbl="fgImgPlace1" presStyleIdx="2" presStyleCnt="4" custScaleX="12762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82CDD491-B525-B746-A88B-C4BA8FC13A93}" type="pres">
      <dgm:prSet presAssocID="{8D7AD51D-1DB8-A142-A59A-674404BEED80}" presName="sibTrans" presStyleLbl="sibTrans2D1" presStyleIdx="0" presStyleCnt="0"/>
      <dgm:spPr/>
    </dgm:pt>
    <dgm:pt modelId="{FD03A888-A7E7-D841-8AA6-24D7EB8B0E85}" type="pres">
      <dgm:prSet presAssocID="{D093D843-932E-7449-B67E-E4BC7BF1F107}" presName="compNode" presStyleCnt="0"/>
      <dgm:spPr/>
    </dgm:pt>
    <dgm:pt modelId="{FC5C0F20-1E58-BC43-887F-2291E609AB95}" type="pres">
      <dgm:prSet presAssocID="{D093D843-932E-7449-B67E-E4BC7BF1F107}" presName="node" presStyleLbl="node1" presStyleIdx="3" presStyleCnt="4" custScaleX="120514" custScaleY="119146">
        <dgm:presLayoutVars>
          <dgm:bulletEnabled val="1"/>
        </dgm:presLayoutVars>
      </dgm:prSet>
      <dgm:spPr/>
    </dgm:pt>
    <dgm:pt modelId="{8D10225B-548F-D340-9FCD-363157C6117B}" type="pres">
      <dgm:prSet presAssocID="{D093D843-932E-7449-B67E-E4BC7BF1F107}" presName="invisiNode" presStyleLbl="node1" presStyleIdx="3" presStyleCnt="4"/>
      <dgm:spPr/>
    </dgm:pt>
    <dgm:pt modelId="{C2C9DD13-AA8D-684F-B964-D765655F3C3A}" type="pres">
      <dgm:prSet presAssocID="{D093D843-932E-7449-B67E-E4BC7BF1F107}" presName="imagNode" presStyleLbl="fgImgPlace1" presStyleIdx="3" presStyleCnt="4" custScaleX="127407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</dgm:ptLst>
  <dgm:cxnLst>
    <dgm:cxn modelId="{2C4FD102-4CAE-1E47-90AC-E4024A6AE113}" type="presOf" srcId="{0D53260A-A26F-DF42-BC54-35153726A2C9}" destId="{2A259870-50DA-E54D-960F-C206411AF555}" srcOrd="0" destOrd="0" presId="urn:microsoft.com/office/officeart/2005/8/layout/pList2"/>
    <dgm:cxn modelId="{333E2920-DEF6-A94A-9D58-DB9FD6F3EFD0}" type="presOf" srcId="{8D7AD51D-1DB8-A142-A59A-674404BEED80}" destId="{82CDD491-B525-B746-A88B-C4BA8FC13A93}" srcOrd="0" destOrd="0" presId="urn:microsoft.com/office/officeart/2005/8/layout/pList2"/>
    <dgm:cxn modelId="{A22DB823-DD6C-5B45-9364-E7E5F732683E}" type="presOf" srcId="{D093D843-932E-7449-B67E-E4BC7BF1F107}" destId="{FC5C0F20-1E58-BC43-887F-2291E609AB95}" srcOrd="0" destOrd="0" presId="urn:microsoft.com/office/officeart/2005/8/layout/pList2"/>
    <dgm:cxn modelId="{BA7D7959-CE5B-BD49-A027-D16A9502B92F}" srcId="{0D53260A-A26F-DF42-BC54-35153726A2C9}" destId="{D093D843-932E-7449-B67E-E4BC7BF1F107}" srcOrd="3" destOrd="0" parTransId="{ADCB0C30-4C9C-D84C-990D-C3CE9CE672B3}" sibTransId="{4F94D9EB-25C0-B447-B151-822F69A119E2}"/>
    <dgm:cxn modelId="{29AE9784-757F-9E4E-B774-C96185193C2B}" type="presOf" srcId="{77DBD8DF-4043-1E4A-93F7-07281FC58045}" destId="{E44BB3B7-8AC0-1C4C-92C2-529FEC403E49}" srcOrd="0" destOrd="0" presId="urn:microsoft.com/office/officeart/2005/8/layout/pList2"/>
    <dgm:cxn modelId="{AD4BF899-6728-6C4A-8BDD-0927495C02CB}" srcId="{0D53260A-A26F-DF42-BC54-35153726A2C9}" destId="{8D4FD03C-A9A5-9745-B645-C7F8FE63BE14}" srcOrd="1" destOrd="0" parTransId="{B33AF73B-DA61-974B-B53B-F4DDCAE822BA}" sibTransId="{075C7FF1-416C-5945-BABB-E202A0CB65C5}"/>
    <dgm:cxn modelId="{505988A8-51B9-3746-A947-EDF46D8E3CE3}" type="presOf" srcId="{9C99983C-85F0-6B41-8B81-8991832CC2F8}" destId="{093EA063-032F-BC4D-8F11-392E1DDD9E27}" srcOrd="0" destOrd="0" presId="urn:microsoft.com/office/officeart/2005/8/layout/pList2"/>
    <dgm:cxn modelId="{EB3CA2BA-4606-CF4A-A70F-26244C8A5987}" type="presOf" srcId="{075C7FF1-416C-5945-BABB-E202A0CB65C5}" destId="{F731BA80-2FB7-DD49-A429-437EF9F562EB}" srcOrd="0" destOrd="0" presId="urn:microsoft.com/office/officeart/2005/8/layout/pList2"/>
    <dgm:cxn modelId="{8E2926C1-4B6A-C645-BE1E-5CDD51F1BB2D}" type="presOf" srcId="{2895EBBA-9A33-E146-8B72-EB2E2CC7F926}" destId="{F21F8E8F-AE84-FF44-B50C-0D861119DEAB}" srcOrd="0" destOrd="0" presId="urn:microsoft.com/office/officeart/2005/8/layout/pList2"/>
    <dgm:cxn modelId="{E0E7D2C3-4B69-924F-9351-CF78384839A3}" srcId="{0D53260A-A26F-DF42-BC54-35153726A2C9}" destId="{9C99983C-85F0-6B41-8B81-8991832CC2F8}" srcOrd="0" destOrd="0" parTransId="{49C73F78-17F8-6F40-8D9C-09FD640F01D8}" sibTransId="{77DBD8DF-4043-1E4A-93F7-07281FC58045}"/>
    <dgm:cxn modelId="{C1BB8BCA-C56C-834E-82B4-B765963668D5}" srcId="{0D53260A-A26F-DF42-BC54-35153726A2C9}" destId="{2895EBBA-9A33-E146-8B72-EB2E2CC7F926}" srcOrd="2" destOrd="0" parTransId="{CC5D89E5-0BD4-2847-8A8C-0DF7A265726A}" sibTransId="{8D7AD51D-1DB8-A142-A59A-674404BEED80}"/>
    <dgm:cxn modelId="{5A0491FE-C389-E941-82C6-800F31A53934}" type="presOf" srcId="{8D4FD03C-A9A5-9745-B645-C7F8FE63BE14}" destId="{6B57571F-5234-BD4C-B3C5-C5C34925DDF1}" srcOrd="0" destOrd="0" presId="urn:microsoft.com/office/officeart/2005/8/layout/pList2"/>
    <dgm:cxn modelId="{5DD0F009-58A2-3E4C-9CF9-1B3980099526}" type="presParOf" srcId="{2A259870-50DA-E54D-960F-C206411AF555}" destId="{1406F641-E17C-B64B-AAF5-2FDB9B438712}" srcOrd="0" destOrd="0" presId="urn:microsoft.com/office/officeart/2005/8/layout/pList2"/>
    <dgm:cxn modelId="{EFFCBCF6-3734-434C-9D57-14F25346DF76}" type="presParOf" srcId="{2A259870-50DA-E54D-960F-C206411AF555}" destId="{1FBAFEC8-0576-4345-89BC-437AC8607980}" srcOrd="1" destOrd="0" presId="urn:microsoft.com/office/officeart/2005/8/layout/pList2"/>
    <dgm:cxn modelId="{93C54778-F3D3-6F4E-AFA9-1890BF7169AE}" type="presParOf" srcId="{1FBAFEC8-0576-4345-89BC-437AC8607980}" destId="{02C89715-A1FD-5646-B217-0C9165D59716}" srcOrd="0" destOrd="0" presId="urn:microsoft.com/office/officeart/2005/8/layout/pList2"/>
    <dgm:cxn modelId="{439846FD-FADD-DC4E-9C19-750FB339D513}" type="presParOf" srcId="{02C89715-A1FD-5646-B217-0C9165D59716}" destId="{093EA063-032F-BC4D-8F11-392E1DDD9E27}" srcOrd="0" destOrd="0" presId="urn:microsoft.com/office/officeart/2005/8/layout/pList2"/>
    <dgm:cxn modelId="{FDD5F2D7-0273-3E48-9418-19BA77564A30}" type="presParOf" srcId="{02C89715-A1FD-5646-B217-0C9165D59716}" destId="{EC99A8B2-AEAB-364D-B7E2-B91FE7985B03}" srcOrd="1" destOrd="0" presId="urn:microsoft.com/office/officeart/2005/8/layout/pList2"/>
    <dgm:cxn modelId="{AE47E402-E46C-8344-9EBB-43CFA795EDFA}" type="presParOf" srcId="{02C89715-A1FD-5646-B217-0C9165D59716}" destId="{EDE68416-BD9C-3D49-9074-DC5D604F5D44}" srcOrd="2" destOrd="0" presId="urn:microsoft.com/office/officeart/2005/8/layout/pList2"/>
    <dgm:cxn modelId="{CC504631-DBDE-9247-B3FB-73730A611F9C}" type="presParOf" srcId="{1FBAFEC8-0576-4345-89BC-437AC8607980}" destId="{E44BB3B7-8AC0-1C4C-92C2-529FEC403E49}" srcOrd="1" destOrd="0" presId="urn:microsoft.com/office/officeart/2005/8/layout/pList2"/>
    <dgm:cxn modelId="{87EA4592-9EB4-2C4C-ABEA-6D9B6577241E}" type="presParOf" srcId="{1FBAFEC8-0576-4345-89BC-437AC8607980}" destId="{FFFCB934-10CC-1E4D-9119-3AE7FFD3E190}" srcOrd="2" destOrd="0" presId="urn:microsoft.com/office/officeart/2005/8/layout/pList2"/>
    <dgm:cxn modelId="{2307E838-AC65-564E-BE3C-DA22DF01F220}" type="presParOf" srcId="{FFFCB934-10CC-1E4D-9119-3AE7FFD3E190}" destId="{6B57571F-5234-BD4C-B3C5-C5C34925DDF1}" srcOrd="0" destOrd="0" presId="urn:microsoft.com/office/officeart/2005/8/layout/pList2"/>
    <dgm:cxn modelId="{056F36E9-FFF5-2747-A2C9-8BB620A90A63}" type="presParOf" srcId="{FFFCB934-10CC-1E4D-9119-3AE7FFD3E190}" destId="{672B45E8-1F52-7345-A267-470464E544A1}" srcOrd="1" destOrd="0" presId="urn:microsoft.com/office/officeart/2005/8/layout/pList2"/>
    <dgm:cxn modelId="{B322F9A4-0E45-474C-B453-34B8C5287EE8}" type="presParOf" srcId="{FFFCB934-10CC-1E4D-9119-3AE7FFD3E190}" destId="{A076F1C5-EFF4-AD40-A9DD-64DEB3D688A6}" srcOrd="2" destOrd="0" presId="urn:microsoft.com/office/officeart/2005/8/layout/pList2"/>
    <dgm:cxn modelId="{56D32653-BD5B-1645-BE2F-05C1DF43461D}" type="presParOf" srcId="{1FBAFEC8-0576-4345-89BC-437AC8607980}" destId="{F731BA80-2FB7-DD49-A429-437EF9F562EB}" srcOrd="3" destOrd="0" presId="urn:microsoft.com/office/officeart/2005/8/layout/pList2"/>
    <dgm:cxn modelId="{B837C06C-2380-6E4B-A090-DC0F7C1F8339}" type="presParOf" srcId="{1FBAFEC8-0576-4345-89BC-437AC8607980}" destId="{69AAB4E1-F749-4F45-82E1-9A5BA7446871}" srcOrd="4" destOrd="0" presId="urn:microsoft.com/office/officeart/2005/8/layout/pList2"/>
    <dgm:cxn modelId="{9DB47577-6699-0346-9D09-DB6FCB3DDFA4}" type="presParOf" srcId="{69AAB4E1-F749-4F45-82E1-9A5BA7446871}" destId="{F21F8E8F-AE84-FF44-B50C-0D861119DEAB}" srcOrd="0" destOrd="0" presId="urn:microsoft.com/office/officeart/2005/8/layout/pList2"/>
    <dgm:cxn modelId="{0110987A-A22B-CD47-B6DC-A5B4E86D6CB7}" type="presParOf" srcId="{69AAB4E1-F749-4F45-82E1-9A5BA7446871}" destId="{6BD5C57F-996E-6444-9E8C-CDACC6BA6613}" srcOrd="1" destOrd="0" presId="urn:microsoft.com/office/officeart/2005/8/layout/pList2"/>
    <dgm:cxn modelId="{34030DA0-C2F3-1D45-AF2A-36163B6B474F}" type="presParOf" srcId="{69AAB4E1-F749-4F45-82E1-9A5BA7446871}" destId="{6B1CA61A-7C3A-A340-800D-572B6E77E460}" srcOrd="2" destOrd="0" presId="urn:microsoft.com/office/officeart/2005/8/layout/pList2"/>
    <dgm:cxn modelId="{E901D445-40E0-D640-A60D-C32563D816DC}" type="presParOf" srcId="{1FBAFEC8-0576-4345-89BC-437AC8607980}" destId="{82CDD491-B525-B746-A88B-C4BA8FC13A93}" srcOrd="5" destOrd="0" presId="urn:microsoft.com/office/officeart/2005/8/layout/pList2"/>
    <dgm:cxn modelId="{69DC5FDC-74BA-394D-882B-80B7E044FFBA}" type="presParOf" srcId="{1FBAFEC8-0576-4345-89BC-437AC8607980}" destId="{FD03A888-A7E7-D841-8AA6-24D7EB8B0E85}" srcOrd="6" destOrd="0" presId="urn:microsoft.com/office/officeart/2005/8/layout/pList2"/>
    <dgm:cxn modelId="{697C7C6B-7B94-AA4A-AF2A-4D8FF33029B4}" type="presParOf" srcId="{FD03A888-A7E7-D841-8AA6-24D7EB8B0E85}" destId="{FC5C0F20-1E58-BC43-887F-2291E609AB95}" srcOrd="0" destOrd="0" presId="urn:microsoft.com/office/officeart/2005/8/layout/pList2"/>
    <dgm:cxn modelId="{D9E186BD-03F2-FA40-A605-36B9053E164F}" type="presParOf" srcId="{FD03A888-A7E7-D841-8AA6-24D7EB8B0E85}" destId="{8D10225B-548F-D340-9FCD-363157C6117B}" srcOrd="1" destOrd="0" presId="urn:microsoft.com/office/officeart/2005/8/layout/pList2"/>
    <dgm:cxn modelId="{2131EE21-34C1-7947-9D2B-5D366BA19A20}" type="presParOf" srcId="{FD03A888-A7E7-D841-8AA6-24D7EB8B0E85}" destId="{C2C9DD13-AA8D-684F-B964-D765655F3C3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D94B67-92C3-104A-A385-F4544B1375F5}" type="doc">
      <dgm:prSet loTypeId="urn:microsoft.com/office/officeart/2005/8/layout/vList3" loCatId="" qsTypeId="urn:microsoft.com/office/officeart/2005/8/quickstyle/simple1" qsCatId="simple" csTypeId="urn:microsoft.com/office/officeart/2005/8/colors/accent0_1" csCatId="mainScheme" phldr="1"/>
      <dgm:spPr/>
    </dgm:pt>
    <dgm:pt modelId="{EFC5FF52-536C-5145-9889-55358F3142FF}">
      <dgm:prSet phldrT="[Texto]"/>
      <dgm:spPr/>
      <dgm:t>
        <a:bodyPr/>
        <a:lstStyle/>
        <a:p>
          <a:r>
            <a:rPr lang="es-MX" dirty="0"/>
            <a:t>Pham, Limbu &amp; Bui (2019), </a:t>
          </a:r>
          <a:r>
            <a:rPr lang="es-ES" dirty="0"/>
            <a:t>perciben al e-</a:t>
          </a:r>
          <a:r>
            <a:rPr lang="es-ES" dirty="0" err="1"/>
            <a:t>learning</a:t>
          </a:r>
          <a:r>
            <a:rPr lang="es-ES" dirty="0"/>
            <a:t> como una concepción innovadora de formación académica por medio de herramientas virtuales que aumentan la eficacia de obtención de conocimientos y habilidades por parte de los individuos.</a:t>
          </a:r>
        </a:p>
      </dgm:t>
    </dgm:pt>
    <dgm:pt modelId="{C7E75729-B8D7-B24E-97C2-9DD156B56E71}" type="parTrans" cxnId="{FA4C6784-AB92-D34D-BBC5-BF259619CBC5}">
      <dgm:prSet/>
      <dgm:spPr/>
      <dgm:t>
        <a:bodyPr/>
        <a:lstStyle/>
        <a:p>
          <a:endParaRPr lang="es-ES"/>
        </a:p>
      </dgm:t>
    </dgm:pt>
    <dgm:pt modelId="{D2DAA9E0-9238-9F46-BDFC-CB28393EA3F4}" type="sibTrans" cxnId="{FA4C6784-AB92-D34D-BBC5-BF259619CBC5}">
      <dgm:prSet/>
      <dgm:spPr/>
      <dgm:t>
        <a:bodyPr/>
        <a:lstStyle/>
        <a:p>
          <a:endParaRPr lang="es-ES"/>
        </a:p>
      </dgm:t>
    </dgm:pt>
    <dgm:pt modelId="{C87E25C3-D77E-DE4D-AC77-66EF05CDF435}">
      <dgm:prSet phldrT="[Texto]"/>
      <dgm:spPr/>
      <dgm:t>
        <a:bodyPr/>
        <a:lstStyle/>
        <a:p>
          <a:r>
            <a:rPr lang="es-MX" dirty="0"/>
            <a:t>De acuerdo a  los autores Chediak &amp; Rodríguez (2011),  se entiende el  término de cobertura educativa como  la integración de la sociedad a la educación.</a:t>
          </a:r>
          <a:endParaRPr lang="es-ES" dirty="0"/>
        </a:p>
      </dgm:t>
    </dgm:pt>
    <dgm:pt modelId="{66F3C0CD-E478-5849-ADDA-5B2448F0B806}" type="parTrans" cxnId="{8387F631-2859-A44B-8629-19D1B638BFE9}">
      <dgm:prSet/>
      <dgm:spPr/>
      <dgm:t>
        <a:bodyPr/>
        <a:lstStyle/>
        <a:p>
          <a:endParaRPr lang="es-ES"/>
        </a:p>
      </dgm:t>
    </dgm:pt>
    <dgm:pt modelId="{1CFBB4F3-2CBB-D140-9E39-767422C162E0}" type="sibTrans" cxnId="{8387F631-2859-A44B-8629-19D1B638BFE9}">
      <dgm:prSet/>
      <dgm:spPr/>
      <dgm:t>
        <a:bodyPr/>
        <a:lstStyle/>
        <a:p>
          <a:endParaRPr lang="es-ES"/>
        </a:p>
      </dgm:t>
    </dgm:pt>
    <dgm:pt modelId="{7AA52921-6606-A04A-923F-2E3367E4FE36}">
      <dgm:prSet/>
      <dgm:spPr/>
      <dgm:t>
        <a:bodyPr/>
        <a:lstStyle/>
        <a:p>
          <a:r>
            <a:rPr lang="es-MX" dirty="0"/>
            <a:t>Tiburcio  (2015), caracteriza a la eficiencia educativa como  el lograr una educación  inclusiva,  relevante y eficaz con la menor cantidad de recursos posibles. </a:t>
          </a:r>
        </a:p>
      </dgm:t>
    </dgm:pt>
    <dgm:pt modelId="{46DDFF2A-F528-6843-98E8-D30493CD31AB}" type="parTrans" cxnId="{CDD5CC2C-4FD6-9F43-8704-4A1D7B901241}">
      <dgm:prSet/>
      <dgm:spPr/>
      <dgm:t>
        <a:bodyPr/>
        <a:lstStyle/>
        <a:p>
          <a:endParaRPr lang="es-ES"/>
        </a:p>
      </dgm:t>
    </dgm:pt>
    <dgm:pt modelId="{306927BC-F173-234B-B704-05AA45906FA5}" type="sibTrans" cxnId="{CDD5CC2C-4FD6-9F43-8704-4A1D7B901241}">
      <dgm:prSet/>
      <dgm:spPr/>
      <dgm:t>
        <a:bodyPr/>
        <a:lstStyle/>
        <a:p>
          <a:endParaRPr lang="es-ES"/>
        </a:p>
      </dgm:t>
    </dgm:pt>
    <dgm:pt modelId="{DC5A50A0-FD69-1942-9B7E-2195487DF747}">
      <dgm:prSet/>
      <dgm:spPr/>
      <dgm:t>
        <a:bodyPr/>
        <a:lstStyle/>
        <a:p>
          <a:r>
            <a:rPr lang="es-MX" dirty="0"/>
            <a:t>Según García (2015),  toma el concepto de innovación educativa como  la transformación  o mejora de alguna parte o proceso de sistema educativo con el objetivo de producir mejoras  en el aprendizaje. Para que algún proceso o producto educativo </a:t>
          </a:r>
        </a:p>
      </dgm:t>
    </dgm:pt>
    <dgm:pt modelId="{D90CDA8C-B4A4-D74A-9F63-3FBD186D9744}" type="parTrans" cxnId="{50D1AE92-40A9-D24E-929F-27479804CE71}">
      <dgm:prSet/>
      <dgm:spPr/>
      <dgm:t>
        <a:bodyPr/>
        <a:lstStyle/>
        <a:p>
          <a:endParaRPr lang="es-ES"/>
        </a:p>
      </dgm:t>
    </dgm:pt>
    <dgm:pt modelId="{983CAA21-3E18-2E40-B27A-95B7A80BC9CB}" type="sibTrans" cxnId="{50D1AE92-40A9-D24E-929F-27479804CE71}">
      <dgm:prSet/>
      <dgm:spPr/>
      <dgm:t>
        <a:bodyPr/>
        <a:lstStyle/>
        <a:p>
          <a:endParaRPr lang="es-ES"/>
        </a:p>
      </dgm:t>
    </dgm:pt>
    <dgm:pt modelId="{FC29488A-FD11-094C-96B9-1C074ED7659B}" type="pres">
      <dgm:prSet presAssocID="{F9D94B67-92C3-104A-A385-F4544B1375F5}" presName="linearFlow" presStyleCnt="0">
        <dgm:presLayoutVars>
          <dgm:dir/>
          <dgm:resizeHandles val="exact"/>
        </dgm:presLayoutVars>
      </dgm:prSet>
      <dgm:spPr/>
    </dgm:pt>
    <dgm:pt modelId="{5BB4FC92-14DD-1343-A5AD-6815ADA870CE}" type="pres">
      <dgm:prSet presAssocID="{EFC5FF52-536C-5145-9889-55358F3142FF}" presName="composite" presStyleCnt="0"/>
      <dgm:spPr/>
    </dgm:pt>
    <dgm:pt modelId="{AFAEF718-3232-6B49-B96A-3329BB4A842D}" type="pres">
      <dgm:prSet presAssocID="{EFC5FF52-536C-5145-9889-55358F3142FF}" presName="imgShp" presStyleLbl="fgImgPlace1" presStyleIdx="0" presStyleCnt="4" custLinFactX="-100000" custLinFactNeighborX="-104740" custLinFactNeighborY="112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574FDD8-0C4C-B843-8A35-B9B628F372C4}" type="pres">
      <dgm:prSet presAssocID="{EFC5FF52-536C-5145-9889-55358F3142FF}" presName="txShp" presStyleLbl="node1" presStyleIdx="0" presStyleCnt="4" custScaleX="139404">
        <dgm:presLayoutVars>
          <dgm:bulletEnabled val="1"/>
        </dgm:presLayoutVars>
      </dgm:prSet>
      <dgm:spPr/>
    </dgm:pt>
    <dgm:pt modelId="{4B4C7572-177A-AF4D-B178-7B372E20B5F7}" type="pres">
      <dgm:prSet presAssocID="{D2DAA9E0-9238-9F46-BDFC-CB28393EA3F4}" presName="spacing" presStyleCnt="0"/>
      <dgm:spPr/>
    </dgm:pt>
    <dgm:pt modelId="{2A405BC0-7405-9D4F-B1BB-C033BED5EF1C}" type="pres">
      <dgm:prSet presAssocID="{C87E25C3-D77E-DE4D-AC77-66EF05CDF435}" presName="composite" presStyleCnt="0"/>
      <dgm:spPr/>
    </dgm:pt>
    <dgm:pt modelId="{B24EC6CD-49E4-4D42-8AA0-58A70D970FBC}" type="pres">
      <dgm:prSet presAssocID="{C87E25C3-D77E-DE4D-AC77-66EF05CDF435}" presName="imgShp" presStyleLbl="fgImgPlace1" presStyleIdx="1" presStyleCnt="4" custLinFactX="-95600" custLinFactNeighborX="-100000" custLinFactNeighborY="3879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4F28ECFB-6F29-E94F-9DAA-B24B92424E46}" type="pres">
      <dgm:prSet presAssocID="{C87E25C3-D77E-DE4D-AC77-66EF05CDF435}" presName="txShp" presStyleLbl="node1" presStyleIdx="1" presStyleCnt="4" custScaleX="138414">
        <dgm:presLayoutVars>
          <dgm:bulletEnabled val="1"/>
        </dgm:presLayoutVars>
      </dgm:prSet>
      <dgm:spPr/>
    </dgm:pt>
    <dgm:pt modelId="{055E7141-FB59-ED4B-A38E-6B7F17814725}" type="pres">
      <dgm:prSet presAssocID="{1CFBB4F3-2CBB-D140-9E39-767422C162E0}" presName="spacing" presStyleCnt="0"/>
      <dgm:spPr/>
    </dgm:pt>
    <dgm:pt modelId="{076F099B-1091-C243-9716-5CB76F3889EA}" type="pres">
      <dgm:prSet presAssocID="{DC5A50A0-FD69-1942-9B7E-2195487DF747}" presName="composite" presStyleCnt="0"/>
      <dgm:spPr/>
    </dgm:pt>
    <dgm:pt modelId="{DC72C453-246C-C14A-8EA0-372439CB5677}" type="pres">
      <dgm:prSet presAssocID="{DC5A50A0-FD69-1942-9B7E-2195487DF747}" presName="imgShp" presStyleLbl="fgImgPlace1" presStyleIdx="2" presStyleCnt="4" custLinFactX="-86460" custLinFactNeighborX="-100000" custLinFactNeighborY="268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547ABFF-4D2C-C54F-B1B4-C0AEDE650FF8}" type="pres">
      <dgm:prSet presAssocID="{DC5A50A0-FD69-1942-9B7E-2195487DF747}" presName="txShp" presStyleLbl="node1" presStyleIdx="2" presStyleCnt="4" custScaleX="138084">
        <dgm:presLayoutVars>
          <dgm:bulletEnabled val="1"/>
        </dgm:presLayoutVars>
      </dgm:prSet>
      <dgm:spPr/>
    </dgm:pt>
    <dgm:pt modelId="{801B13D0-BFE9-9240-AE78-76205B2B0F5A}" type="pres">
      <dgm:prSet presAssocID="{983CAA21-3E18-2E40-B27A-95B7A80BC9CB}" presName="spacing" presStyleCnt="0"/>
      <dgm:spPr/>
    </dgm:pt>
    <dgm:pt modelId="{E6531B58-66EB-8046-974F-63AA6508B372}" type="pres">
      <dgm:prSet presAssocID="{7AA52921-6606-A04A-923F-2E3367E4FE36}" presName="composite" presStyleCnt="0"/>
      <dgm:spPr/>
    </dgm:pt>
    <dgm:pt modelId="{6AB289F1-2661-A445-B088-FF9ACB228EE1}" type="pres">
      <dgm:prSet presAssocID="{7AA52921-6606-A04A-923F-2E3367E4FE36}" presName="imgShp" presStyleLbl="fgImgPlace1" presStyleIdx="3" presStyleCnt="4" custLinFactX="-95600" custLinFactNeighborX="-100000" custLinFactNeighborY="-2683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070A632-13CA-BB41-95D4-AC5E96739862}" type="pres">
      <dgm:prSet presAssocID="{7AA52921-6606-A04A-923F-2E3367E4FE36}" presName="txShp" presStyleLbl="node1" presStyleIdx="3" presStyleCnt="4" custScaleX="137754">
        <dgm:presLayoutVars>
          <dgm:bulletEnabled val="1"/>
        </dgm:presLayoutVars>
      </dgm:prSet>
      <dgm:spPr/>
    </dgm:pt>
  </dgm:ptLst>
  <dgm:cxnLst>
    <dgm:cxn modelId="{7E1BE30C-1E0D-DD41-AB79-224E6170A2BC}" type="presOf" srcId="{F9D94B67-92C3-104A-A385-F4544B1375F5}" destId="{FC29488A-FD11-094C-96B9-1C074ED7659B}" srcOrd="0" destOrd="0" presId="urn:microsoft.com/office/officeart/2005/8/layout/vList3"/>
    <dgm:cxn modelId="{CDD5CC2C-4FD6-9F43-8704-4A1D7B901241}" srcId="{F9D94B67-92C3-104A-A385-F4544B1375F5}" destId="{7AA52921-6606-A04A-923F-2E3367E4FE36}" srcOrd="3" destOrd="0" parTransId="{46DDFF2A-F528-6843-98E8-D30493CD31AB}" sibTransId="{306927BC-F173-234B-B704-05AA45906FA5}"/>
    <dgm:cxn modelId="{8387F631-2859-A44B-8629-19D1B638BFE9}" srcId="{F9D94B67-92C3-104A-A385-F4544B1375F5}" destId="{C87E25C3-D77E-DE4D-AC77-66EF05CDF435}" srcOrd="1" destOrd="0" parTransId="{66F3C0CD-E478-5849-ADDA-5B2448F0B806}" sibTransId="{1CFBB4F3-2CBB-D140-9E39-767422C162E0}"/>
    <dgm:cxn modelId="{E81C7E65-C126-2F4E-B89C-5D3EA88E219E}" type="presOf" srcId="{C87E25C3-D77E-DE4D-AC77-66EF05CDF435}" destId="{4F28ECFB-6F29-E94F-9DAA-B24B92424E46}" srcOrd="0" destOrd="0" presId="urn:microsoft.com/office/officeart/2005/8/layout/vList3"/>
    <dgm:cxn modelId="{FA4C6784-AB92-D34D-BBC5-BF259619CBC5}" srcId="{F9D94B67-92C3-104A-A385-F4544B1375F5}" destId="{EFC5FF52-536C-5145-9889-55358F3142FF}" srcOrd="0" destOrd="0" parTransId="{C7E75729-B8D7-B24E-97C2-9DD156B56E71}" sibTransId="{D2DAA9E0-9238-9F46-BDFC-CB28393EA3F4}"/>
    <dgm:cxn modelId="{50D1AE92-40A9-D24E-929F-27479804CE71}" srcId="{F9D94B67-92C3-104A-A385-F4544B1375F5}" destId="{DC5A50A0-FD69-1942-9B7E-2195487DF747}" srcOrd="2" destOrd="0" parTransId="{D90CDA8C-B4A4-D74A-9F63-3FBD186D9744}" sibTransId="{983CAA21-3E18-2E40-B27A-95B7A80BC9CB}"/>
    <dgm:cxn modelId="{050C7F9A-A9B8-864A-9800-2E5E55D1D813}" type="presOf" srcId="{7AA52921-6606-A04A-923F-2E3367E4FE36}" destId="{A070A632-13CA-BB41-95D4-AC5E96739862}" srcOrd="0" destOrd="0" presId="urn:microsoft.com/office/officeart/2005/8/layout/vList3"/>
    <dgm:cxn modelId="{5857F9A2-0604-0A49-9D3B-CA940A4E81DE}" type="presOf" srcId="{DC5A50A0-FD69-1942-9B7E-2195487DF747}" destId="{E547ABFF-4D2C-C54F-B1B4-C0AEDE650FF8}" srcOrd="0" destOrd="0" presId="urn:microsoft.com/office/officeart/2005/8/layout/vList3"/>
    <dgm:cxn modelId="{B6966DB1-89A7-4E4E-A9C4-73B8B32AA30C}" type="presOf" srcId="{EFC5FF52-536C-5145-9889-55358F3142FF}" destId="{1574FDD8-0C4C-B843-8A35-B9B628F372C4}" srcOrd="0" destOrd="0" presId="urn:microsoft.com/office/officeart/2005/8/layout/vList3"/>
    <dgm:cxn modelId="{A9C491BE-6482-AB49-BF76-73014641DAC9}" type="presParOf" srcId="{FC29488A-FD11-094C-96B9-1C074ED7659B}" destId="{5BB4FC92-14DD-1343-A5AD-6815ADA870CE}" srcOrd="0" destOrd="0" presId="urn:microsoft.com/office/officeart/2005/8/layout/vList3"/>
    <dgm:cxn modelId="{0318DBF8-A14B-714A-8BC1-EFDF44E666B3}" type="presParOf" srcId="{5BB4FC92-14DD-1343-A5AD-6815ADA870CE}" destId="{AFAEF718-3232-6B49-B96A-3329BB4A842D}" srcOrd="0" destOrd="0" presId="urn:microsoft.com/office/officeart/2005/8/layout/vList3"/>
    <dgm:cxn modelId="{253C272C-A1C1-4F45-ADE0-75C1569D27BD}" type="presParOf" srcId="{5BB4FC92-14DD-1343-A5AD-6815ADA870CE}" destId="{1574FDD8-0C4C-B843-8A35-B9B628F372C4}" srcOrd="1" destOrd="0" presId="urn:microsoft.com/office/officeart/2005/8/layout/vList3"/>
    <dgm:cxn modelId="{043880FC-7016-E84E-B67B-1601F5ECE40A}" type="presParOf" srcId="{FC29488A-FD11-094C-96B9-1C074ED7659B}" destId="{4B4C7572-177A-AF4D-B178-7B372E20B5F7}" srcOrd="1" destOrd="0" presId="urn:microsoft.com/office/officeart/2005/8/layout/vList3"/>
    <dgm:cxn modelId="{312CC7A8-8676-5342-A6A8-E0723143B009}" type="presParOf" srcId="{FC29488A-FD11-094C-96B9-1C074ED7659B}" destId="{2A405BC0-7405-9D4F-B1BB-C033BED5EF1C}" srcOrd="2" destOrd="0" presId="urn:microsoft.com/office/officeart/2005/8/layout/vList3"/>
    <dgm:cxn modelId="{88BDE6EB-1B0C-394B-B9C4-98AE2C753D4D}" type="presParOf" srcId="{2A405BC0-7405-9D4F-B1BB-C033BED5EF1C}" destId="{B24EC6CD-49E4-4D42-8AA0-58A70D970FBC}" srcOrd="0" destOrd="0" presId="urn:microsoft.com/office/officeart/2005/8/layout/vList3"/>
    <dgm:cxn modelId="{DA435262-E675-D540-B772-EFCA6C3C7D62}" type="presParOf" srcId="{2A405BC0-7405-9D4F-B1BB-C033BED5EF1C}" destId="{4F28ECFB-6F29-E94F-9DAA-B24B92424E46}" srcOrd="1" destOrd="0" presId="urn:microsoft.com/office/officeart/2005/8/layout/vList3"/>
    <dgm:cxn modelId="{B212CE4D-3643-E04E-8704-578C62078862}" type="presParOf" srcId="{FC29488A-FD11-094C-96B9-1C074ED7659B}" destId="{055E7141-FB59-ED4B-A38E-6B7F17814725}" srcOrd="3" destOrd="0" presId="urn:microsoft.com/office/officeart/2005/8/layout/vList3"/>
    <dgm:cxn modelId="{3CB94DEB-2258-4A49-AC2D-381A45FC4BB7}" type="presParOf" srcId="{FC29488A-FD11-094C-96B9-1C074ED7659B}" destId="{076F099B-1091-C243-9716-5CB76F3889EA}" srcOrd="4" destOrd="0" presId="urn:microsoft.com/office/officeart/2005/8/layout/vList3"/>
    <dgm:cxn modelId="{111022AB-B3D7-5A46-A64A-A5AFA12CA271}" type="presParOf" srcId="{076F099B-1091-C243-9716-5CB76F3889EA}" destId="{DC72C453-246C-C14A-8EA0-372439CB5677}" srcOrd="0" destOrd="0" presId="urn:microsoft.com/office/officeart/2005/8/layout/vList3"/>
    <dgm:cxn modelId="{94BBEBC1-610B-5845-8B64-8D0196C2C6B9}" type="presParOf" srcId="{076F099B-1091-C243-9716-5CB76F3889EA}" destId="{E547ABFF-4D2C-C54F-B1B4-C0AEDE650FF8}" srcOrd="1" destOrd="0" presId="urn:microsoft.com/office/officeart/2005/8/layout/vList3"/>
    <dgm:cxn modelId="{7F5127BC-BAEB-5B4D-B508-5CB1826F360F}" type="presParOf" srcId="{FC29488A-FD11-094C-96B9-1C074ED7659B}" destId="{801B13D0-BFE9-9240-AE78-76205B2B0F5A}" srcOrd="5" destOrd="0" presId="urn:microsoft.com/office/officeart/2005/8/layout/vList3"/>
    <dgm:cxn modelId="{9F2ECB11-FA2D-3040-86D4-7123F4419397}" type="presParOf" srcId="{FC29488A-FD11-094C-96B9-1C074ED7659B}" destId="{E6531B58-66EB-8046-974F-63AA6508B372}" srcOrd="6" destOrd="0" presId="urn:microsoft.com/office/officeart/2005/8/layout/vList3"/>
    <dgm:cxn modelId="{10009C8E-4D9C-9F42-9063-0B13195F1C50}" type="presParOf" srcId="{E6531B58-66EB-8046-974F-63AA6508B372}" destId="{6AB289F1-2661-A445-B088-FF9ACB228EE1}" srcOrd="0" destOrd="0" presId="urn:microsoft.com/office/officeart/2005/8/layout/vList3"/>
    <dgm:cxn modelId="{82B5BFE2-E1A6-B74B-9F88-EC7E11B37374}" type="presParOf" srcId="{E6531B58-66EB-8046-974F-63AA6508B372}" destId="{A070A632-13CA-BB41-95D4-AC5E9673986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8A9D51-20B8-6B4D-9C01-30331E66B03A}" type="doc">
      <dgm:prSet loTypeId="urn:microsoft.com/office/officeart/2005/8/layout/hierarchy4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2E5E2AEB-17F4-CD4E-86A6-E6C3FC52A3DA}">
      <dgm:prSet phldrT="[Texto]" custT="1"/>
      <dgm:spPr/>
      <dgm:t>
        <a:bodyPr/>
        <a:lstStyle/>
        <a:p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¿Cómo la implantación tecnológica  </a:t>
          </a:r>
          <a:r>
            <a:rPr lang="es-MX" sz="1600" i="1" dirty="0">
              <a:latin typeface="Arial" panose="020B0604020202020204" pitchFamily="34" charset="0"/>
              <a:cs typeface="Arial" panose="020B0604020202020204" pitchFamily="34" charset="0"/>
            </a:rPr>
            <a:t>e-learning</a:t>
          </a:r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  proporciona mayor cobertura y eficiencia educativa en  los programas formativos impartidos por el Posgrado de la Facultad de Contaduría y Administración  de la Universidad Autónoma de Querétaro? </a:t>
          </a:r>
        </a:p>
      </dgm:t>
    </dgm:pt>
    <dgm:pt modelId="{D1E0CD04-E526-314C-9FAA-ED65A885ACC6}" type="parTrans" cxnId="{EA72D246-6468-4C45-8FF1-F7EE65B593DF}">
      <dgm:prSet/>
      <dgm:spPr/>
      <dgm:t>
        <a:bodyPr/>
        <a:lstStyle/>
        <a:p>
          <a:endParaRPr lang="es-MX"/>
        </a:p>
      </dgm:t>
    </dgm:pt>
    <dgm:pt modelId="{33C70FA3-CAD5-9C44-B002-58FD651DFDE0}" type="sibTrans" cxnId="{EA72D246-6468-4C45-8FF1-F7EE65B593DF}">
      <dgm:prSet/>
      <dgm:spPr/>
      <dgm:t>
        <a:bodyPr/>
        <a:lstStyle/>
        <a:p>
          <a:endParaRPr lang="es-MX"/>
        </a:p>
      </dgm:t>
    </dgm:pt>
    <dgm:pt modelId="{EC34CF97-C5B0-D64E-8D77-DFC7FA1B3E73}">
      <dgm:prSet phldrT="[Texto]" custT="1"/>
      <dgm:spPr/>
      <dgm:t>
        <a:bodyPr/>
        <a:lstStyle/>
        <a:p>
          <a:r>
            <a:rPr lang="es-MX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Dimensión:</a:t>
          </a:r>
        </a:p>
        <a:p>
          <a:r>
            <a:rPr lang="es-MX" sz="1600">
              <a:latin typeface="Arial" panose="020B0604020202020204" pitchFamily="34" charset="0"/>
              <a:cs typeface="Arial" panose="020B0604020202020204" pitchFamily="34" charset="0"/>
            </a:rPr>
            <a:t>Cobertura educativa de la Implantación Tecnológica </a:t>
          </a:r>
          <a:r>
            <a:rPr lang="es-MX" sz="1600" i="1">
              <a:latin typeface="Arial" panose="020B0604020202020204" pitchFamily="34" charset="0"/>
              <a:cs typeface="Arial" panose="020B0604020202020204" pitchFamily="34" charset="0"/>
            </a:rPr>
            <a:t>e-learning</a:t>
          </a:r>
          <a:endParaRPr lang="es-MX" sz="1600"/>
        </a:p>
      </dgm:t>
    </dgm:pt>
    <dgm:pt modelId="{7467AB24-9497-1740-BCB8-88AC508F1BB6}" type="parTrans" cxnId="{6F10A318-BDB2-1041-8E6C-266FE6D50D73}">
      <dgm:prSet/>
      <dgm:spPr/>
      <dgm:t>
        <a:bodyPr/>
        <a:lstStyle/>
        <a:p>
          <a:endParaRPr lang="es-MX"/>
        </a:p>
      </dgm:t>
    </dgm:pt>
    <dgm:pt modelId="{BC73C7A7-EE05-BF4C-824F-5338F39F1F5F}" type="sibTrans" cxnId="{6F10A318-BDB2-1041-8E6C-266FE6D50D73}">
      <dgm:prSet/>
      <dgm:spPr/>
      <dgm:t>
        <a:bodyPr/>
        <a:lstStyle/>
        <a:p>
          <a:endParaRPr lang="es-MX"/>
        </a:p>
      </dgm:t>
    </dgm:pt>
    <dgm:pt modelId="{D0F5DE82-FF2B-1F4C-B80D-6DE41D6516BD}">
      <dgm:prSet phldrT="[Texto]" custT="1"/>
      <dgm:spPr/>
      <dgm:t>
        <a:bodyPr/>
        <a:lstStyle/>
        <a:p>
          <a:r>
            <a:rPr lang="es-MX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Pregunta:</a:t>
          </a:r>
        </a:p>
        <a:p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¿Cómo  la Implantación Tecnológica </a:t>
          </a:r>
          <a:r>
            <a:rPr lang="es-MX" sz="1200" i="1" dirty="0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 aumenta  la cobertura educativa  de la población con los programas de posgrado en  una universidad pública? </a:t>
          </a:r>
          <a:endParaRPr lang="es-MX" sz="1200" dirty="0"/>
        </a:p>
      </dgm:t>
    </dgm:pt>
    <dgm:pt modelId="{2019BA20-1F7D-E446-A6B9-5D8BCB0A5697}" type="parTrans" cxnId="{D3AE4300-3F9C-7048-BB95-651CDD52A0E3}">
      <dgm:prSet/>
      <dgm:spPr/>
      <dgm:t>
        <a:bodyPr/>
        <a:lstStyle/>
        <a:p>
          <a:endParaRPr lang="es-MX"/>
        </a:p>
      </dgm:t>
    </dgm:pt>
    <dgm:pt modelId="{DBA8D8C8-6B97-BC4A-97D0-06B7F26A57C7}" type="sibTrans" cxnId="{D3AE4300-3F9C-7048-BB95-651CDD52A0E3}">
      <dgm:prSet/>
      <dgm:spPr/>
      <dgm:t>
        <a:bodyPr/>
        <a:lstStyle/>
        <a:p>
          <a:endParaRPr lang="es-MX"/>
        </a:p>
      </dgm:t>
    </dgm:pt>
    <dgm:pt modelId="{2069A5B8-95D8-9043-B70E-E3913AAA1847}">
      <dgm:prSet phldrT="[Texto]" custT="1"/>
      <dgm:spPr/>
      <dgm:t>
        <a:bodyPr/>
        <a:lstStyle/>
        <a:p>
          <a:r>
            <a:rPr lang="es-MX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Dimensión:</a:t>
          </a:r>
        </a:p>
        <a:p>
          <a:r>
            <a:rPr lang="es-MX" sz="1600">
              <a:latin typeface="Arial" panose="020B0604020202020204" pitchFamily="34" charset="0"/>
              <a:cs typeface="Arial" panose="020B0604020202020204" pitchFamily="34" charset="0"/>
            </a:rPr>
            <a:t>Innovación educativa en los Programas educativos de posgrado</a:t>
          </a:r>
          <a:endParaRPr lang="es-MX" sz="1600"/>
        </a:p>
      </dgm:t>
    </dgm:pt>
    <dgm:pt modelId="{7D54C531-7D40-1942-8D6A-D31903BE660D}" type="parTrans" cxnId="{FF469D33-12C0-964B-8034-FAFB2877CB15}">
      <dgm:prSet/>
      <dgm:spPr/>
      <dgm:t>
        <a:bodyPr/>
        <a:lstStyle/>
        <a:p>
          <a:endParaRPr lang="es-MX"/>
        </a:p>
      </dgm:t>
    </dgm:pt>
    <dgm:pt modelId="{037ADA65-34BB-CB4B-9A91-74C0FE0FE74C}" type="sibTrans" cxnId="{FF469D33-12C0-964B-8034-FAFB2877CB15}">
      <dgm:prSet/>
      <dgm:spPr/>
      <dgm:t>
        <a:bodyPr/>
        <a:lstStyle/>
        <a:p>
          <a:endParaRPr lang="es-MX"/>
        </a:p>
      </dgm:t>
    </dgm:pt>
    <dgm:pt modelId="{63850C42-6B70-D04E-9F72-6F75F524F3C9}">
      <dgm:prSet phldrT="[Texto]" custT="1"/>
      <dgm:spPr/>
      <dgm:t>
        <a:bodyPr/>
        <a:lstStyle/>
        <a:p>
          <a:r>
            <a:rPr lang="es-MX" sz="1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Pregunta:</a:t>
          </a:r>
        </a:p>
        <a:p>
          <a:r>
            <a:rPr lang="es-MX" sz="1400">
              <a:latin typeface="Arial" panose="020B0604020202020204" pitchFamily="34" charset="0"/>
              <a:cs typeface="Arial" panose="020B0604020202020204" pitchFamily="34" charset="0"/>
            </a:rPr>
            <a:t>¿por qué es necesaria la innovación educativa a partir de la incorporación de programas e-learning?</a:t>
          </a:r>
          <a:endParaRPr lang="es-MX" sz="1400"/>
        </a:p>
      </dgm:t>
    </dgm:pt>
    <dgm:pt modelId="{37023929-D85F-E448-8742-EE6A3EB7C2BA}" type="parTrans" cxnId="{04756B77-FBD9-7541-BC23-543533412310}">
      <dgm:prSet/>
      <dgm:spPr/>
      <dgm:t>
        <a:bodyPr/>
        <a:lstStyle/>
        <a:p>
          <a:endParaRPr lang="es-MX"/>
        </a:p>
      </dgm:t>
    </dgm:pt>
    <dgm:pt modelId="{81775A8D-046D-2B4B-A2DA-D4096E840036}" type="sibTrans" cxnId="{04756B77-FBD9-7541-BC23-543533412310}">
      <dgm:prSet/>
      <dgm:spPr/>
      <dgm:t>
        <a:bodyPr/>
        <a:lstStyle/>
        <a:p>
          <a:endParaRPr lang="es-MX"/>
        </a:p>
      </dgm:t>
    </dgm:pt>
    <dgm:pt modelId="{B5B21A02-460E-F644-B39E-351DD511ADFF}">
      <dgm:prSet custT="1"/>
      <dgm:spPr/>
      <dgm:t>
        <a:bodyPr/>
        <a:lstStyle/>
        <a:p>
          <a:r>
            <a:rPr lang="es-MX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Dimensión:</a:t>
          </a:r>
        </a:p>
        <a:p>
          <a:r>
            <a:rPr lang="es-MX" sz="1600">
              <a:latin typeface="Arial" panose="020B0604020202020204" pitchFamily="34" charset="0"/>
              <a:cs typeface="Arial" panose="020B0604020202020204" pitchFamily="34" charset="0"/>
            </a:rPr>
            <a:t>Eficiencia  educativa de la Implantación Tecnológica  e-learning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459B3F-BE82-7E4C-8883-2DDAE56622CE}" type="parTrans" cxnId="{3E09AD0E-495C-014B-9AB2-5757DF52B3A1}">
      <dgm:prSet/>
      <dgm:spPr/>
      <dgm:t>
        <a:bodyPr/>
        <a:lstStyle/>
        <a:p>
          <a:endParaRPr lang="es-MX"/>
        </a:p>
      </dgm:t>
    </dgm:pt>
    <dgm:pt modelId="{17631AE9-C221-D44D-BE8D-8B34B7F20935}" type="sibTrans" cxnId="{3E09AD0E-495C-014B-9AB2-5757DF52B3A1}">
      <dgm:prSet/>
      <dgm:spPr/>
      <dgm:t>
        <a:bodyPr/>
        <a:lstStyle/>
        <a:p>
          <a:endParaRPr lang="es-MX"/>
        </a:p>
      </dgm:t>
    </dgm:pt>
    <dgm:pt modelId="{D1CCE0D1-66A9-1343-B1D2-CCA20841D95F}">
      <dgm:prSet custT="1"/>
      <dgm:spPr/>
      <dgm:t>
        <a:bodyPr/>
        <a:lstStyle/>
        <a:p>
          <a:r>
            <a:rPr lang="es-MX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Pregunta:</a:t>
          </a:r>
        </a:p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¿ Cómo   la Implantación Tecnológica </a:t>
          </a:r>
          <a:r>
            <a:rPr lang="es-MX" sz="1400" i="1" dirty="0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 fortalece la eficiencia  educativa de programas de posgrado en  una universidad pública? </a:t>
          </a:r>
          <a:endParaRPr lang="es-MX" sz="14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026B57-7D4C-F14B-BDE4-6F79969BED68}" type="parTrans" cxnId="{98F4EA54-C894-BF48-A55B-A1F3C80D33DB}">
      <dgm:prSet/>
      <dgm:spPr/>
      <dgm:t>
        <a:bodyPr/>
        <a:lstStyle/>
        <a:p>
          <a:endParaRPr lang="es-MX"/>
        </a:p>
      </dgm:t>
    </dgm:pt>
    <dgm:pt modelId="{FA01BE3C-43E5-094A-A10C-C60B376D1C62}" type="sibTrans" cxnId="{98F4EA54-C894-BF48-A55B-A1F3C80D33DB}">
      <dgm:prSet/>
      <dgm:spPr/>
      <dgm:t>
        <a:bodyPr/>
        <a:lstStyle/>
        <a:p>
          <a:endParaRPr lang="es-MX"/>
        </a:p>
      </dgm:t>
    </dgm:pt>
    <dgm:pt modelId="{DE1B54BA-D99D-FE47-B20B-8AE75BF00E4B}">
      <dgm:prSet custT="1"/>
      <dgm:spPr/>
      <dgm:t>
        <a:bodyPr/>
        <a:lstStyle/>
        <a:p>
          <a:r>
            <a:rPr lang="es-MX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H1:  </a:t>
          </a:r>
          <a:r>
            <a:rPr lang="es-MX" sz="1400">
              <a:latin typeface="Arial" panose="020B0604020202020204" pitchFamily="34" charset="0"/>
              <a:cs typeface="Arial" panose="020B0604020202020204" pitchFamily="34" charset="0"/>
            </a:rPr>
            <a:t>La  Implantación Tecnológica    </a:t>
          </a:r>
          <a:r>
            <a:rPr lang="es-MX" sz="1400" i="1">
              <a:latin typeface="Arial" panose="020B0604020202020204" pitchFamily="34" charset="0"/>
              <a:cs typeface="Arial" panose="020B0604020202020204" pitchFamily="34" charset="0"/>
            </a:rPr>
            <a:t>e-learning </a:t>
          </a:r>
          <a:r>
            <a:rPr lang="es-MX" sz="1400">
              <a:latin typeface="Arial" panose="020B0604020202020204" pitchFamily="34" charset="0"/>
              <a:cs typeface="Arial" panose="020B0604020202020204" pitchFamily="34" charset="0"/>
            </a:rPr>
            <a:t>aumenta la cobertura educativa de la población   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3E256-7FE2-AB41-8ECA-2A269424D3C6}" type="parTrans" cxnId="{47D56AAA-CB42-AF4D-B33C-C2E1EB8BF9CB}">
      <dgm:prSet/>
      <dgm:spPr/>
      <dgm:t>
        <a:bodyPr/>
        <a:lstStyle/>
        <a:p>
          <a:endParaRPr lang="es-MX"/>
        </a:p>
      </dgm:t>
    </dgm:pt>
    <dgm:pt modelId="{F465CC87-B08A-894B-B492-A538240B453D}" type="sibTrans" cxnId="{47D56AAA-CB42-AF4D-B33C-C2E1EB8BF9CB}">
      <dgm:prSet/>
      <dgm:spPr/>
      <dgm:t>
        <a:bodyPr/>
        <a:lstStyle/>
        <a:p>
          <a:endParaRPr lang="es-MX"/>
        </a:p>
      </dgm:t>
    </dgm:pt>
    <dgm:pt modelId="{5EB6894D-3959-E04D-9779-FD03E878EF19}">
      <dgm:prSet/>
      <dgm:spPr/>
      <dgm:t>
        <a:bodyPr/>
        <a:lstStyle/>
        <a:p>
          <a:r>
            <a:rPr lang="es-MX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P1: </a:t>
          </a:r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La Implantación Tecnológica   </a:t>
          </a:r>
          <a:r>
            <a:rPr lang="es-MX" i="1" dirty="0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 desarrolla la innovación educativa en  los programas educativos de posgrado</a:t>
          </a:r>
        </a:p>
      </dgm:t>
    </dgm:pt>
    <dgm:pt modelId="{AB72DACD-60FA-964C-A6EB-F75C33AFC30E}" type="parTrans" cxnId="{14E36FAD-298C-BC4C-9534-377176693C06}">
      <dgm:prSet/>
      <dgm:spPr/>
      <dgm:t>
        <a:bodyPr/>
        <a:lstStyle/>
        <a:p>
          <a:endParaRPr lang="es-MX"/>
        </a:p>
      </dgm:t>
    </dgm:pt>
    <dgm:pt modelId="{78DA0755-57CE-7343-B2C2-21693224DDFE}" type="sibTrans" cxnId="{14E36FAD-298C-BC4C-9534-377176693C06}">
      <dgm:prSet/>
      <dgm:spPr/>
      <dgm:t>
        <a:bodyPr/>
        <a:lstStyle/>
        <a:p>
          <a:endParaRPr lang="es-MX"/>
        </a:p>
      </dgm:t>
    </dgm:pt>
    <dgm:pt modelId="{1FB236D9-E15F-394C-B9BF-CC6E6FF3B5CD}">
      <dgm:prSet/>
      <dgm:spPr/>
      <dgm:t>
        <a:bodyPr/>
        <a:lstStyle/>
        <a:p>
          <a:r>
            <a:rPr lang="es-MX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H2: </a:t>
          </a:r>
          <a:r>
            <a:rPr lang="es-MX">
              <a:latin typeface="Arial" panose="020B0604020202020204" pitchFamily="34" charset="0"/>
              <a:cs typeface="Arial" panose="020B0604020202020204" pitchFamily="34" charset="0"/>
            </a:rPr>
            <a:t>La Implantación Tecnológica </a:t>
          </a:r>
          <a:r>
            <a:rPr lang="es-MX" i="1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r>
            <a:rPr lang="es-MX">
              <a:latin typeface="Arial" panose="020B0604020202020204" pitchFamily="34" charset="0"/>
              <a:cs typeface="Arial" panose="020B0604020202020204" pitchFamily="34" charset="0"/>
            </a:rPr>
            <a:t> fortalece la eficiencia  educativa de programas de posgrado en  una universidad pública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10C9CE-C990-7147-B464-8AA33DB3C450}" type="parTrans" cxnId="{03AEAF70-D24F-E04F-9584-F5FCDA39FDDC}">
      <dgm:prSet/>
      <dgm:spPr/>
      <dgm:t>
        <a:bodyPr/>
        <a:lstStyle/>
        <a:p>
          <a:endParaRPr lang="es-MX"/>
        </a:p>
      </dgm:t>
    </dgm:pt>
    <dgm:pt modelId="{8C129580-B37D-2F45-A34F-744079DF932E}" type="sibTrans" cxnId="{03AEAF70-D24F-E04F-9584-F5FCDA39FDDC}">
      <dgm:prSet/>
      <dgm:spPr/>
      <dgm:t>
        <a:bodyPr/>
        <a:lstStyle/>
        <a:p>
          <a:endParaRPr lang="es-MX"/>
        </a:p>
      </dgm:t>
    </dgm:pt>
    <dgm:pt modelId="{02239249-86EA-A04D-A290-13124A7BBB37}" type="pres">
      <dgm:prSet presAssocID="{308A9D51-20B8-6B4D-9C01-30331E66B03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1FDFD8-8EAC-494B-B12A-2B79C0FE7C02}" type="pres">
      <dgm:prSet presAssocID="{2E5E2AEB-17F4-CD4E-86A6-E6C3FC52A3DA}" presName="vertOne" presStyleCnt="0"/>
      <dgm:spPr/>
    </dgm:pt>
    <dgm:pt modelId="{00DF5562-66BD-4140-9FB2-EF1F4880D4F9}" type="pres">
      <dgm:prSet presAssocID="{2E5E2AEB-17F4-CD4E-86A6-E6C3FC52A3DA}" presName="txOne" presStyleLbl="node0" presStyleIdx="0" presStyleCnt="1" custScaleY="57510">
        <dgm:presLayoutVars>
          <dgm:chPref val="3"/>
        </dgm:presLayoutVars>
      </dgm:prSet>
      <dgm:spPr/>
    </dgm:pt>
    <dgm:pt modelId="{20FFE536-3E2B-C947-A325-F18928BB1814}" type="pres">
      <dgm:prSet presAssocID="{2E5E2AEB-17F4-CD4E-86A6-E6C3FC52A3DA}" presName="parTransOne" presStyleCnt="0"/>
      <dgm:spPr/>
    </dgm:pt>
    <dgm:pt modelId="{7B856174-9E4F-ED46-934D-3FE702CC6AA4}" type="pres">
      <dgm:prSet presAssocID="{2E5E2AEB-17F4-CD4E-86A6-E6C3FC52A3DA}" presName="horzOne" presStyleCnt="0"/>
      <dgm:spPr/>
    </dgm:pt>
    <dgm:pt modelId="{C98B32A1-4F4E-3043-B681-18AF07020A46}" type="pres">
      <dgm:prSet presAssocID="{EC34CF97-C5B0-D64E-8D77-DFC7FA1B3E73}" presName="vertTwo" presStyleCnt="0"/>
      <dgm:spPr/>
    </dgm:pt>
    <dgm:pt modelId="{3E4A6676-BC03-FC4D-AB65-60A505CBB8AC}" type="pres">
      <dgm:prSet presAssocID="{EC34CF97-C5B0-D64E-8D77-DFC7FA1B3E73}" presName="txTwo" presStyleLbl="node2" presStyleIdx="0" presStyleCnt="3" custScaleY="81613" custLinFactNeighborX="-10050" custLinFactNeighborY="61482">
        <dgm:presLayoutVars>
          <dgm:chPref val="3"/>
        </dgm:presLayoutVars>
      </dgm:prSet>
      <dgm:spPr/>
    </dgm:pt>
    <dgm:pt modelId="{912C70D9-CA5A-A946-AC1B-51A988F3CB5A}" type="pres">
      <dgm:prSet presAssocID="{EC34CF97-C5B0-D64E-8D77-DFC7FA1B3E73}" presName="parTransTwo" presStyleCnt="0"/>
      <dgm:spPr/>
    </dgm:pt>
    <dgm:pt modelId="{A011F23C-AA2F-BC47-8C42-0DACA3271D8A}" type="pres">
      <dgm:prSet presAssocID="{EC34CF97-C5B0-D64E-8D77-DFC7FA1B3E73}" presName="horzTwo" presStyleCnt="0"/>
      <dgm:spPr/>
    </dgm:pt>
    <dgm:pt modelId="{17A9CB6A-6B88-5F44-8952-6318C2882597}" type="pres">
      <dgm:prSet presAssocID="{D0F5DE82-FF2B-1F4C-B80D-6DE41D6516BD}" presName="vertThree" presStyleCnt="0"/>
      <dgm:spPr/>
    </dgm:pt>
    <dgm:pt modelId="{4E75070E-1099-4A4A-B13B-3679DF46CDA4}" type="pres">
      <dgm:prSet presAssocID="{D0F5DE82-FF2B-1F4C-B80D-6DE41D6516BD}" presName="txThree" presStyleLbl="node3" presStyleIdx="0" presStyleCnt="3" custLinFactNeighborX="398" custLinFactNeighborY="23573">
        <dgm:presLayoutVars>
          <dgm:chPref val="3"/>
        </dgm:presLayoutVars>
      </dgm:prSet>
      <dgm:spPr/>
    </dgm:pt>
    <dgm:pt modelId="{C4444FC4-9863-0D42-8CE6-BD019CB3486E}" type="pres">
      <dgm:prSet presAssocID="{D0F5DE82-FF2B-1F4C-B80D-6DE41D6516BD}" presName="parTransThree" presStyleCnt="0"/>
      <dgm:spPr/>
    </dgm:pt>
    <dgm:pt modelId="{0800D1EF-15FB-564C-B4FC-78703AFF6C85}" type="pres">
      <dgm:prSet presAssocID="{D0F5DE82-FF2B-1F4C-B80D-6DE41D6516BD}" presName="horzThree" presStyleCnt="0"/>
      <dgm:spPr/>
    </dgm:pt>
    <dgm:pt modelId="{C98A16CA-9AE0-AF48-8B65-91CB0676B630}" type="pres">
      <dgm:prSet presAssocID="{DE1B54BA-D99D-FE47-B20B-8AE75BF00E4B}" presName="vertFour" presStyleCnt="0">
        <dgm:presLayoutVars>
          <dgm:chPref val="3"/>
        </dgm:presLayoutVars>
      </dgm:prSet>
      <dgm:spPr/>
    </dgm:pt>
    <dgm:pt modelId="{F026AA79-BB36-6345-B373-9425A1BDBD12}" type="pres">
      <dgm:prSet presAssocID="{DE1B54BA-D99D-FE47-B20B-8AE75BF00E4B}" presName="txFour" presStyleLbl="node4" presStyleIdx="0" presStyleCnt="3">
        <dgm:presLayoutVars>
          <dgm:chPref val="3"/>
        </dgm:presLayoutVars>
      </dgm:prSet>
      <dgm:spPr/>
    </dgm:pt>
    <dgm:pt modelId="{29E68079-6D79-7442-A113-424C70F775BB}" type="pres">
      <dgm:prSet presAssocID="{DE1B54BA-D99D-FE47-B20B-8AE75BF00E4B}" presName="horzFour" presStyleCnt="0"/>
      <dgm:spPr/>
    </dgm:pt>
    <dgm:pt modelId="{8CA8A014-DD43-1244-B4AB-E5C02A8CFE3B}" type="pres">
      <dgm:prSet presAssocID="{BC73C7A7-EE05-BF4C-824F-5338F39F1F5F}" presName="sibSpaceTwo" presStyleCnt="0"/>
      <dgm:spPr/>
    </dgm:pt>
    <dgm:pt modelId="{DC4D3BFC-384C-904B-AF30-DE2D148382B8}" type="pres">
      <dgm:prSet presAssocID="{2069A5B8-95D8-9043-B70E-E3913AAA1847}" presName="vertTwo" presStyleCnt="0"/>
      <dgm:spPr/>
    </dgm:pt>
    <dgm:pt modelId="{BC597140-438A-FA4B-B1C8-8A693A0163B1}" type="pres">
      <dgm:prSet presAssocID="{2069A5B8-95D8-9043-B70E-E3913AAA1847}" presName="txTwo" presStyleLbl="node2" presStyleIdx="1" presStyleCnt="3" custScaleY="83678">
        <dgm:presLayoutVars>
          <dgm:chPref val="3"/>
        </dgm:presLayoutVars>
      </dgm:prSet>
      <dgm:spPr/>
    </dgm:pt>
    <dgm:pt modelId="{ECA5AE1C-4B6F-BD48-BE7C-4ADE7B55C428}" type="pres">
      <dgm:prSet presAssocID="{2069A5B8-95D8-9043-B70E-E3913AAA1847}" presName="parTransTwo" presStyleCnt="0"/>
      <dgm:spPr/>
    </dgm:pt>
    <dgm:pt modelId="{1EED0B22-532B-3D49-B2BE-584A5F399AEF}" type="pres">
      <dgm:prSet presAssocID="{2069A5B8-95D8-9043-B70E-E3913AAA1847}" presName="horzTwo" presStyleCnt="0"/>
      <dgm:spPr/>
    </dgm:pt>
    <dgm:pt modelId="{979C783D-BF3A-3347-978C-D82C407D934C}" type="pres">
      <dgm:prSet presAssocID="{63850C42-6B70-D04E-9F72-6F75F524F3C9}" presName="vertThree" presStyleCnt="0"/>
      <dgm:spPr/>
    </dgm:pt>
    <dgm:pt modelId="{A0D48F87-5679-1147-B71A-743BCA88BEB4}" type="pres">
      <dgm:prSet presAssocID="{63850C42-6B70-D04E-9F72-6F75F524F3C9}" presName="txThree" presStyleLbl="node3" presStyleIdx="1" presStyleCnt="3">
        <dgm:presLayoutVars>
          <dgm:chPref val="3"/>
        </dgm:presLayoutVars>
      </dgm:prSet>
      <dgm:spPr/>
    </dgm:pt>
    <dgm:pt modelId="{802681B1-5C5A-4E43-A088-02E9978DF387}" type="pres">
      <dgm:prSet presAssocID="{63850C42-6B70-D04E-9F72-6F75F524F3C9}" presName="parTransThree" presStyleCnt="0"/>
      <dgm:spPr/>
    </dgm:pt>
    <dgm:pt modelId="{20EF5A03-3860-9F4B-94EC-F87A60E7ABEF}" type="pres">
      <dgm:prSet presAssocID="{63850C42-6B70-D04E-9F72-6F75F524F3C9}" presName="horzThree" presStyleCnt="0"/>
      <dgm:spPr/>
    </dgm:pt>
    <dgm:pt modelId="{DD905055-7C46-7B43-B618-EA81BF2EE51D}" type="pres">
      <dgm:prSet presAssocID="{5EB6894D-3959-E04D-9779-FD03E878EF19}" presName="vertFour" presStyleCnt="0">
        <dgm:presLayoutVars>
          <dgm:chPref val="3"/>
        </dgm:presLayoutVars>
      </dgm:prSet>
      <dgm:spPr/>
    </dgm:pt>
    <dgm:pt modelId="{284D5E51-3932-A648-A71B-41FAB340F816}" type="pres">
      <dgm:prSet presAssocID="{5EB6894D-3959-E04D-9779-FD03E878EF19}" presName="txFour" presStyleLbl="node4" presStyleIdx="1" presStyleCnt="3">
        <dgm:presLayoutVars>
          <dgm:chPref val="3"/>
        </dgm:presLayoutVars>
      </dgm:prSet>
      <dgm:spPr/>
    </dgm:pt>
    <dgm:pt modelId="{AB5D0221-5BC7-FD47-BBA6-BF31F2B6042D}" type="pres">
      <dgm:prSet presAssocID="{5EB6894D-3959-E04D-9779-FD03E878EF19}" presName="horzFour" presStyleCnt="0"/>
      <dgm:spPr/>
    </dgm:pt>
    <dgm:pt modelId="{EA9F6544-4D2E-694B-958C-D4034E1B936A}" type="pres">
      <dgm:prSet presAssocID="{037ADA65-34BB-CB4B-9A91-74C0FE0FE74C}" presName="sibSpaceTwo" presStyleCnt="0"/>
      <dgm:spPr/>
    </dgm:pt>
    <dgm:pt modelId="{06DBBE3E-15F9-454C-9C61-AA2BAA35E0C9}" type="pres">
      <dgm:prSet presAssocID="{B5B21A02-460E-F644-B39E-351DD511ADFF}" presName="vertTwo" presStyleCnt="0"/>
      <dgm:spPr/>
    </dgm:pt>
    <dgm:pt modelId="{1B2FAAB8-5872-1341-B46C-F72B008ABE71}" type="pres">
      <dgm:prSet presAssocID="{B5B21A02-460E-F644-B39E-351DD511ADFF}" presName="txTwo" presStyleLbl="node2" presStyleIdx="2" presStyleCnt="3" custScaleY="85744">
        <dgm:presLayoutVars>
          <dgm:chPref val="3"/>
        </dgm:presLayoutVars>
      </dgm:prSet>
      <dgm:spPr/>
    </dgm:pt>
    <dgm:pt modelId="{DCBB9294-1A56-854C-B9C8-7DB15C4C9059}" type="pres">
      <dgm:prSet presAssocID="{B5B21A02-460E-F644-B39E-351DD511ADFF}" presName="parTransTwo" presStyleCnt="0"/>
      <dgm:spPr/>
    </dgm:pt>
    <dgm:pt modelId="{20F10FBE-C213-E34A-88F9-723F4DB009BB}" type="pres">
      <dgm:prSet presAssocID="{B5B21A02-460E-F644-B39E-351DD511ADFF}" presName="horzTwo" presStyleCnt="0"/>
      <dgm:spPr/>
    </dgm:pt>
    <dgm:pt modelId="{C6A98AC8-B24F-2D43-AE43-6EBC5039F6D3}" type="pres">
      <dgm:prSet presAssocID="{D1CCE0D1-66A9-1343-B1D2-CCA20841D95F}" presName="vertThree" presStyleCnt="0"/>
      <dgm:spPr/>
    </dgm:pt>
    <dgm:pt modelId="{F21E646B-9743-864D-82E7-C3BA7A857F85}" type="pres">
      <dgm:prSet presAssocID="{D1CCE0D1-66A9-1343-B1D2-CCA20841D95F}" presName="txThree" presStyleLbl="node3" presStyleIdx="2" presStyleCnt="3">
        <dgm:presLayoutVars>
          <dgm:chPref val="3"/>
        </dgm:presLayoutVars>
      </dgm:prSet>
      <dgm:spPr/>
    </dgm:pt>
    <dgm:pt modelId="{D2227BFA-8C92-5E4E-99D0-19D084A05735}" type="pres">
      <dgm:prSet presAssocID="{D1CCE0D1-66A9-1343-B1D2-CCA20841D95F}" presName="parTransThree" presStyleCnt="0"/>
      <dgm:spPr/>
    </dgm:pt>
    <dgm:pt modelId="{E30C7242-6C8F-6343-9F2F-4CF476FB74EE}" type="pres">
      <dgm:prSet presAssocID="{D1CCE0D1-66A9-1343-B1D2-CCA20841D95F}" presName="horzThree" presStyleCnt="0"/>
      <dgm:spPr/>
    </dgm:pt>
    <dgm:pt modelId="{3CDF18B0-DF42-7447-A013-589D973BD283}" type="pres">
      <dgm:prSet presAssocID="{1FB236D9-E15F-394C-B9BF-CC6E6FF3B5CD}" presName="vertFour" presStyleCnt="0">
        <dgm:presLayoutVars>
          <dgm:chPref val="3"/>
        </dgm:presLayoutVars>
      </dgm:prSet>
      <dgm:spPr/>
    </dgm:pt>
    <dgm:pt modelId="{818FB1A5-1A44-7C47-9B3C-2C520AEDD79F}" type="pres">
      <dgm:prSet presAssocID="{1FB236D9-E15F-394C-B9BF-CC6E6FF3B5CD}" presName="txFour" presStyleLbl="node4" presStyleIdx="2" presStyleCnt="3">
        <dgm:presLayoutVars>
          <dgm:chPref val="3"/>
        </dgm:presLayoutVars>
      </dgm:prSet>
      <dgm:spPr/>
    </dgm:pt>
    <dgm:pt modelId="{E42B476B-9F9A-9E4B-A25C-D5ECAFC3B5CF}" type="pres">
      <dgm:prSet presAssocID="{1FB236D9-E15F-394C-B9BF-CC6E6FF3B5CD}" presName="horzFour" presStyleCnt="0"/>
      <dgm:spPr/>
    </dgm:pt>
  </dgm:ptLst>
  <dgm:cxnLst>
    <dgm:cxn modelId="{D3AE4300-3F9C-7048-BB95-651CDD52A0E3}" srcId="{EC34CF97-C5B0-D64E-8D77-DFC7FA1B3E73}" destId="{D0F5DE82-FF2B-1F4C-B80D-6DE41D6516BD}" srcOrd="0" destOrd="0" parTransId="{2019BA20-1F7D-E446-A6B9-5D8BCB0A5697}" sibTransId="{DBA8D8C8-6B97-BC4A-97D0-06B7F26A57C7}"/>
    <dgm:cxn modelId="{663E7A0C-32C0-5545-A282-F6D387BBE2C0}" type="presOf" srcId="{EC34CF97-C5B0-D64E-8D77-DFC7FA1B3E73}" destId="{3E4A6676-BC03-FC4D-AB65-60A505CBB8AC}" srcOrd="0" destOrd="0" presId="urn:microsoft.com/office/officeart/2005/8/layout/hierarchy4"/>
    <dgm:cxn modelId="{3E09AD0E-495C-014B-9AB2-5757DF52B3A1}" srcId="{2E5E2AEB-17F4-CD4E-86A6-E6C3FC52A3DA}" destId="{B5B21A02-460E-F644-B39E-351DD511ADFF}" srcOrd="2" destOrd="0" parTransId="{D1459B3F-BE82-7E4C-8883-2DDAE56622CE}" sibTransId="{17631AE9-C221-D44D-BE8D-8B34B7F20935}"/>
    <dgm:cxn modelId="{6F10A318-BDB2-1041-8E6C-266FE6D50D73}" srcId="{2E5E2AEB-17F4-CD4E-86A6-E6C3FC52A3DA}" destId="{EC34CF97-C5B0-D64E-8D77-DFC7FA1B3E73}" srcOrd="0" destOrd="0" parTransId="{7467AB24-9497-1740-BCB8-88AC508F1BB6}" sibTransId="{BC73C7A7-EE05-BF4C-824F-5338F39F1F5F}"/>
    <dgm:cxn modelId="{BA65772B-8981-F040-B6FE-5F39A10888CF}" type="presOf" srcId="{D0F5DE82-FF2B-1F4C-B80D-6DE41D6516BD}" destId="{4E75070E-1099-4A4A-B13B-3679DF46CDA4}" srcOrd="0" destOrd="0" presId="urn:microsoft.com/office/officeart/2005/8/layout/hierarchy4"/>
    <dgm:cxn modelId="{7A75F72C-7041-5C4D-B3B9-C468F07FA68A}" type="presOf" srcId="{DE1B54BA-D99D-FE47-B20B-8AE75BF00E4B}" destId="{F026AA79-BB36-6345-B373-9425A1BDBD12}" srcOrd="0" destOrd="0" presId="urn:microsoft.com/office/officeart/2005/8/layout/hierarchy4"/>
    <dgm:cxn modelId="{FF469D33-12C0-964B-8034-FAFB2877CB15}" srcId="{2E5E2AEB-17F4-CD4E-86A6-E6C3FC52A3DA}" destId="{2069A5B8-95D8-9043-B70E-E3913AAA1847}" srcOrd="1" destOrd="0" parTransId="{7D54C531-7D40-1942-8D6A-D31903BE660D}" sibTransId="{037ADA65-34BB-CB4B-9A91-74C0FE0FE74C}"/>
    <dgm:cxn modelId="{12DA3344-911A-3749-B231-1337633E8135}" type="presOf" srcId="{5EB6894D-3959-E04D-9779-FD03E878EF19}" destId="{284D5E51-3932-A648-A71B-41FAB340F816}" srcOrd="0" destOrd="0" presId="urn:microsoft.com/office/officeart/2005/8/layout/hierarchy4"/>
    <dgm:cxn modelId="{EA72D246-6468-4C45-8FF1-F7EE65B593DF}" srcId="{308A9D51-20B8-6B4D-9C01-30331E66B03A}" destId="{2E5E2AEB-17F4-CD4E-86A6-E6C3FC52A3DA}" srcOrd="0" destOrd="0" parTransId="{D1E0CD04-E526-314C-9FAA-ED65A885ACC6}" sibTransId="{33C70FA3-CAD5-9C44-B002-58FD651DFDE0}"/>
    <dgm:cxn modelId="{4B47B14E-183E-3E43-8355-66B1C01AAD43}" type="presOf" srcId="{308A9D51-20B8-6B4D-9C01-30331E66B03A}" destId="{02239249-86EA-A04D-A290-13124A7BBB37}" srcOrd="0" destOrd="0" presId="urn:microsoft.com/office/officeart/2005/8/layout/hierarchy4"/>
    <dgm:cxn modelId="{98F4EA54-C894-BF48-A55B-A1F3C80D33DB}" srcId="{B5B21A02-460E-F644-B39E-351DD511ADFF}" destId="{D1CCE0D1-66A9-1343-B1D2-CCA20841D95F}" srcOrd="0" destOrd="0" parTransId="{5A026B57-7D4C-F14B-BDE4-6F79969BED68}" sibTransId="{FA01BE3C-43E5-094A-A10C-C60B376D1C62}"/>
    <dgm:cxn modelId="{3BB61561-BF94-0548-BD43-ED27357751FC}" type="presOf" srcId="{1FB236D9-E15F-394C-B9BF-CC6E6FF3B5CD}" destId="{818FB1A5-1A44-7C47-9B3C-2C520AEDD79F}" srcOrd="0" destOrd="0" presId="urn:microsoft.com/office/officeart/2005/8/layout/hierarchy4"/>
    <dgm:cxn modelId="{38F88A68-C471-614F-B7E6-287F6E5D0B7C}" type="presOf" srcId="{2E5E2AEB-17F4-CD4E-86A6-E6C3FC52A3DA}" destId="{00DF5562-66BD-4140-9FB2-EF1F4880D4F9}" srcOrd="0" destOrd="0" presId="urn:microsoft.com/office/officeart/2005/8/layout/hierarchy4"/>
    <dgm:cxn modelId="{A5C58369-55F3-444C-B8AA-6F2C29876CF2}" type="presOf" srcId="{63850C42-6B70-D04E-9F72-6F75F524F3C9}" destId="{A0D48F87-5679-1147-B71A-743BCA88BEB4}" srcOrd="0" destOrd="0" presId="urn:microsoft.com/office/officeart/2005/8/layout/hierarchy4"/>
    <dgm:cxn modelId="{5F8C286A-1D37-774D-BA9E-29CE5A7E22DA}" type="presOf" srcId="{2069A5B8-95D8-9043-B70E-E3913AAA1847}" destId="{BC597140-438A-FA4B-B1C8-8A693A0163B1}" srcOrd="0" destOrd="0" presId="urn:microsoft.com/office/officeart/2005/8/layout/hierarchy4"/>
    <dgm:cxn modelId="{03AEAF70-D24F-E04F-9584-F5FCDA39FDDC}" srcId="{D1CCE0D1-66A9-1343-B1D2-CCA20841D95F}" destId="{1FB236D9-E15F-394C-B9BF-CC6E6FF3B5CD}" srcOrd="0" destOrd="0" parTransId="{6B10C9CE-C990-7147-B464-8AA33DB3C450}" sibTransId="{8C129580-B37D-2F45-A34F-744079DF932E}"/>
    <dgm:cxn modelId="{04756B77-FBD9-7541-BC23-543533412310}" srcId="{2069A5B8-95D8-9043-B70E-E3913AAA1847}" destId="{63850C42-6B70-D04E-9F72-6F75F524F3C9}" srcOrd="0" destOrd="0" parTransId="{37023929-D85F-E448-8742-EE6A3EB7C2BA}" sibTransId="{81775A8D-046D-2B4B-A2DA-D4096E840036}"/>
    <dgm:cxn modelId="{47D56AAA-CB42-AF4D-B33C-C2E1EB8BF9CB}" srcId="{D0F5DE82-FF2B-1F4C-B80D-6DE41D6516BD}" destId="{DE1B54BA-D99D-FE47-B20B-8AE75BF00E4B}" srcOrd="0" destOrd="0" parTransId="{1463E256-7FE2-AB41-8ECA-2A269424D3C6}" sibTransId="{F465CC87-B08A-894B-B492-A538240B453D}"/>
    <dgm:cxn modelId="{14E36FAD-298C-BC4C-9534-377176693C06}" srcId="{63850C42-6B70-D04E-9F72-6F75F524F3C9}" destId="{5EB6894D-3959-E04D-9779-FD03E878EF19}" srcOrd="0" destOrd="0" parTransId="{AB72DACD-60FA-964C-A6EB-F75C33AFC30E}" sibTransId="{78DA0755-57CE-7343-B2C2-21693224DDFE}"/>
    <dgm:cxn modelId="{D9F57ABE-21D3-7E49-8171-870C9919E415}" type="presOf" srcId="{D1CCE0D1-66A9-1343-B1D2-CCA20841D95F}" destId="{F21E646B-9743-864D-82E7-C3BA7A857F85}" srcOrd="0" destOrd="0" presId="urn:microsoft.com/office/officeart/2005/8/layout/hierarchy4"/>
    <dgm:cxn modelId="{DC6E30E0-7408-8D42-B3E3-DA33A81DC49F}" type="presOf" srcId="{B5B21A02-460E-F644-B39E-351DD511ADFF}" destId="{1B2FAAB8-5872-1341-B46C-F72B008ABE71}" srcOrd="0" destOrd="0" presId="urn:microsoft.com/office/officeart/2005/8/layout/hierarchy4"/>
    <dgm:cxn modelId="{AF67F20F-0E06-DE48-A49B-6D7B05223469}" type="presParOf" srcId="{02239249-86EA-A04D-A290-13124A7BBB37}" destId="{9F1FDFD8-8EAC-494B-B12A-2B79C0FE7C02}" srcOrd="0" destOrd="0" presId="urn:microsoft.com/office/officeart/2005/8/layout/hierarchy4"/>
    <dgm:cxn modelId="{FD92C191-C4E8-A04D-9965-E9D5398C5A60}" type="presParOf" srcId="{9F1FDFD8-8EAC-494B-B12A-2B79C0FE7C02}" destId="{00DF5562-66BD-4140-9FB2-EF1F4880D4F9}" srcOrd="0" destOrd="0" presId="urn:microsoft.com/office/officeart/2005/8/layout/hierarchy4"/>
    <dgm:cxn modelId="{8FEED4D8-65DD-574B-AE3F-D9C70295B44B}" type="presParOf" srcId="{9F1FDFD8-8EAC-494B-B12A-2B79C0FE7C02}" destId="{20FFE536-3E2B-C947-A325-F18928BB1814}" srcOrd="1" destOrd="0" presId="urn:microsoft.com/office/officeart/2005/8/layout/hierarchy4"/>
    <dgm:cxn modelId="{60868734-59EF-B946-B440-A9BDC4851CE8}" type="presParOf" srcId="{9F1FDFD8-8EAC-494B-B12A-2B79C0FE7C02}" destId="{7B856174-9E4F-ED46-934D-3FE702CC6AA4}" srcOrd="2" destOrd="0" presId="urn:microsoft.com/office/officeart/2005/8/layout/hierarchy4"/>
    <dgm:cxn modelId="{0E76A7AE-3FCA-E041-A133-1EAC56B2EE80}" type="presParOf" srcId="{7B856174-9E4F-ED46-934D-3FE702CC6AA4}" destId="{C98B32A1-4F4E-3043-B681-18AF07020A46}" srcOrd="0" destOrd="0" presId="urn:microsoft.com/office/officeart/2005/8/layout/hierarchy4"/>
    <dgm:cxn modelId="{7A145074-C0EE-B844-8AEC-BED53D959D52}" type="presParOf" srcId="{C98B32A1-4F4E-3043-B681-18AF07020A46}" destId="{3E4A6676-BC03-FC4D-AB65-60A505CBB8AC}" srcOrd="0" destOrd="0" presId="urn:microsoft.com/office/officeart/2005/8/layout/hierarchy4"/>
    <dgm:cxn modelId="{0E9731F9-23B9-9946-AB8E-B7AA8F27671F}" type="presParOf" srcId="{C98B32A1-4F4E-3043-B681-18AF07020A46}" destId="{912C70D9-CA5A-A946-AC1B-51A988F3CB5A}" srcOrd="1" destOrd="0" presId="urn:microsoft.com/office/officeart/2005/8/layout/hierarchy4"/>
    <dgm:cxn modelId="{0C8A3FBD-835F-0A4A-AC67-74461597263C}" type="presParOf" srcId="{C98B32A1-4F4E-3043-B681-18AF07020A46}" destId="{A011F23C-AA2F-BC47-8C42-0DACA3271D8A}" srcOrd="2" destOrd="0" presId="urn:microsoft.com/office/officeart/2005/8/layout/hierarchy4"/>
    <dgm:cxn modelId="{A50088A5-D6C7-8A49-8189-84FDE17ED97F}" type="presParOf" srcId="{A011F23C-AA2F-BC47-8C42-0DACA3271D8A}" destId="{17A9CB6A-6B88-5F44-8952-6318C2882597}" srcOrd="0" destOrd="0" presId="urn:microsoft.com/office/officeart/2005/8/layout/hierarchy4"/>
    <dgm:cxn modelId="{3124863B-AA48-F147-B247-7A493D1D4DB4}" type="presParOf" srcId="{17A9CB6A-6B88-5F44-8952-6318C2882597}" destId="{4E75070E-1099-4A4A-B13B-3679DF46CDA4}" srcOrd="0" destOrd="0" presId="urn:microsoft.com/office/officeart/2005/8/layout/hierarchy4"/>
    <dgm:cxn modelId="{B8420DEE-89A6-EA48-AF0D-A0F7DD04E8DC}" type="presParOf" srcId="{17A9CB6A-6B88-5F44-8952-6318C2882597}" destId="{C4444FC4-9863-0D42-8CE6-BD019CB3486E}" srcOrd="1" destOrd="0" presId="urn:microsoft.com/office/officeart/2005/8/layout/hierarchy4"/>
    <dgm:cxn modelId="{7A8E18A2-8638-2449-BCB3-14B8698895EE}" type="presParOf" srcId="{17A9CB6A-6B88-5F44-8952-6318C2882597}" destId="{0800D1EF-15FB-564C-B4FC-78703AFF6C85}" srcOrd="2" destOrd="0" presId="urn:microsoft.com/office/officeart/2005/8/layout/hierarchy4"/>
    <dgm:cxn modelId="{0D27EAF7-583E-9244-94AF-ABEF280AC27C}" type="presParOf" srcId="{0800D1EF-15FB-564C-B4FC-78703AFF6C85}" destId="{C98A16CA-9AE0-AF48-8B65-91CB0676B630}" srcOrd="0" destOrd="0" presId="urn:microsoft.com/office/officeart/2005/8/layout/hierarchy4"/>
    <dgm:cxn modelId="{B95D8609-701A-884B-97CA-80CFB3E03B9C}" type="presParOf" srcId="{C98A16CA-9AE0-AF48-8B65-91CB0676B630}" destId="{F026AA79-BB36-6345-B373-9425A1BDBD12}" srcOrd="0" destOrd="0" presId="urn:microsoft.com/office/officeart/2005/8/layout/hierarchy4"/>
    <dgm:cxn modelId="{A38B5E0C-065A-B94E-9850-FAB9651A0A31}" type="presParOf" srcId="{C98A16CA-9AE0-AF48-8B65-91CB0676B630}" destId="{29E68079-6D79-7442-A113-424C70F775BB}" srcOrd="1" destOrd="0" presId="urn:microsoft.com/office/officeart/2005/8/layout/hierarchy4"/>
    <dgm:cxn modelId="{61B32411-913C-2044-9B31-07DEE6304243}" type="presParOf" srcId="{7B856174-9E4F-ED46-934D-3FE702CC6AA4}" destId="{8CA8A014-DD43-1244-B4AB-E5C02A8CFE3B}" srcOrd="1" destOrd="0" presId="urn:microsoft.com/office/officeart/2005/8/layout/hierarchy4"/>
    <dgm:cxn modelId="{30535336-C618-5344-B935-625FAA7EE7C4}" type="presParOf" srcId="{7B856174-9E4F-ED46-934D-3FE702CC6AA4}" destId="{DC4D3BFC-384C-904B-AF30-DE2D148382B8}" srcOrd="2" destOrd="0" presId="urn:microsoft.com/office/officeart/2005/8/layout/hierarchy4"/>
    <dgm:cxn modelId="{D479962C-DA4F-C44E-AAE4-C524FE0C1353}" type="presParOf" srcId="{DC4D3BFC-384C-904B-AF30-DE2D148382B8}" destId="{BC597140-438A-FA4B-B1C8-8A693A0163B1}" srcOrd="0" destOrd="0" presId="urn:microsoft.com/office/officeart/2005/8/layout/hierarchy4"/>
    <dgm:cxn modelId="{AE056F8B-D250-BF45-8945-63A8B565F770}" type="presParOf" srcId="{DC4D3BFC-384C-904B-AF30-DE2D148382B8}" destId="{ECA5AE1C-4B6F-BD48-BE7C-4ADE7B55C428}" srcOrd="1" destOrd="0" presId="urn:microsoft.com/office/officeart/2005/8/layout/hierarchy4"/>
    <dgm:cxn modelId="{99BEA2DE-F29A-564F-B2E2-D2F72E6F6FEE}" type="presParOf" srcId="{DC4D3BFC-384C-904B-AF30-DE2D148382B8}" destId="{1EED0B22-532B-3D49-B2BE-584A5F399AEF}" srcOrd="2" destOrd="0" presId="urn:microsoft.com/office/officeart/2005/8/layout/hierarchy4"/>
    <dgm:cxn modelId="{7681B5AE-6600-894C-9EB6-C07E0F7A5B70}" type="presParOf" srcId="{1EED0B22-532B-3D49-B2BE-584A5F399AEF}" destId="{979C783D-BF3A-3347-978C-D82C407D934C}" srcOrd="0" destOrd="0" presId="urn:microsoft.com/office/officeart/2005/8/layout/hierarchy4"/>
    <dgm:cxn modelId="{41CB079F-E9A9-0D4B-9C12-95F9827B3988}" type="presParOf" srcId="{979C783D-BF3A-3347-978C-D82C407D934C}" destId="{A0D48F87-5679-1147-B71A-743BCA88BEB4}" srcOrd="0" destOrd="0" presId="urn:microsoft.com/office/officeart/2005/8/layout/hierarchy4"/>
    <dgm:cxn modelId="{AAE8A931-4439-A245-A101-1B50367E8EB8}" type="presParOf" srcId="{979C783D-BF3A-3347-978C-D82C407D934C}" destId="{802681B1-5C5A-4E43-A088-02E9978DF387}" srcOrd="1" destOrd="0" presId="urn:microsoft.com/office/officeart/2005/8/layout/hierarchy4"/>
    <dgm:cxn modelId="{FB384E39-05C2-0340-B3FC-08C969292EF4}" type="presParOf" srcId="{979C783D-BF3A-3347-978C-D82C407D934C}" destId="{20EF5A03-3860-9F4B-94EC-F87A60E7ABEF}" srcOrd="2" destOrd="0" presId="urn:microsoft.com/office/officeart/2005/8/layout/hierarchy4"/>
    <dgm:cxn modelId="{98C4A6A7-5761-6442-B4D9-F59E509F3756}" type="presParOf" srcId="{20EF5A03-3860-9F4B-94EC-F87A60E7ABEF}" destId="{DD905055-7C46-7B43-B618-EA81BF2EE51D}" srcOrd="0" destOrd="0" presId="urn:microsoft.com/office/officeart/2005/8/layout/hierarchy4"/>
    <dgm:cxn modelId="{C77A7EB4-9A10-C84B-89FD-89FCB8CDD9EC}" type="presParOf" srcId="{DD905055-7C46-7B43-B618-EA81BF2EE51D}" destId="{284D5E51-3932-A648-A71B-41FAB340F816}" srcOrd="0" destOrd="0" presId="urn:microsoft.com/office/officeart/2005/8/layout/hierarchy4"/>
    <dgm:cxn modelId="{090E9BE9-2441-1C42-B4F6-2EC1B060CE75}" type="presParOf" srcId="{DD905055-7C46-7B43-B618-EA81BF2EE51D}" destId="{AB5D0221-5BC7-FD47-BBA6-BF31F2B6042D}" srcOrd="1" destOrd="0" presId="urn:microsoft.com/office/officeart/2005/8/layout/hierarchy4"/>
    <dgm:cxn modelId="{F55E5FE4-73D8-1B4F-B603-14B1A67F3EEE}" type="presParOf" srcId="{7B856174-9E4F-ED46-934D-3FE702CC6AA4}" destId="{EA9F6544-4D2E-694B-958C-D4034E1B936A}" srcOrd="3" destOrd="0" presId="urn:microsoft.com/office/officeart/2005/8/layout/hierarchy4"/>
    <dgm:cxn modelId="{DF2980F3-CE23-044F-857E-AB4143AC139A}" type="presParOf" srcId="{7B856174-9E4F-ED46-934D-3FE702CC6AA4}" destId="{06DBBE3E-15F9-454C-9C61-AA2BAA35E0C9}" srcOrd="4" destOrd="0" presId="urn:microsoft.com/office/officeart/2005/8/layout/hierarchy4"/>
    <dgm:cxn modelId="{1ED724C6-D822-4046-853C-80D6E01DEBA3}" type="presParOf" srcId="{06DBBE3E-15F9-454C-9C61-AA2BAA35E0C9}" destId="{1B2FAAB8-5872-1341-B46C-F72B008ABE71}" srcOrd="0" destOrd="0" presId="urn:microsoft.com/office/officeart/2005/8/layout/hierarchy4"/>
    <dgm:cxn modelId="{56B081A2-D9F4-CC45-B655-2169C0A3EA79}" type="presParOf" srcId="{06DBBE3E-15F9-454C-9C61-AA2BAA35E0C9}" destId="{DCBB9294-1A56-854C-B9C8-7DB15C4C9059}" srcOrd="1" destOrd="0" presId="urn:microsoft.com/office/officeart/2005/8/layout/hierarchy4"/>
    <dgm:cxn modelId="{A69DB7A0-C82B-834C-80A1-18E0FE311A82}" type="presParOf" srcId="{06DBBE3E-15F9-454C-9C61-AA2BAA35E0C9}" destId="{20F10FBE-C213-E34A-88F9-723F4DB009BB}" srcOrd="2" destOrd="0" presId="urn:microsoft.com/office/officeart/2005/8/layout/hierarchy4"/>
    <dgm:cxn modelId="{A8F2BBF0-9CB7-C74E-8568-41F62B0167C0}" type="presParOf" srcId="{20F10FBE-C213-E34A-88F9-723F4DB009BB}" destId="{C6A98AC8-B24F-2D43-AE43-6EBC5039F6D3}" srcOrd="0" destOrd="0" presId="urn:microsoft.com/office/officeart/2005/8/layout/hierarchy4"/>
    <dgm:cxn modelId="{848A20D8-5005-5441-9DC7-34756D34DC45}" type="presParOf" srcId="{C6A98AC8-B24F-2D43-AE43-6EBC5039F6D3}" destId="{F21E646B-9743-864D-82E7-C3BA7A857F85}" srcOrd="0" destOrd="0" presId="urn:microsoft.com/office/officeart/2005/8/layout/hierarchy4"/>
    <dgm:cxn modelId="{2187ECAD-F9E7-1B4F-B824-34B2BDF7B368}" type="presParOf" srcId="{C6A98AC8-B24F-2D43-AE43-6EBC5039F6D3}" destId="{D2227BFA-8C92-5E4E-99D0-19D084A05735}" srcOrd="1" destOrd="0" presId="urn:microsoft.com/office/officeart/2005/8/layout/hierarchy4"/>
    <dgm:cxn modelId="{FF464ED5-33C6-AC4E-9008-6EBDC9C87BDD}" type="presParOf" srcId="{C6A98AC8-B24F-2D43-AE43-6EBC5039F6D3}" destId="{E30C7242-6C8F-6343-9F2F-4CF476FB74EE}" srcOrd="2" destOrd="0" presId="urn:microsoft.com/office/officeart/2005/8/layout/hierarchy4"/>
    <dgm:cxn modelId="{3162E55A-9EA7-E44D-88AD-21B6CD37C578}" type="presParOf" srcId="{E30C7242-6C8F-6343-9F2F-4CF476FB74EE}" destId="{3CDF18B0-DF42-7447-A013-589D973BD283}" srcOrd="0" destOrd="0" presId="urn:microsoft.com/office/officeart/2005/8/layout/hierarchy4"/>
    <dgm:cxn modelId="{946B4F3F-8B98-8849-B1BF-9A2F0A2A2193}" type="presParOf" srcId="{3CDF18B0-DF42-7447-A013-589D973BD283}" destId="{818FB1A5-1A44-7C47-9B3C-2C520AEDD79F}" srcOrd="0" destOrd="0" presId="urn:microsoft.com/office/officeart/2005/8/layout/hierarchy4"/>
    <dgm:cxn modelId="{DE016C6F-1B92-FC4D-A70D-5598DE7F1C8C}" type="presParOf" srcId="{3CDF18B0-DF42-7447-A013-589D973BD283}" destId="{E42B476B-9F9A-9E4B-A25C-D5ECAFC3B5C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8A9D51-20B8-6B4D-9C01-30331E66B03A}" type="doc">
      <dgm:prSet loTypeId="urn:microsoft.com/office/officeart/2005/8/layout/hierarchy4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2E5E2AEB-17F4-CD4E-86A6-E6C3FC52A3DA}">
      <dgm:prSet phldrT="[Texto]" custT="1"/>
      <dgm:spPr/>
      <dgm:t>
        <a:bodyPr/>
        <a:lstStyle/>
        <a:p>
          <a:r>
            <a:rPr lang="es-MX" sz="1000" dirty="0"/>
            <a:t>¿Cómo la implantación tecnológica  </a:t>
          </a:r>
          <a:r>
            <a:rPr lang="es-MX" sz="1000" i="1" dirty="0"/>
            <a:t>e-learning</a:t>
          </a:r>
          <a:r>
            <a:rPr lang="es-MX" sz="1000" dirty="0"/>
            <a:t>  proporciona mayor cobertura y eficiencia educativa en  los programas formativos impartidos por el Posgrado de la Facultad de Contaduría y Administración  de la Universidad Autónoma de Querétaro? </a:t>
          </a:r>
        </a:p>
      </dgm:t>
    </dgm:pt>
    <dgm:pt modelId="{D1E0CD04-E526-314C-9FAA-ED65A885ACC6}" type="parTrans" cxnId="{EA72D246-6468-4C45-8FF1-F7EE65B593DF}">
      <dgm:prSet/>
      <dgm:spPr/>
      <dgm:t>
        <a:bodyPr/>
        <a:lstStyle/>
        <a:p>
          <a:endParaRPr lang="es-MX"/>
        </a:p>
      </dgm:t>
    </dgm:pt>
    <dgm:pt modelId="{33C70FA3-CAD5-9C44-B002-58FD651DFDE0}" type="sibTrans" cxnId="{EA72D246-6468-4C45-8FF1-F7EE65B593DF}">
      <dgm:prSet/>
      <dgm:spPr/>
      <dgm:t>
        <a:bodyPr/>
        <a:lstStyle/>
        <a:p>
          <a:endParaRPr lang="es-MX"/>
        </a:p>
      </dgm:t>
    </dgm:pt>
    <dgm:pt modelId="{EC34CF97-C5B0-D64E-8D77-DFC7FA1B3E73}">
      <dgm:prSet phldrT="[Texto]" custT="1"/>
      <dgm:spPr/>
      <dgm:t>
        <a:bodyPr/>
        <a:lstStyle/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Cobertura educativa de la Implantación Tecnológica </a:t>
          </a:r>
          <a:r>
            <a:rPr lang="es-MX" sz="1000" i="1" dirty="0">
              <a:latin typeface="Arial" panose="020B0604020202020204" pitchFamily="34" charset="0"/>
              <a:cs typeface="Arial" panose="020B0604020202020204" pitchFamily="34" charset="0"/>
            </a:rPr>
            <a:t>e-learning</a:t>
          </a:r>
          <a:endParaRPr lang="es-MX" sz="1000"/>
        </a:p>
      </dgm:t>
    </dgm:pt>
    <dgm:pt modelId="{7467AB24-9497-1740-BCB8-88AC508F1BB6}" type="parTrans" cxnId="{6F10A318-BDB2-1041-8E6C-266FE6D50D73}">
      <dgm:prSet/>
      <dgm:spPr/>
      <dgm:t>
        <a:bodyPr/>
        <a:lstStyle/>
        <a:p>
          <a:endParaRPr lang="es-MX"/>
        </a:p>
      </dgm:t>
    </dgm:pt>
    <dgm:pt modelId="{BC73C7A7-EE05-BF4C-824F-5338F39F1F5F}" type="sibTrans" cxnId="{6F10A318-BDB2-1041-8E6C-266FE6D50D73}">
      <dgm:prSet/>
      <dgm:spPr/>
      <dgm:t>
        <a:bodyPr/>
        <a:lstStyle/>
        <a:p>
          <a:endParaRPr lang="es-MX"/>
        </a:p>
      </dgm:t>
    </dgm:pt>
    <dgm:pt modelId="{D0F5DE82-FF2B-1F4C-B80D-6DE41D6516BD}">
      <dgm:prSet phldrT="[Texto]" custT="1"/>
      <dgm:spPr/>
      <dgm:t>
        <a:bodyPr/>
        <a:lstStyle/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dependiente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Incremento de la Cobertura educativa</a:t>
          </a:r>
        </a:p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independiente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La  Implantación Tecnológica  e-learning</a:t>
          </a:r>
          <a:endParaRPr lang="es-MX" sz="1000"/>
        </a:p>
      </dgm:t>
    </dgm:pt>
    <dgm:pt modelId="{2019BA20-1F7D-E446-A6B9-5D8BCB0A5697}" type="parTrans" cxnId="{D3AE4300-3F9C-7048-BB95-651CDD52A0E3}">
      <dgm:prSet/>
      <dgm:spPr/>
      <dgm:t>
        <a:bodyPr/>
        <a:lstStyle/>
        <a:p>
          <a:endParaRPr lang="es-MX"/>
        </a:p>
      </dgm:t>
    </dgm:pt>
    <dgm:pt modelId="{DBA8D8C8-6B97-BC4A-97D0-06B7F26A57C7}" type="sibTrans" cxnId="{D3AE4300-3F9C-7048-BB95-651CDD52A0E3}">
      <dgm:prSet/>
      <dgm:spPr/>
      <dgm:t>
        <a:bodyPr/>
        <a:lstStyle/>
        <a:p>
          <a:endParaRPr lang="es-MX"/>
        </a:p>
      </dgm:t>
    </dgm:pt>
    <dgm:pt modelId="{2069A5B8-95D8-9043-B70E-E3913AAA1847}">
      <dgm:prSet phldrT="[Texto]" custT="1"/>
      <dgm:spPr/>
      <dgm:t>
        <a:bodyPr/>
        <a:lstStyle/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Innovación educativa en los Programas educativos de posgrado</a:t>
          </a:r>
          <a:endParaRPr lang="es-MX" sz="1000"/>
        </a:p>
      </dgm:t>
    </dgm:pt>
    <dgm:pt modelId="{7D54C531-7D40-1942-8D6A-D31903BE660D}" type="parTrans" cxnId="{FF469D33-12C0-964B-8034-FAFB2877CB15}">
      <dgm:prSet/>
      <dgm:spPr/>
      <dgm:t>
        <a:bodyPr/>
        <a:lstStyle/>
        <a:p>
          <a:endParaRPr lang="es-MX"/>
        </a:p>
      </dgm:t>
    </dgm:pt>
    <dgm:pt modelId="{037ADA65-34BB-CB4B-9A91-74C0FE0FE74C}" type="sibTrans" cxnId="{FF469D33-12C0-964B-8034-FAFB2877CB15}">
      <dgm:prSet/>
      <dgm:spPr/>
      <dgm:t>
        <a:bodyPr/>
        <a:lstStyle/>
        <a:p>
          <a:endParaRPr lang="es-MX"/>
        </a:p>
      </dgm:t>
    </dgm:pt>
    <dgm:pt modelId="{63850C42-6B70-D04E-9F72-6F75F524F3C9}">
      <dgm:prSet phldrT="[Texto]" custT="1"/>
      <dgm:spPr/>
      <dgm:t>
        <a:bodyPr/>
        <a:lstStyle/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dependiente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Innovación educativa </a:t>
          </a:r>
        </a:p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independiente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Implantación tecnológica e-learning</a:t>
          </a:r>
          <a:endParaRPr lang="es-MX" sz="1000"/>
        </a:p>
      </dgm:t>
    </dgm:pt>
    <dgm:pt modelId="{37023929-D85F-E448-8742-EE6A3EB7C2BA}" type="parTrans" cxnId="{04756B77-FBD9-7541-BC23-543533412310}">
      <dgm:prSet/>
      <dgm:spPr/>
      <dgm:t>
        <a:bodyPr/>
        <a:lstStyle/>
        <a:p>
          <a:endParaRPr lang="es-MX"/>
        </a:p>
      </dgm:t>
    </dgm:pt>
    <dgm:pt modelId="{81775A8D-046D-2B4B-A2DA-D4096E840036}" type="sibTrans" cxnId="{04756B77-FBD9-7541-BC23-543533412310}">
      <dgm:prSet/>
      <dgm:spPr/>
      <dgm:t>
        <a:bodyPr/>
        <a:lstStyle/>
        <a:p>
          <a:endParaRPr lang="es-MX"/>
        </a:p>
      </dgm:t>
    </dgm:pt>
    <dgm:pt modelId="{B5B21A02-460E-F644-B39E-351DD511ADFF}">
      <dgm:prSet custT="1"/>
      <dgm:spPr/>
      <dgm:t>
        <a:bodyPr/>
        <a:lstStyle/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Eficiencia  educativa de la Implantación Tecnológica  e-learning</a:t>
          </a:r>
        </a:p>
      </dgm:t>
    </dgm:pt>
    <dgm:pt modelId="{D1459B3F-BE82-7E4C-8883-2DDAE56622CE}" type="parTrans" cxnId="{3E09AD0E-495C-014B-9AB2-5757DF52B3A1}">
      <dgm:prSet/>
      <dgm:spPr/>
      <dgm:t>
        <a:bodyPr/>
        <a:lstStyle/>
        <a:p>
          <a:endParaRPr lang="es-MX"/>
        </a:p>
      </dgm:t>
    </dgm:pt>
    <dgm:pt modelId="{17631AE9-C221-D44D-BE8D-8B34B7F20935}" type="sibTrans" cxnId="{3E09AD0E-495C-014B-9AB2-5757DF52B3A1}">
      <dgm:prSet/>
      <dgm:spPr/>
      <dgm:t>
        <a:bodyPr/>
        <a:lstStyle/>
        <a:p>
          <a:endParaRPr lang="es-MX"/>
        </a:p>
      </dgm:t>
    </dgm:pt>
    <dgm:pt modelId="{D1CCE0D1-66A9-1343-B1D2-CCA20841D95F}">
      <dgm:prSet custT="1"/>
      <dgm:spPr/>
      <dgm:t>
        <a:bodyPr/>
        <a:lstStyle/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dependiente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Fortalecimiento de la Eficiencia educativa</a:t>
          </a:r>
        </a:p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independiente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La Implantación Tecnológica </a:t>
          </a:r>
          <a:r>
            <a:rPr lang="es-MX" sz="1000" i="1" dirty="0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endParaRPr lang="es-MX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026B57-7D4C-F14B-BDE4-6F79969BED68}" type="parTrans" cxnId="{98F4EA54-C894-BF48-A55B-A1F3C80D33DB}">
      <dgm:prSet/>
      <dgm:spPr/>
      <dgm:t>
        <a:bodyPr/>
        <a:lstStyle/>
        <a:p>
          <a:endParaRPr lang="es-MX"/>
        </a:p>
      </dgm:t>
    </dgm:pt>
    <dgm:pt modelId="{FA01BE3C-43E5-094A-A10C-C60B376D1C62}" type="sibTrans" cxnId="{98F4EA54-C894-BF48-A55B-A1F3C80D33DB}">
      <dgm:prSet/>
      <dgm:spPr/>
      <dgm:t>
        <a:bodyPr/>
        <a:lstStyle/>
        <a:p>
          <a:endParaRPr lang="es-MX"/>
        </a:p>
      </dgm:t>
    </dgm:pt>
    <dgm:pt modelId="{DE1B54BA-D99D-FE47-B20B-8AE75BF00E4B}">
      <dgm:prSet custT="1"/>
      <dgm:spPr/>
      <dgm:t>
        <a:bodyPr/>
        <a:lstStyle/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Número de personas con licenciatura, Número de personas con un posgrado , número de computadoras y tablets del alumno, calidad del internet del alumno,  Nivel disposición del alumno a clases a distancia</a:t>
          </a:r>
          <a:endParaRPr lang="es-MX" sz="10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3E256-7FE2-AB41-8ECA-2A269424D3C6}" type="parTrans" cxnId="{47D56AAA-CB42-AF4D-B33C-C2E1EB8BF9CB}">
      <dgm:prSet/>
      <dgm:spPr/>
      <dgm:t>
        <a:bodyPr/>
        <a:lstStyle/>
        <a:p>
          <a:endParaRPr lang="es-MX"/>
        </a:p>
      </dgm:t>
    </dgm:pt>
    <dgm:pt modelId="{F465CC87-B08A-894B-B492-A538240B453D}" type="sibTrans" cxnId="{47D56AAA-CB42-AF4D-B33C-C2E1EB8BF9CB}">
      <dgm:prSet/>
      <dgm:spPr/>
      <dgm:t>
        <a:bodyPr/>
        <a:lstStyle/>
        <a:p>
          <a:endParaRPr lang="es-MX"/>
        </a:p>
      </dgm:t>
    </dgm:pt>
    <dgm:pt modelId="{5EB6894D-3959-E04D-9779-FD03E878EF19}">
      <dgm:prSet custT="1"/>
      <dgm:spPr/>
      <dgm:t>
        <a:bodyPr/>
        <a:lstStyle/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Programa de  la Capacitación docente,Diseño de  Plataforma digital, Nivel de adopción tecnológica, Diseño de clases</a:t>
          </a:r>
        </a:p>
      </dgm:t>
    </dgm:pt>
    <dgm:pt modelId="{AB72DACD-60FA-964C-A6EB-F75C33AFC30E}" type="parTrans" cxnId="{14E36FAD-298C-BC4C-9534-377176693C06}">
      <dgm:prSet/>
      <dgm:spPr/>
      <dgm:t>
        <a:bodyPr/>
        <a:lstStyle/>
        <a:p>
          <a:endParaRPr lang="es-MX"/>
        </a:p>
      </dgm:t>
    </dgm:pt>
    <dgm:pt modelId="{78DA0755-57CE-7343-B2C2-21693224DDFE}" type="sibTrans" cxnId="{14E36FAD-298C-BC4C-9534-377176693C06}">
      <dgm:prSet/>
      <dgm:spPr/>
      <dgm:t>
        <a:bodyPr/>
        <a:lstStyle/>
        <a:p>
          <a:endParaRPr lang="es-MX"/>
        </a:p>
      </dgm:t>
    </dgm:pt>
    <dgm:pt modelId="{1FB236D9-E15F-394C-B9BF-CC6E6FF3B5CD}">
      <dgm:prSet custT="1"/>
      <dgm:spPr/>
      <dgm:t>
        <a:bodyPr/>
        <a:lstStyle/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Número de ingresos, número de matriculados</a:t>
          </a:r>
        </a:p>
        <a:p>
          <a:r>
            <a:rPr lang="es-MX" sz="1000" dirty="0">
              <a:latin typeface="Arial" panose="020B0604020202020204" pitchFamily="34" charset="0"/>
              <a:cs typeface="Arial" panose="020B0604020202020204" pitchFamily="34" charset="0"/>
            </a:rPr>
            <a:t>Nivel de aprendizaje del estudiante, experiencia  Docente, capacitación docente, disposición al uso de plataformas educativas de alumnos y docentes,disponibilidad de plataformas digitales, Disposición de plataformas educativas.</a:t>
          </a:r>
        </a:p>
      </dgm:t>
    </dgm:pt>
    <dgm:pt modelId="{6B10C9CE-C990-7147-B464-8AA33DB3C450}" type="parTrans" cxnId="{03AEAF70-D24F-E04F-9584-F5FCDA39FDDC}">
      <dgm:prSet/>
      <dgm:spPr/>
      <dgm:t>
        <a:bodyPr/>
        <a:lstStyle/>
        <a:p>
          <a:endParaRPr lang="es-MX"/>
        </a:p>
      </dgm:t>
    </dgm:pt>
    <dgm:pt modelId="{8C129580-B37D-2F45-A34F-744079DF932E}" type="sibTrans" cxnId="{03AEAF70-D24F-E04F-9584-F5FCDA39FDDC}">
      <dgm:prSet/>
      <dgm:spPr/>
      <dgm:t>
        <a:bodyPr/>
        <a:lstStyle/>
        <a:p>
          <a:endParaRPr lang="es-MX"/>
        </a:p>
      </dgm:t>
    </dgm:pt>
    <dgm:pt modelId="{254E5285-7D92-194D-BA58-8D3932DEC33A}">
      <dgm:prSet custT="1"/>
      <dgm:spPr/>
      <dgm:t>
        <a:bodyPr/>
        <a:lstStyle/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Herramienta de Recolección de datos</a:t>
          </a:r>
        </a:p>
        <a:p>
          <a:r>
            <a:rPr lang="es-MX" sz="1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Encuesta</a:t>
          </a:r>
        </a:p>
        <a:p>
          <a:endParaRPr lang="es-MX" sz="1000" dirty="0"/>
        </a:p>
      </dgm:t>
    </dgm:pt>
    <dgm:pt modelId="{9B2097E4-0CFC-4242-B803-26A05558E1EA}" type="parTrans" cxnId="{A1E7F3E5-CD46-FF44-B9FE-CA07C3AE6FBE}">
      <dgm:prSet/>
      <dgm:spPr/>
      <dgm:t>
        <a:bodyPr/>
        <a:lstStyle/>
        <a:p>
          <a:endParaRPr lang="es-MX"/>
        </a:p>
      </dgm:t>
    </dgm:pt>
    <dgm:pt modelId="{13FA24EF-DABF-0E42-BC7C-CCA52FC7FED7}" type="sibTrans" cxnId="{A1E7F3E5-CD46-FF44-B9FE-CA07C3AE6FBE}">
      <dgm:prSet/>
      <dgm:spPr/>
      <dgm:t>
        <a:bodyPr/>
        <a:lstStyle/>
        <a:p>
          <a:endParaRPr lang="es-MX"/>
        </a:p>
      </dgm:t>
    </dgm:pt>
    <dgm:pt modelId="{E4C60C44-D548-744D-B383-8AE526477941}">
      <dgm:prSet custT="1"/>
      <dgm:spPr/>
      <dgm:t>
        <a:bodyPr/>
        <a:lstStyle/>
        <a:p>
          <a:r>
            <a:rPr lang="es-MX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Herramienta de Recolección de datos</a:t>
          </a:r>
        </a:p>
        <a:p>
          <a:r>
            <a:rPr lang="es-MX" sz="1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Entrevista,  Observación Documental y Observación Participante</a:t>
          </a:r>
        </a:p>
      </dgm:t>
    </dgm:pt>
    <dgm:pt modelId="{19C9B335-8984-1D47-8AC8-3891FFF834A3}" type="parTrans" cxnId="{A6B9709D-17ED-DB47-9567-490351F9245D}">
      <dgm:prSet/>
      <dgm:spPr/>
      <dgm:t>
        <a:bodyPr/>
        <a:lstStyle/>
        <a:p>
          <a:endParaRPr lang="es-MX"/>
        </a:p>
      </dgm:t>
    </dgm:pt>
    <dgm:pt modelId="{C60DF6CC-90BD-1C42-B51D-756EB0ED70D7}" type="sibTrans" cxnId="{A6B9709D-17ED-DB47-9567-490351F9245D}">
      <dgm:prSet/>
      <dgm:spPr/>
      <dgm:t>
        <a:bodyPr/>
        <a:lstStyle/>
        <a:p>
          <a:endParaRPr lang="es-MX"/>
        </a:p>
      </dgm:t>
    </dgm:pt>
    <dgm:pt modelId="{F4D38E7F-AA7F-DB48-B436-4483A3D165C0}">
      <dgm:prSet custT="1"/>
      <dgm:spPr/>
      <dgm:t>
        <a:bodyPr/>
        <a:lstStyle/>
        <a:p>
          <a:r>
            <a:rPr lang="es-MX" sz="1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Herramienta de Recolección de datos</a:t>
          </a:r>
        </a:p>
        <a:p>
          <a:r>
            <a:rPr lang="es-MX" sz="10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Encuesta</a:t>
          </a:r>
        </a:p>
      </dgm:t>
    </dgm:pt>
    <dgm:pt modelId="{C1103F3F-F63D-D944-9112-AF38E04C61B7}" type="parTrans" cxnId="{F911466E-7E55-5744-AEEC-55737D1C4C2E}">
      <dgm:prSet/>
      <dgm:spPr/>
      <dgm:t>
        <a:bodyPr/>
        <a:lstStyle/>
        <a:p>
          <a:endParaRPr lang="es-MX"/>
        </a:p>
      </dgm:t>
    </dgm:pt>
    <dgm:pt modelId="{AF7DF89B-1921-CA46-957F-0D3CAFEE1951}" type="sibTrans" cxnId="{F911466E-7E55-5744-AEEC-55737D1C4C2E}">
      <dgm:prSet/>
      <dgm:spPr/>
      <dgm:t>
        <a:bodyPr/>
        <a:lstStyle/>
        <a:p>
          <a:endParaRPr lang="es-MX"/>
        </a:p>
      </dgm:t>
    </dgm:pt>
    <dgm:pt modelId="{02239249-86EA-A04D-A290-13124A7BBB37}" type="pres">
      <dgm:prSet presAssocID="{308A9D51-20B8-6B4D-9C01-30331E66B03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1FDFD8-8EAC-494B-B12A-2B79C0FE7C02}" type="pres">
      <dgm:prSet presAssocID="{2E5E2AEB-17F4-CD4E-86A6-E6C3FC52A3DA}" presName="vertOne" presStyleCnt="0"/>
      <dgm:spPr/>
    </dgm:pt>
    <dgm:pt modelId="{00DF5562-66BD-4140-9FB2-EF1F4880D4F9}" type="pres">
      <dgm:prSet presAssocID="{2E5E2AEB-17F4-CD4E-86A6-E6C3FC52A3DA}" presName="txOne" presStyleLbl="node0" presStyleIdx="0" presStyleCnt="1" custScaleY="22311">
        <dgm:presLayoutVars>
          <dgm:chPref val="3"/>
        </dgm:presLayoutVars>
      </dgm:prSet>
      <dgm:spPr/>
    </dgm:pt>
    <dgm:pt modelId="{20FFE536-3E2B-C947-A325-F18928BB1814}" type="pres">
      <dgm:prSet presAssocID="{2E5E2AEB-17F4-CD4E-86A6-E6C3FC52A3DA}" presName="parTransOne" presStyleCnt="0"/>
      <dgm:spPr/>
    </dgm:pt>
    <dgm:pt modelId="{7B856174-9E4F-ED46-934D-3FE702CC6AA4}" type="pres">
      <dgm:prSet presAssocID="{2E5E2AEB-17F4-CD4E-86A6-E6C3FC52A3DA}" presName="horzOne" presStyleCnt="0"/>
      <dgm:spPr/>
    </dgm:pt>
    <dgm:pt modelId="{C98B32A1-4F4E-3043-B681-18AF07020A46}" type="pres">
      <dgm:prSet presAssocID="{EC34CF97-C5B0-D64E-8D77-DFC7FA1B3E73}" presName="vertTwo" presStyleCnt="0"/>
      <dgm:spPr/>
    </dgm:pt>
    <dgm:pt modelId="{3E4A6676-BC03-FC4D-AB65-60A505CBB8AC}" type="pres">
      <dgm:prSet presAssocID="{EC34CF97-C5B0-D64E-8D77-DFC7FA1B3E73}" presName="txTwo" presStyleLbl="node2" presStyleIdx="0" presStyleCnt="3" custScaleY="27368">
        <dgm:presLayoutVars>
          <dgm:chPref val="3"/>
        </dgm:presLayoutVars>
      </dgm:prSet>
      <dgm:spPr/>
    </dgm:pt>
    <dgm:pt modelId="{912C70D9-CA5A-A946-AC1B-51A988F3CB5A}" type="pres">
      <dgm:prSet presAssocID="{EC34CF97-C5B0-D64E-8D77-DFC7FA1B3E73}" presName="parTransTwo" presStyleCnt="0"/>
      <dgm:spPr/>
    </dgm:pt>
    <dgm:pt modelId="{A011F23C-AA2F-BC47-8C42-0DACA3271D8A}" type="pres">
      <dgm:prSet presAssocID="{EC34CF97-C5B0-D64E-8D77-DFC7FA1B3E73}" presName="horzTwo" presStyleCnt="0"/>
      <dgm:spPr/>
    </dgm:pt>
    <dgm:pt modelId="{17A9CB6A-6B88-5F44-8952-6318C2882597}" type="pres">
      <dgm:prSet presAssocID="{D0F5DE82-FF2B-1F4C-B80D-6DE41D6516BD}" presName="vertThree" presStyleCnt="0"/>
      <dgm:spPr/>
    </dgm:pt>
    <dgm:pt modelId="{4E75070E-1099-4A4A-B13B-3679DF46CDA4}" type="pres">
      <dgm:prSet presAssocID="{D0F5DE82-FF2B-1F4C-B80D-6DE41D6516BD}" presName="txThree" presStyleLbl="node3" presStyleIdx="0" presStyleCnt="3" custScaleY="66568">
        <dgm:presLayoutVars>
          <dgm:chPref val="3"/>
        </dgm:presLayoutVars>
      </dgm:prSet>
      <dgm:spPr/>
    </dgm:pt>
    <dgm:pt modelId="{C4444FC4-9863-0D42-8CE6-BD019CB3486E}" type="pres">
      <dgm:prSet presAssocID="{D0F5DE82-FF2B-1F4C-B80D-6DE41D6516BD}" presName="parTransThree" presStyleCnt="0"/>
      <dgm:spPr/>
    </dgm:pt>
    <dgm:pt modelId="{0800D1EF-15FB-564C-B4FC-78703AFF6C85}" type="pres">
      <dgm:prSet presAssocID="{D0F5DE82-FF2B-1F4C-B80D-6DE41D6516BD}" presName="horzThree" presStyleCnt="0"/>
      <dgm:spPr/>
    </dgm:pt>
    <dgm:pt modelId="{C98A16CA-9AE0-AF48-8B65-91CB0676B630}" type="pres">
      <dgm:prSet presAssocID="{DE1B54BA-D99D-FE47-B20B-8AE75BF00E4B}" presName="vertFour" presStyleCnt="0">
        <dgm:presLayoutVars>
          <dgm:chPref val="3"/>
        </dgm:presLayoutVars>
      </dgm:prSet>
      <dgm:spPr/>
    </dgm:pt>
    <dgm:pt modelId="{F026AA79-BB36-6345-B373-9425A1BDBD12}" type="pres">
      <dgm:prSet presAssocID="{DE1B54BA-D99D-FE47-B20B-8AE75BF00E4B}" presName="txFour" presStyleLbl="node4" presStyleIdx="0" presStyleCnt="6" custScaleY="75564">
        <dgm:presLayoutVars>
          <dgm:chPref val="3"/>
        </dgm:presLayoutVars>
      </dgm:prSet>
      <dgm:spPr/>
    </dgm:pt>
    <dgm:pt modelId="{DD74785E-20C2-DE42-B5A2-DB4609942616}" type="pres">
      <dgm:prSet presAssocID="{DE1B54BA-D99D-FE47-B20B-8AE75BF00E4B}" presName="parTransFour" presStyleCnt="0"/>
      <dgm:spPr/>
    </dgm:pt>
    <dgm:pt modelId="{29E68079-6D79-7442-A113-424C70F775BB}" type="pres">
      <dgm:prSet presAssocID="{DE1B54BA-D99D-FE47-B20B-8AE75BF00E4B}" presName="horzFour" presStyleCnt="0"/>
      <dgm:spPr/>
    </dgm:pt>
    <dgm:pt modelId="{333F2677-AE55-5C4E-9F94-D9D442A74C38}" type="pres">
      <dgm:prSet presAssocID="{254E5285-7D92-194D-BA58-8D3932DEC33A}" presName="vertFour" presStyleCnt="0">
        <dgm:presLayoutVars>
          <dgm:chPref val="3"/>
        </dgm:presLayoutVars>
      </dgm:prSet>
      <dgm:spPr/>
    </dgm:pt>
    <dgm:pt modelId="{B5E1EFF7-524C-5343-8583-92DBBB3E9146}" type="pres">
      <dgm:prSet presAssocID="{254E5285-7D92-194D-BA58-8D3932DEC33A}" presName="txFour" presStyleLbl="node4" presStyleIdx="1" presStyleCnt="6" custScaleY="35394">
        <dgm:presLayoutVars>
          <dgm:chPref val="3"/>
        </dgm:presLayoutVars>
      </dgm:prSet>
      <dgm:spPr/>
    </dgm:pt>
    <dgm:pt modelId="{3F13BCBA-A946-3D49-958F-70B2FB6207A4}" type="pres">
      <dgm:prSet presAssocID="{254E5285-7D92-194D-BA58-8D3932DEC33A}" presName="horzFour" presStyleCnt="0"/>
      <dgm:spPr/>
    </dgm:pt>
    <dgm:pt modelId="{8CA8A014-DD43-1244-B4AB-E5C02A8CFE3B}" type="pres">
      <dgm:prSet presAssocID="{BC73C7A7-EE05-BF4C-824F-5338F39F1F5F}" presName="sibSpaceTwo" presStyleCnt="0"/>
      <dgm:spPr/>
    </dgm:pt>
    <dgm:pt modelId="{DC4D3BFC-384C-904B-AF30-DE2D148382B8}" type="pres">
      <dgm:prSet presAssocID="{2069A5B8-95D8-9043-B70E-E3913AAA1847}" presName="vertTwo" presStyleCnt="0"/>
      <dgm:spPr/>
    </dgm:pt>
    <dgm:pt modelId="{BC597140-438A-FA4B-B1C8-8A693A0163B1}" type="pres">
      <dgm:prSet presAssocID="{2069A5B8-95D8-9043-B70E-E3913AAA1847}" presName="txTwo" presStyleLbl="node2" presStyleIdx="1" presStyleCnt="3" custScaleY="28458">
        <dgm:presLayoutVars>
          <dgm:chPref val="3"/>
        </dgm:presLayoutVars>
      </dgm:prSet>
      <dgm:spPr/>
    </dgm:pt>
    <dgm:pt modelId="{ECA5AE1C-4B6F-BD48-BE7C-4ADE7B55C428}" type="pres">
      <dgm:prSet presAssocID="{2069A5B8-95D8-9043-B70E-E3913AAA1847}" presName="parTransTwo" presStyleCnt="0"/>
      <dgm:spPr/>
    </dgm:pt>
    <dgm:pt modelId="{1EED0B22-532B-3D49-B2BE-584A5F399AEF}" type="pres">
      <dgm:prSet presAssocID="{2069A5B8-95D8-9043-B70E-E3913AAA1847}" presName="horzTwo" presStyleCnt="0"/>
      <dgm:spPr/>
    </dgm:pt>
    <dgm:pt modelId="{979C783D-BF3A-3347-978C-D82C407D934C}" type="pres">
      <dgm:prSet presAssocID="{63850C42-6B70-D04E-9F72-6F75F524F3C9}" presName="vertThree" presStyleCnt="0"/>
      <dgm:spPr/>
    </dgm:pt>
    <dgm:pt modelId="{A0D48F87-5679-1147-B71A-743BCA88BEB4}" type="pres">
      <dgm:prSet presAssocID="{63850C42-6B70-D04E-9F72-6F75F524F3C9}" presName="txThree" presStyleLbl="node3" presStyleIdx="1" presStyleCnt="3" custScaleY="66178">
        <dgm:presLayoutVars>
          <dgm:chPref val="3"/>
        </dgm:presLayoutVars>
      </dgm:prSet>
      <dgm:spPr/>
    </dgm:pt>
    <dgm:pt modelId="{802681B1-5C5A-4E43-A088-02E9978DF387}" type="pres">
      <dgm:prSet presAssocID="{63850C42-6B70-D04E-9F72-6F75F524F3C9}" presName="parTransThree" presStyleCnt="0"/>
      <dgm:spPr/>
    </dgm:pt>
    <dgm:pt modelId="{20EF5A03-3860-9F4B-94EC-F87A60E7ABEF}" type="pres">
      <dgm:prSet presAssocID="{63850C42-6B70-D04E-9F72-6F75F524F3C9}" presName="horzThree" presStyleCnt="0"/>
      <dgm:spPr/>
    </dgm:pt>
    <dgm:pt modelId="{DD905055-7C46-7B43-B618-EA81BF2EE51D}" type="pres">
      <dgm:prSet presAssocID="{5EB6894D-3959-E04D-9779-FD03E878EF19}" presName="vertFour" presStyleCnt="0">
        <dgm:presLayoutVars>
          <dgm:chPref val="3"/>
        </dgm:presLayoutVars>
      </dgm:prSet>
      <dgm:spPr/>
    </dgm:pt>
    <dgm:pt modelId="{284D5E51-3932-A648-A71B-41FAB340F816}" type="pres">
      <dgm:prSet presAssocID="{5EB6894D-3959-E04D-9779-FD03E878EF19}" presName="txFour" presStyleLbl="node4" presStyleIdx="2" presStyleCnt="6" custScaleY="73508">
        <dgm:presLayoutVars>
          <dgm:chPref val="3"/>
        </dgm:presLayoutVars>
      </dgm:prSet>
      <dgm:spPr/>
    </dgm:pt>
    <dgm:pt modelId="{6BBEE171-FDBD-E744-BEDC-AC0A5807A659}" type="pres">
      <dgm:prSet presAssocID="{5EB6894D-3959-E04D-9779-FD03E878EF19}" presName="parTransFour" presStyleCnt="0"/>
      <dgm:spPr/>
    </dgm:pt>
    <dgm:pt modelId="{AB5D0221-5BC7-FD47-BBA6-BF31F2B6042D}" type="pres">
      <dgm:prSet presAssocID="{5EB6894D-3959-E04D-9779-FD03E878EF19}" presName="horzFour" presStyleCnt="0"/>
      <dgm:spPr/>
    </dgm:pt>
    <dgm:pt modelId="{2699C9AE-172E-CC41-BCA1-DF9950C8535A}" type="pres">
      <dgm:prSet presAssocID="{E4C60C44-D548-744D-B383-8AE526477941}" presName="vertFour" presStyleCnt="0">
        <dgm:presLayoutVars>
          <dgm:chPref val="3"/>
        </dgm:presLayoutVars>
      </dgm:prSet>
      <dgm:spPr/>
    </dgm:pt>
    <dgm:pt modelId="{5E37069E-1CC8-CC44-A245-CFAAD0927F61}" type="pres">
      <dgm:prSet presAssocID="{E4C60C44-D548-744D-B383-8AE526477941}" presName="txFour" presStyleLbl="node4" presStyleIdx="3" presStyleCnt="6" custScaleY="39606">
        <dgm:presLayoutVars>
          <dgm:chPref val="3"/>
        </dgm:presLayoutVars>
      </dgm:prSet>
      <dgm:spPr/>
    </dgm:pt>
    <dgm:pt modelId="{118D0A1A-853F-D942-9DEA-9F78642E8C82}" type="pres">
      <dgm:prSet presAssocID="{E4C60C44-D548-744D-B383-8AE526477941}" presName="horzFour" presStyleCnt="0"/>
      <dgm:spPr/>
    </dgm:pt>
    <dgm:pt modelId="{EA9F6544-4D2E-694B-958C-D4034E1B936A}" type="pres">
      <dgm:prSet presAssocID="{037ADA65-34BB-CB4B-9A91-74C0FE0FE74C}" presName="sibSpaceTwo" presStyleCnt="0"/>
      <dgm:spPr/>
    </dgm:pt>
    <dgm:pt modelId="{06DBBE3E-15F9-454C-9C61-AA2BAA35E0C9}" type="pres">
      <dgm:prSet presAssocID="{B5B21A02-460E-F644-B39E-351DD511ADFF}" presName="vertTwo" presStyleCnt="0"/>
      <dgm:spPr/>
    </dgm:pt>
    <dgm:pt modelId="{1B2FAAB8-5872-1341-B46C-F72B008ABE71}" type="pres">
      <dgm:prSet presAssocID="{B5B21A02-460E-F644-B39E-351DD511ADFF}" presName="txTwo" presStyleLbl="node2" presStyleIdx="2" presStyleCnt="3" custScaleY="28807">
        <dgm:presLayoutVars>
          <dgm:chPref val="3"/>
        </dgm:presLayoutVars>
      </dgm:prSet>
      <dgm:spPr/>
    </dgm:pt>
    <dgm:pt modelId="{DCBB9294-1A56-854C-B9C8-7DB15C4C9059}" type="pres">
      <dgm:prSet presAssocID="{B5B21A02-460E-F644-B39E-351DD511ADFF}" presName="parTransTwo" presStyleCnt="0"/>
      <dgm:spPr/>
    </dgm:pt>
    <dgm:pt modelId="{20F10FBE-C213-E34A-88F9-723F4DB009BB}" type="pres">
      <dgm:prSet presAssocID="{B5B21A02-460E-F644-B39E-351DD511ADFF}" presName="horzTwo" presStyleCnt="0"/>
      <dgm:spPr/>
    </dgm:pt>
    <dgm:pt modelId="{C6A98AC8-B24F-2D43-AE43-6EBC5039F6D3}" type="pres">
      <dgm:prSet presAssocID="{D1CCE0D1-66A9-1343-B1D2-CCA20841D95F}" presName="vertThree" presStyleCnt="0"/>
      <dgm:spPr/>
    </dgm:pt>
    <dgm:pt modelId="{F21E646B-9743-864D-82E7-C3BA7A857F85}" type="pres">
      <dgm:prSet presAssocID="{D1CCE0D1-66A9-1343-B1D2-CCA20841D95F}" presName="txThree" presStyleLbl="node3" presStyleIdx="2" presStyleCnt="3" custScaleY="64379">
        <dgm:presLayoutVars>
          <dgm:chPref val="3"/>
        </dgm:presLayoutVars>
      </dgm:prSet>
      <dgm:spPr/>
    </dgm:pt>
    <dgm:pt modelId="{D2227BFA-8C92-5E4E-99D0-19D084A05735}" type="pres">
      <dgm:prSet presAssocID="{D1CCE0D1-66A9-1343-B1D2-CCA20841D95F}" presName="parTransThree" presStyleCnt="0"/>
      <dgm:spPr/>
    </dgm:pt>
    <dgm:pt modelId="{E30C7242-6C8F-6343-9F2F-4CF476FB74EE}" type="pres">
      <dgm:prSet presAssocID="{D1CCE0D1-66A9-1343-B1D2-CCA20841D95F}" presName="horzThree" presStyleCnt="0"/>
      <dgm:spPr/>
    </dgm:pt>
    <dgm:pt modelId="{3CDF18B0-DF42-7447-A013-589D973BD283}" type="pres">
      <dgm:prSet presAssocID="{1FB236D9-E15F-394C-B9BF-CC6E6FF3B5CD}" presName="vertFour" presStyleCnt="0">
        <dgm:presLayoutVars>
          <dgm:chPref val="3"/>
        </dgm:presLayoutVars>
      </dgm:prSet>
      <dgm:spPr/>
    </dgm:pt>
    <dgm:pt modelId="{818FB1A5-1A44-7C47-9B3C-2C520AEDD79F}" type="pres">
      <dgm:prSet presAssocID="{1FB236D9-E15F-394C-B9BF-CC6E6FF3B5CD}" presName="txFour" presStyleLbl="node4" presStyleIdx="4" presStyleCnt="6" custScaleY="74510">
        <dgm:presLayoutVars>
          <dgm:chPref val="3"/>
        </dgm:presLayoutVars>
      </dgm:prSet>
      <dgm:spPr/>
    </dgm:pt>
    <dgm:pt modelId="{6959EFFB-8546-804D-BD98-76414E8F518F}" type="pres">
      <dgm:prSet presAssocID="{1FB236D9-E15F-394C-B9BF-CC6E6FF3B5CD}" presName="parTransFour" presStyleCnt="0"/>
      <dgm:spPr/>
    </dgm:pt>
    <dgm:pt modelId="{E42B476B-9F9A-9E4B-A25C-D5ECAFC3B5CF}" type="pres">
      <dgm:prSet presAssocID="{1FB236D9-E15F-394C-B9BF-CC6E6FF3B5CD}" presName="horzFour" presStyleCnt="0"/>
      <dgm:spPr/>
    </dgm:pt>
    <dgm:pt modelId="{4C9C9549-B3F9-FC46-AE4E-5F39B997D7D5}" type="pres">
      <dgm:prSet presAssocID="{F4D38E7F-AA7F-DB48-B436-4483A3D165C0}" presName="vertFour" presStyleCnt="0">
        <dgm:presLayoutVars>
          <dgm:chPref val="3"/>
        </dgm:presLayoutVars>
      </dgm:prSet>
      <dgm:spPr/>
    </dgm:pt>
    <dgm:pt modelId="{509EE9E6-010D-D943-9EA0-EA4878D513DB}" type="pres">
      <dgm:prSet presAssocID="{F4D38E7F-AA7F-DB48-B436-4483A3D165C0}" presName="txFour" presStyleLbl="node4" presStyleIdx="5" presStyleCnt="6" custScaleY="40745">
        <dgm:presLayoutVars>
          <dgm:chPref val="3"/>
        </dgm:presLayoutVars>
      </dgm:prSet>
      <dgm:spPr/>
    </dgm:pt>
    <dgm:pt modelId="{30B73A5A-8113-9F47-B0F4-4C88A03D3096}" type="pres">
      <dgm:prSet presAssocID="{F4D38E7F-AA7F-DB48-B436-4483A3D165C0}" presName="horzFour" presStyleCnt="0"/>
      <dgm:spPr/>
    </dgm:pt>
  </dgm:ptLst>
  <dgm:cxnLst>
    <dgm:cxn modelId="{D3AE4300-3F9C-7048-BB95-651CDD52A0E3}" srcId="{EC34CF97-C5B0-D64E-8D77-DFC7FA1B3E73}" destId="{D0F5DE82-FF2B-1F4C-B80D-6DE41D6516BD}" srcOrd="0" destOrd="0" parTransId="{2019BA20-1F7D-E446-A6B9-5D8BCB0A5697}" sibTransId="{DBA8D8C8-6B97-BC4A-97D0-06B7F26A57C7}"/>
    <dgm:cxn modelId="{663E7A0C-32C0-5545-A282-F6D387BBE2C0}" type="presOf" srcId="{EC34CF97-C5B0-D64E-8D77-DFC7FA1B3E73}" destId="{3E4A6676-BC03-FC4D-AB65-60A505CBB8AC}" srcOrd="0" destOrd="0" presId="urn:microsoft.com/office/officeart/2005/8/layout/hierarchy4"/>
    <dgm:cxn modelId="{2F92D40D-0BA9-244A-A744-F3F71167A03F}" type="presOf" srcId="{F4D38E7F-AA7F-DB48-B436-4483A3D165C0}" destId="{509EE9E6-010D-D943-9EA0-EA4878D513DB}" srcOrd="0" destOrd="0" presId="urn:microsoft.com/office/officeart/2005/8/layout/hierarchy4"/>
    <dgm:cxn modelId="{3E09AD0E-495C-014B-9AB2-5757DF52B3A1}" srcId="{2E5E2AEB-17F4-CD4E-86A6-E6C3FC52A3DA}" destId="{B5B21A02-460E-F644-B39E-351DD511ADFF}" srcOrd="2" destOrd="0" parTransId="{D1459B3F-BE82-7E4C-8883-2DDAE56622CE}" sibTransId="{17631AE9-C221-D44D-BE8D-8B34B7F20935}"/>
    <dgm:cxn modelId="{6F10A318-BDB2-1041-8E6C-266FE6D50D73}" srcId="{2E5E2AEB-17F4-CD4E-86A6-E6C3FC52A3DA}" destId="{EC34CF97-C5B0-D64E-8D77-DFC7FA1B3E73}" srcOrd="0" destOrd="0" parTransId="{7467AB24-9497-1740-BCB8-88AC508F1BB6}" sibTransId="{BC73C7A7-EE05-BF4C-824F-5338F39F1F5F}"/>
    <dgm:cxn modelId="{BA65772B-8981-F040-B6FE-5F39A10888CF}" type="presOf" srcId="{D0F5DE82-FF2B-1F4C-B80D-6DE41D6516BD}" destId="{4E75070E-1099-4A4A-B13B-3679DF46CDA4}" srcOrd="0" destOrd="0" presId="urn:microsoft.com/office/officeart/2005/8/layout/hierarchy4"/>
    <dgm:cxn modelId="{7A75F72C-7041-5C4D-B3B9-C468F07FA68A}" type="presOf" srcId="{DE1B54BA-D99D-FE47-B20B-8AE75BF00E4B}" destId="{F026AA79-BB36-6345-B373-9425A1BDBD12}" srcOrd="0" destOrd="0" presId="urn:microsoft.com/office/officeart/2005/8/layout/hierarchy4"/>
    <dgm:cxn modelId="{FF469D33-12C0-964B-8034-FAFB2877CB15}" srcId="{2E5E2AEB-17F4-CD4E-86A6-E6C3FC52A3DA}" destId="{2069A5B8-95D8-9043-B70E-E3913AAA1847}" srcOrd="1" destOrd="0" parTransId="{7D54C531-7D40-1942-8D6A-D31903BE660D}" sibTransId="{037ADA65-34BB-CB4B-9A91-74C0FE0FE74C}"/>
    <dgm:cxn modelId="{E936863B-DB1D-E248-911A-D249C4CA0196}" type="presOf" srcId="{254E5285-7D92-194D-BA58-8D3932DEC33A}" destId="{B5E1EFF7-524C-5343-8583-92DBBB3E9146}" srcOrd="0" destOrd="0" presId="urn:microsoft.com/office/officeart/2005/8/layout/hierarchy4"/>
    <dgm:cxn modelId="{12DA3344-911A-3749-B231-1337633E8135}" type="presOf" srcId="{5EB6894D-3959-E04D-9779-FD03E878EF19}" destId="{284D5E51-3932-A648-A71B-41FAB340F816}" srcOrd="0" destOrd="0" presId="urn:microsoft.com/office/officeart/2005/8/layout/hierarchy4"/>
    <dgm:cxn modelId="{EA72D246-6468-4C45-8FF1-F7EE65B593DF}" srcId="{308A9D51-20B8-6B4D-9C01-30331E66B03A}" destId="{2E5E2AEB-17F4-CD4E-86A6-E6C3FC52A3DA}" srcOrd="0" destOrd="0" parTransId="{D1E0CD04-E526-314C-9FAA-ED65A885ACC6}" sibTransId="{33C70FA3-CAD5-9C44-B002-58FD651DFDE0}"/>
    <dgm:cxn modelId="{4B47B14E-183E-3E43-8355-66B1C01AAD43}" type="presOf" srcId="{308A9D51-20B8-6B4D-9C01-30331E66B03A}" destId="{02239249-86EA-A04D-A290-13124A7BBB37}" srcOrd="0" destOrd="0" presId="urn:microsoft.com/office/officeart/2005/8/layout/hierarchy4"/>
    <dgm:cxn modelId="{98F4EA54-C894-BF48-A55B-A1F3C80D33DB}" srcId="{B5B21A02-460E-F644-B39E-351DD511ADFF}" destId="{D1CCE0D1-66A9-1343-B1D2-CCA20841D95F}" srcOrd="0" destOrd="0" parTransId="{5A026B57-7D4C-F14B-BDE4-6F79969BED68}" sibTransId="{FA01BE3C-43E5-094A-A10C-C60B376D1C62}"/>
    <dgm:cxn modelId="{3BB61561-BF94-0548-BD43-ED27357751FC}" type="presOf" srcId="{1FB236D9-E15F-394C-B9BF-CC6E6FF3B5CD}" destId="{818FB1A5-1A44-7C47-9B3C-2C520AEDD79F}" srcOrd="0" destOrd="0" presId="urn:microsoft.com/office/officeart/2005/8/layout/hierarchy4"/>
    <dgm:cxn modelId="{38F88A68-C471-614F-B7E6-287F6E5D0B7C}" type="presOf" srcId="{2E5E2AEB-17F4-CD4E-86A6-E6C3FC52A3DA}" destId="{00DF5562-66BD-4140-9FB2-EF1F4880D4F9}" srcOrd="0" destOrd="0" presId="urn:microsoft.com/office/officeart/2005/8/layout/hierarchy4"/>
    <dgm:cxn modelId="{A5C58369-55F3-444C-B8AA-6F2C29876CF2}" type="presOf" srcId="{63850C42-6B70-D04E-9F72-6F75F524F3C9}" destId="{A0D48F87-5679-1147-B71A-743BCA88BEB4}" srcOrd="0" destOrd="0" presId="urn:microsoft.com/office/officeart/2005/8/layout/hierarchy4"/>
    <dgm:cxn modelId="{5F8C286A-1D37-774D-BA9E-29CE5A7E22DA}" type="presOf" srcId="{2069A5B8-95D8-9043-B70E-E3913AAA1847}" destId="{BC597140-438A-FA4B-B1C8-8A693A0163B1}" srcOrd="0" destOrd="0" presId="urn:microsoft.com/office/officeart/2005/8/layout/hierarchy4"/>
    <dgm:cxn modelId="{F911466E-7E55-5744-AEEC-55737D1C4C2E}" srcId="{1FB236D9-E15F-394C-B9BF-CC6E6FF3B5CD}" destId="{F4D38E7F-AA7F-DB48-B436-4483A3D165C0}" srcOrd="0" destOrd="0" parTransId="{C1103F3F-F63D-D944-9112-AF38E04C61B7}" sibTransId="{AF7DF89B-1921-CA46-957F-0D3CAFEE1951}"/>
    <dgm:cxn modelId="{03AEAF70-D24F-E04F-9584-F5FCDA39FDDC}" srcId="{D1CCE0D1-66A9-1343-B1D2-CCA20841D95F}" destId="{1FB236D9-E15F-394C-B9BF-CC6E6FF3B5CD}" srcOrd="0" destOrd="0" parTransId="{6B10C9CE-C990-7147-B464-8AA33DB3C450}" sibTransId="{8C129580-B37D-2F45-A34F-744079DF932E}"/>
    <dgm:cxn modelId="{04756B77-FBD9-7541-BC23-543533412310}" srcId="{2069A5B8-95D8-9043-B70E-E3913AAA1847}" destId="{63850C42-6B70-D04E-9F72-6F75F524F3C9}" srcOrd="0" destOrd="0" parTransId="{37023929-D85F-E448-8742-EE6A3EB7C2BA}" sibTransId="{81775A8D-046D-2B4B-A2DA-D4096E840036}"/>
    <dgm:cxn modelId="{10F8F183-C710-3041-9BF0-9D26B3DCF322}" type="presOf" srcId="{E4C60C44-D548-744D-B383-8AE526477941}" destId="{5E37069E-1CC8-CC44-A245-CFAAD0927F61}" srcOrd="0" destOrd="0" presId="urn:microsoft.com/office/officeart/2005/8/layout/hierarchy4"/>
    <dgm:cxn modelId="{A6B9709D-17ED-DB47-9567-490351F9245D}" srcId="{5EB6894D-3959-E04D-9779-FD03E878EF19}" destId="{E4C60C44-D548-744D-B383-8AE526477941}" srcOrd="0" destOrd="0" parTransId="{19C9B335-8984-1D47-8AC8-3891FFF834A3}" sibTransId="{C60DF6CC-90BD-1C42-B51D-756EB0ED70D7}"/>
    <dgm:cxn modelId="{47D56AAA-CB42-AF4D-B33C-C2E1EB8BF9CB}" srcId="{D0F5DE82-FF2B-1F4C-B80D-6DE41D6516BD}" destId="{DE1B54BA-D99D-FE47-B20B-8AE75BF00E4B}" srcOrd="0" destOrd="0" parTransId="{1463E256-7FE2-AB41-8ECA-2A269424D3C6}" sibTransId="{F465CC87-B08A-894B-B492-A538240B453D}"/>
    <dgm:cxn modelId="{14E36FAD-298C-BC4C-9534-377176693C06}" srcId="{63850C42-6B70-D04E-9F72-6F75F524F3C9}" destId="{5EB6894D-3959-E04D-9779-FD03E878EF19}" srcOrd="0" destOrd="0" parTransId="{AB72DACD-60FA-964C-A6EB-F75C33AFC30E}" sibTransId="{78DA0755-57CE-7343-B2C2-21693224DDFE}"/>
    <dgm:cxn modelId="{D9F57ABE-21D3-7E49-8171-870C9919E415}" type="presOf" srcId="{D1CCE0D1-66A9-1343-B1D2-CCA20841D95F}" destId="{F21E646B-9743-864D-82E7-C3BA7A857F85}" srcOrd="0" destOrd="0" presId="urn:microsoft.com/office/officeart/2005/8/layout/hierarchy4"/>
    <dgm:cxn modelId="{DC6E30E0-7408-8D42-B3E3-DA33A81DC49F}" type="presOf" srcId="{B5B21A02-460E-F644-B39E-351DD511ADFF}" destId="{1B2FAAB8-5872-1341-B46C-F72B008ABE71}" srcOrd="0" destOrd="0" presId="urn:microsoft.com/office/officeart/2005/8/layout/hierarchy4"/>
    <dgm:cxn modelId="{A1E7F3E5-CD46-FF44-B9FE-CA07C3AE6FBE}" srcId="{DE1B54BA-D99D-FE47-B20B-8AE75BF00E4B}" destId="{254E5285-7D92-194D-BA58-8D3932DEC33A}" srcOrd="0" destOrd="0" parTransId="{9B2097E4-0CFC-4242-B803-26A05558E1EA}" sibTransId="{13FA24EF-DABF-0E42-BC7C-CCA52FC7FED7}"/>
    <dgm:cxn modelId="{AF67F20F-0E06-DE48-A49B-6D7B05223469}" type="presParOf" srcId="{02239249-86EA-A04D-A290-13124A7BBB37}" destId="{9F1FDFD8-8EAC-494B-B12A-2B79C0FE7C02}" srcOrd="0" destOrd="0" presId="urn:microsoft.com/office/officeart/2005/8/layout/hierarchy4"/>
    <dgm:cxn modelId="{FD92C191-C4E8-A04D-9965-E9D5398C5A60}" type="presParOf" srcId="{9F1FDFD8-8EAC-494B-B12A-2B79C0FE7C02}" destId="{00DF5562-66BD-4140-9FB2-EF1F4880D4F9}" srcOrd="0" destOrd="0" presId="urn:microsoft.com/office/officeart/2005/8/layout/hierarchy4"/>
    <dgm:cxn modelId="{8FEED4D8-65DD-574B-AE3F-D9C70295B44B}" type="presParOf" srcId="{9F1FDFD8-8EAC-494B-B12A-2B79C0FE7C02}" destId="{20FFE536-3E2B-C947-A325-F18928BB1814}" srcOrd="1" destOrd="0" presId="urn:microsoft.com/office/officeart/2005/8/layout/hierarchy4"/>
    <dgm:cxn modelId="{60868734-59EF-B946-B440-A9BDC4851CE8}" type="presParOf" srcId="{9F1FDFD8-8EAC-494B-B12A-2B79C0FE7C02}" destId="{7B856174-9E4F-ED46-934D-3FE702CC6AA4}" srcOrd="2" destOrd="0" presId="urn:microsoft.com/office/officeart/2005/8/layout/hierarchy4"/>
    <dgm:cxn modelId="{0E76A7AE-3FCA-E041-A133-1EAC56B2EE80}" type="presParOf" srcId="{7B856174-9E4F-ED46-934D-3FE702CC6AA4}" destId="{C98B32A1-4F4E-3043-B681-18AF07020A46}" srcOrd="0" destOrd="0" presId="urn:microsoft.com/office/officeart/2005/8/layout/hierarchy4"/>
    <dgm:cxn modelId="{7A145074-C0EE-B844-8AEC-BED53D959D52}" type="presParOf" srcId="{C98B32A1-4F4E-3043-B681-18AF07020A46}" destId="{3E4A6676-BC03-FC4D-AB65-60A505CBB8AC}" srcOrd="0" destOrd="0" presId="urn:microsoft.com/office/officeart/2005/8/layout/hierarchy4"/>
    <dgm:cxn modelId="{0E9731F9-23B9-9946-AB8E-B7AA8F27671F}" type="presParOf" srcId="{C98B32A1-4F4E-3043-B681-18AF07020A46}" destId="{912C70D9-CA5A-A946-AC1B-51A988F3CB5A}" srcOrd="1" destOrd="0" presId="urn:microsoft.com/office/officeart/2005/8/layout/hierarchy4"/>
    <dgm:cxn modelId="{0C8A3FBD-835F-0A4A-AC67-74461597263C}" type="presParOf" srcId="{C98B32A1-4F4E-3043-B681-18AF07020A46}" destId="{A011F23C-AA2F-BC47-8C42-0DACA3271D8A}" srcOrd="2" destOrd="0" presId="urn:microsoft.com/office/officeart/2005/8/layout/hierarchy4"/>
    <dgm:cxn modelId="{A50088A5-D6C7-8A49-8189-84FDE17ED97F}" type="presParOf" srcId="{A011F23C-AA2F-BC47-8C42-0DACA3271D8A}" destId="{17A9CB6A-6B88-5F44-8952-6318C2882597}" srcOrd="0" destOrd="0" presId="urn:microsoft.com/office/officeart/2005/8/layout/hierarchy4"/>
    <dgm:cxn modelId="{3124863B-AA48-F147-B247-7A493D1D4DB4}" type="presParOf" srcId="{17A9CB6A-6B88-5F44-8952-6318C2882597}" destId="{4E75070E-1099-4A4A-B13B-3679DF46CDA4}" srcOrd="0" destOrd="0" presId="urn:microsoft.com/office/officeart/2005/8/layout/hierarchy4"/>
    <dgm:cxn modelId="{B8420DEE-89A6-EA48-AF0D-A0F7DD04E8DC}" type="presParOf" srcId="{17A9CB6A-6B88-5F44-8952-6318C2882597}" destId="{C4444FC4-9863-0D42-8CE6-BD019CB3486E}" srcOrd="1" destOrd="0" presId="urn:microsoft.com/office/officeart/2005/8/layout/hierarchy4"/>
    <dgm:cxn modelId="{7A8E18A2-8638-2449-BCB3-14B8698895EE}" type="presParOf" srcId="{17A9CB6A-6B88-5F44-8952-6318C2882597}" destId="{0800D1EF-15FB-564C-B4FC-78703AFF6C85}" srcOrd="2" destOrd="0" presId="urn:microsoft.com/office/officeart/2005/8/layout/hierarchy4"/>
    <dgm:cxn modelId="{0D27EAF7-583E-9244-94AF-ABEF280AC27C}" type="presParOf" srcId="{0800D1EF-15FB-564C-B4FC-78703AFF6C85}" destId="{C98A16CA-9AE0-AF48-8B65-91CB0676B630}" srcOrd="0" destOrd="0" presId="urn:microsoft.com/office/officeart/2005/8/layout/hierarchy4"/>
    <dgm:cxn modelId="{B95D8609-701A-884B-97CA-80CFB3E03B9C}" type="presParOf" srcId="{C98A16CA-9AE0-AF48-8B65-91CB0676B630}" destId="{F026AA79-BB36-6345-B373-9425A1BDBD12}" srcOrd="0" destOrd="0" presId="urn:microsoft.com/office/officeart/2005/8/layout/hierarchy4"/>
    <dgm:cxn modelId="{C46AAFE1-A6D2-FD44-AB62-9FB0F7475AE6}" type="presParOf" srcId="{C98A16CA-9AE0-AF48-8B65-91CB0676B630}" destId="{DD74785E-20C2-DE42-B5A2-DB4609942616}" srcOrd="1" destOrd="0" presId="urn:microsoft.com/office/officeart/2005/8/layout/hierarchy4"/>
    <dgm:cxn modelId="{A38B5E0C-065A-B94E-9850-FAB9651A0A31}" type="presParOf" srcId="{C98A16CA-9AE0-AF48-8B65-91CB0676B630}" destId="{29E68079-6D79-7442-A113-424C70F775BB}" srcOrd="2" destOrd="0" presId="urn:microsoft.com/office/officeart/2005/8/layout/hierarchy4"/>
    <dgm:cxn modelId="{9CD707D3-AE8E-1B46-8C49-DAF48C358865}" type="presParOf" srcId="{29E68079-6D79-7442-A113-424C70F775BB}" destId="{333F2677-AE55-5C4E-9F94-D9D442A74C38}" srcOrd="0" destOrd="0" presId="urn:microsoft.com/office/officeart/2005/8/layout/hierarchy4"/>
    <dgm:cxn modelId="{75204E0A-335F-314F-B816-4343EE160BA5}" type="presParOf" srcId="{333F2677-AE55-5C4E-9F94-D9D442A74C38}" destId="{B5E1EFF7-524C-5343-8583-92DBBB3E9146}" srcOrd="0" destOrd="0" presId="urn:microsoft.com/office/officeart/2005/8/layout/hierarchy4"/>
    <dgm:cxn modelId="{FAC6C7BD-C1F2-404B-AE7D-98150653C913}" type="presParOf" srcId="{333F2677-AE55-5C4E-9F94-D9D442A74C38}" destId="{3F13BCBA-A946-3D49-958F-70B2FB6207A4}" srcOrd="1" destOrd="0" presId="urn:microsoft.com/office/officeart/2005/8/layout/hierarchy4"/>
    <dgm:cxn modelId="{61B32411-913C-2044-9B31-07DEE6304243}" type="presParOf" srcId="{7B856174-9E4F-ED46-934D-3FE702CC6AA4}" destId="{8CA8A014-DD43-1244-B4AB-E5C02A8CFE3B}" srcOrd="1" destOrd="0" presId="urn:microsoft.com/office/officeart/2005/8/layout/hierarchy4"/>
    <dgm:cxn modelId="{30535336-C618-5344-B935-625FAA7EE7C4}" type="presParOf" srcId="{7B856174-9E4F-ED46-934D-3FE702CC6AA4}" destId="{DC4D3BFC-384C-904B-AF30-DE2D148382B8}" srcOrd="2" destOrd="0" presId="urn:microsoft.com/office/officeart/2005/8/layout/hierarchy4"/>
    <dgm:cxn modelId="{D479962C-DA4F-C44E-AAE4-C524FE0C1353}" type="presParOf" srcId="{DC4D3BFC-384C-904B-AF30-DE2D148382B8}" destId="{BC597140-438A-FA4B-B1C8-8A693A0163B1}" srcOrd="0" destOrd="0" presId="urn:microsoft.com/office/officeart/2005/8/layout/hierarchy4"/>
    <dgm:cxn modelId="{AE056F8B-D250-BF45-8945-63A8B565F770}" type="presParOf" srcId="{DC4D3BFC-384C-904B-AF30-DE2D148382B8}" destId="{ECA5AE1C-4B6F-BD48-BE7C-4ADE7B55C428}" srcOrd="1" destOrd="0" presId="urn:microsoft.com/office/officeart/2005/8/layout/hierarchy4"/>
    <dgm:cxn modelId="{99BEA2DE-F29A-564F-B2E2-D2F72E6F6FEE}" type="presParOf" srcId="{DC4D3BFC-384C-904B-AF30-DE2D148382B8}" destId="{1EED0B22-532B-3D49-B2BE-584A5F399AEF}" srcOrd="2" destOrd="0" presId="urn:microsoft.com/office/officeart/2005/8/layout/hierarchy4"/>
    <dgm:cxn modelId="{7681B5AE-6600-894C-9EB6-C07E0F7A5B70}" type="presParOf" srcId="{1EED0B22-532B-3D49-B2BE-584A5F399AEF}" destId="{979C783D-BF3A-3347-978C-D82C407D934C}" srcOrd="0" destOrd="0" presId="urn:microsoft.com/office/officeart/2005/8/layout/hierarchy4"/>
    <dgm:cxn modelId="{41CB079F-E9A9-0D4B-9C12-95F9827B3988}" type="presParOf" srcId="{979C783D-BF3A-3347-978C-D82C407D934C}" destId="{A0D48F87-5679-1147-B71A-743BCA88BEB4}" srcOrd="0" destOrd="0" presId="urn:microsoft.com/office/officeart/2005/8/layout/hierarchy4"/>
    <dgm:cxn modelId="{AAE8A931-4439-A245-A101-1B50367E8EB8}" type="presParOf" srcId="{979C783D-BF3A-3347-978C-D82C407D934C}" destId="{802681B1-5C5A-4E43-A088-02E9978DF387}" srcOrd="1" destOrd="0" presId="urn:microsoft.com/office/officeart/2005/8/layout/hierarchy4"/>
    <dgm:cxn modelId="{FB384E39-05C2-0340-B3FC-08C969292EF4}" type="presParOf" srcId="{979C783D-BF3A-3347-978C-D82C407D934C}" destId="{20EF5A03-3860-9F4B-94EC-F87A60E7ABEF}" srcOrd="2" destOrd="0" presId="urn:microsoft.com/office/officeart/2005/8/layout/hierarchy4"/>
    <dgm:cxn modelId="{98C4A6A7-5761-6442-B4D9-F59E509F3756}" type="presParOf" srcId="{20EF5A03-3860-9F4B-94EC-F87A60E7ABEF}" destId="{DD905055-7C46-7B43-B618-EA81BF2EE51D}" srcOrd="0" destOrd="0" presId="urn:microsoft.com/office/officeart/2005/8/layout/hierarchy4"/>
    <dgm:cxn modelId="{C77A7EB4-9A10-C84B-89FD-89FCB8CDD9EC}" type="presParOf" srcId="{DD905055-7C46-7B43-B618-EA81BF2EE51D}" destId="{284D5E51-3932-A648-A71B-41FAB340F816}" srcOrd="0" destOrd="0" presId="urn:microsoft.com/office/officeart/2005/8/layout/hierarchy4"/>
    <dgm:cxn modelId="{F65F0ADA-1D04-C34B-8A61-9F6D2368EBAB}" type="presParOf" srcId="{DD905055-7C46-7B43-B618-EA81BF2EE51D}" destId="{6BBEE171-FDBD-E744-BEDC-AC0A5807A659}" srcOrd="1" destOrd="0" presId="urn:microsoft.com/office/officeart/2005/8/layout/hierarchy4"/>
    <dgm:cxn modelId="{090E9BE9-2441-1C42-B4F6-2EC1B060CE75}" type="presParOf" srcId="{DD905055-7C46-7B43-B618-EA81BF2EE51D}" destId="{AB5D0221-5BC7-FD47-BBA6-BF31F2B6042D}" srcOrd="2" destOrd="0" presId="urn:microsoft.com/office/officeart/2005/8/layout/hierarchy4"/>
    <dgm:cxn modelId="{D687AF2C-5FD5-A048-AF75-7A6E23309057}" type="presParOf" srcId="{AB5D0221-5BC7-FD47-BBA6-BF31F2B6042D}" destId="{2699C9AE-172E-CC41-BCA1-DF9950C8535A}" srcOrd="0" destOrd="0" presId="urn:microsoft.com/office/officeart/2005/8/layout/hierarchy4"/>
    <dgm:cxn modelId="{F84BF609-E62C-9342-A5A4-870E0D974FAC}" type="presParOf" srcId="{2699C9AE-172E-CC41-BCA1-DF9950C8535A}" destId="{5E37069E-1CC8-CC44-A245-CFAAD0927F61}" srcOrd="0" destOrd="0" presId="urn:microsoft.com/office/officeart/2005/8/layout/hierarchy4"/>
    <dgm:cxn modelId="{062DA62B-3F9E-FF43-AD40-0AC994080294}" type="presParOf" srcId="{2699C9AE-172E-CC41-BCA1-DF9950C8535A}" destId="{118D0A1A-853F-D942-9DEA-9F78642E8C82}" srcOrd="1" destOrd="0" presId="urn:microsoft.com/office/officeart/2005/8/layout/hierarchy4"/>
    <dgm:cxn modelId="{F55E5FE4-73D8-1B4F-B603-14B1A67F3EEE}" type="presParOf" srcId="{7B856174-9E4F-ED46-934D-3FE702CC6AA4}" destId="{EA9F6544-4D2E-694B-958C-D4034E1B936A}" srcOrd="3" destOrd="0" presId="urn:microsoft.com/office/officeart/2005/8/layout/hierarchy4"/>
    <dgm:cxn modelId="{DF2980F3-CE23-044F-857E-AB4143AC139A}" type="presParOf" srcId="{7B856174-9E4F-ED46-934D-3FE702CC6AA4}" destId="{06DBBE3E-15F9-454C-9C61-AA2BAA35E0C9}" srcOrd="4" destOrd="0" presId="urn:microsoft.com/office/officeart/2005/8/layout/hierarchy4"/>
    <dgm:cxn modelId="{1ED724C6-D822-4046-853C-80D6E01DEBA3}" type="presParOf" srcId="{06DBBE3E-15F9-454C-9C61-AA2BAA35E0C9}" destId="{1B2FAAB8-5872-1341-B46C-F72B008ABE71}" srcOrd="0" destOrd="0" presId="urn:microsoft.com/office/officeart/2005/8/layout/hierarchy4"/>
    <dgm:cxn modelId="{56B081A2-D9F4-CC45-B655-2169C0A3EA79}" type="presParOf" srcId="{06DBBE3E-15F9-454C-9C61-AA2BAA35E0C9}" destId="{DCBB9294-1A56-854C-B9C8-7DB15C4C9059}" srcOrd="1" destOrd="0" presId="urn:microsoft.com/office/officeart/2005/8/layout/hierarchy4"/>
    <dgm:cxn modelId="{A69DB7A0-C82B-834C-80A1-18E0FE311A82}" type="presParOf" srcId="{06DBBE3E-15F9-454C-9C61-AA2BAA35E0C9}" destId="{20F10FBE-C213-E34A-88F9-723F4DB009BB}" srcOrd="2" destOrd="0" presId="urn:microsoft.com/office/officeart/2005/8/layout/hierarchy4"/>
    <dgm:cxn modelId="{A8F2BBF0-9CB7-C74E-8568-41F62B0167C0}" type="presParOf" srcId="{20F10FBE-C213-E34A-88F9-723F4DB009BB}" destId="{C6A98AC8-B24F-2D43-AE43-6EBC5039F6D3}" srcOrd="0" destOrd="0" presId="urn:microsoft.com/office/officeart/2005/8/layout/hierarchy4"/>
    <dgm:cxn modelId="{848A20D8-5005-5441-9DC7-34756D34DC45}" type="presParOf" srcId="{C6A98AC8-B24F-2D43-AE43-6EBC5039F6D3}" destId="{F21E646B-9743-864D-82E7-C3BA7A857F85}" srcOrd="0" destOrd="0" presId="urn:microsoft.com/office/officeart/2005/8/layout/hierarchy4"/>
    <dgm:cxn modelId="{2187ECAD-F9E7-1B4F-B824-34B2BDF7B368}" type="presParOf" srcId="{C6A98AC8-B24F-2D43-AE43-6EBC5039F6D3}" destId="{D2227BFA-8C92-5E4E-99D0-19D084A05735}" srcOrd="1" destOrd="0" presId="urn:microsoft.com/office/officeart/2005/8/layout/hierarchy4"/>
    <dgm:cxn modelId="{FF464ED5-33C6-AC4E-9008-6EBDC9C87BDD}" type="presParOf" srcId="{C6A98AC8-B24F-2D43-AE43-6EBC5039F6D3}" destId="{E30C7242-6C8F-6343-9F2F-4CF476FB74EE}" srcOrd="2" destOrd="0" presId="urn:microsoft.com/office/officeart/2005/8/layout/hierarchy4"/>
    <dgm:cxn modelId="{3162E55A-9EA7-E44D-88AD-21B6CD37C578}" type="presParOf" srcId="{E30C7242-6C8F-6343-9F2F-4CF476FB74EE}" destId="{3CDF18B0-DF42-7447-A013-589D973BD283}" srcOrd="0" destOrd="0" presId="urn:microsoft.com/office/officeart/2005/8/layout/hierarchy4"/>
    <dgm:cxn modelId="{946B4F3F-8B98-8849-B1BF-9A2F0A2A2193}" type="presParOf" srcId="{3CDF18B0-DF42-7447-A013-589D973BD283}" destId="{818FB1A5-1A44-7C47-9B3C-2C520AEDD79F}" srcOrd="0" destOrd="0" presId="urn:microsoft.com/office/officeart/2005/8/layout/hierarchy4"/>
    <dgm:cxn modelId="{85F5ACE6-95D7-5D45-8D1C-5FD8B9B53C54}" type="presParOf" srcId="{3CDF18B0-DF42-7447-A013-589D973BD283}" destId="{6959EFFB-8546-804D-BD98-76414E8F518F}" srcOrd="1" destOrd="0" presId="urn:microsoft.com/office/officeart/2005/8/layout/hierarchy4"/>
    <dgm:cxn modelId="{DE016C6F-1B92-FC4D-A70D-5598DE7F1C8C}" type="presParOf" srcId="{3CDF18B0-DF42-7447-A013-589D973BD283}" destId="{E42B476B-9F9A-9E4B-A25C-D5ECAFC3B5CF}" srcOrd="2" destOrd="0" presId="urn:microsoft.com/office/officeart/2005/8/layout/hierarchy4"/>
    <dgm:cxn modelId="{14714625-22B5-0846-B284-9DC3F34FDCF8}" type="presParOf" srcId="{E42B476B-9F9A-9E4B-A25C-D5ECAFC3B5CF}" destId="{4C9C9549-B3F9-FC46-AE4E-5F39B997D7D5}" srcOrd="0" destOrd="0" presId="urn:microsoft.com/office/officeart/2005/8/layout/hierarchy4"/>
    <dgm:cxn modelId="{1812D89E-79BE-8647-B2E3-2890E3F7147D}" type="presParOf" srcId="{4C9C9549-B3F9-FC46-AE4E-5F39B997D7D5}" destId="{509EE9E6-010D-D943-9EA0-EA4878D513DB}" srcOrd="0" destOrd="0" presId="urn:microsoft.com/office/officeart/2005/8/layout/hierarchy4"/>
    <dgm:cxn modelId="{52121FE5-F1D1-E34D-8212-6C8C971EF626}" type="presParOf" srcId="{4C9C9549-B3F9-FC46-AE4E-5F39B997D7D5}" destId="{30B73A5A-8113-9F47-B0F4-4C88A03D30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F791A8-325B-304E-9D2E-E4C325040733}" type="doc">
      <dgm:prSet loTypeId="urn:microsoft.com/office/officeart/2008/layout/VerticalCurvedList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48FE5F21-8814-334C-A0BC-049D11D70398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dirty="0"/>
            <a:t>Describir el proceso de  implantación tecnológica dentro de  los programas  formativos impartidos por la división de  posgrados de la Facultad de Contaduría y Administración  de la Universidad Autónoma de Querétaro</a:t>
          </a:r>
          <a:endParaRPr lang="es-ES" dirty="0"/>
        </a:p>
      </dgm:t>
    </dgm:pt>
    <dgm:pt modelId="{0FBA57CC-601A-704E-9806-E1F061B087FB}" type="parTrans" cxnId="{50CE4BFE-2153-7745-8C9A-B157D9636B66}">
      <dgm:prSet/>
      <dgm:spPr/>
      <dgm:t>
        <a:bodyPr/>
        <a:lstStyle/>
        <a:p>
          <a:endParaRPr lang="es-ES"/>
        </a:p>
      </dgm:t>
    </dgm:pt>
    <dgm:pt modelId="{AD189859-A0C4-EB4F-8DB8-394A79E87831}" type="sibTrans" cxnId="{50CE4BFE-2153-7745-8C9A-B157D9636B66}">
      <dgm:prSet/>
      <dgm:spPr/>
      <dgm:t>
        <a:bodyPr/>
        <a:lstStyle/>
        <a:p>
          <a:endParaRPr lang="es-ES"/>
        </a:p>
      </dgm:t>
    </dgm:pt>
    <dgm:pt modelId="{FF7D1A8F-8D3A-9843-9869-7DA2439AB41A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dirty="0"/>
            <a:t>Demostrar que los sitemas e-learning son una excelente alternativa para aumentar la cobertura y eficiencia  educativa  en las escuelas</a:t>
          </a:r>
          <a:endParaRPr lang="es-ES" dirty="0"/>
        </a:p>
      </dgm:t>
    </dgm:pt>
    <dgm:pt modelId="{7EB6F13B-C2CC-6246-B31D-F79418D79368}" type="parTrans" cxnId="{99F132A3-7AC7-CB43-81A9-62B9C38CCBFB}">
      <dgm:prSet/>
      <dgm:spPr/>
      <dgm:t>
        <a:bodyPr/>
        <a:lstStyle/>
        <a:p>
          <a:endParaRPr lang="es-ES"/>
        </a:p>
      </dgm:t>
    </dgm:pt>
    <dgm:pt modelId="{95561699-9B1F-604D-9F34-9F2E3FD6643B}" type="sibTrans" cxnId="{99F132A3-7AC7-CB43-81A9-62B9C38CCBFB}">
      <dgm:prSet/>
      <dgm:spPr/>
      <dgm:t>
        <a:bodyPr/>
        <a:lstStyle/>
        <a:p>
          <a:endParaRPr lang="es-ES"/>
        </a:p>
      </dgm:t>
    </dgm:pt>
    <dgm:pt modelId="{1E2B681F-4E97-1C4D-91C5-DE7F3FFD40E9}" type="pres">
      <dgm:prSet presAssocID="{B2F791A8-325B-304E-9D2E-E4C325040733}" presName="Name0" presStyleCnt="0">
        <dgm:presLayoutVars>
          <dgm:chMax val="7"/>
          <dgm:chPref val="7"/>
          <dgm:dir/>
        </dgm:presLayoutVars>
      </dgm:prSet>
      <dgm:spPr/>
    </dgm:pt>
    <dgm:pt modelId="{E6DF6584-6C4F-2A4E-AEB0-FF7FC17677BB}" type="pres">
      <dgm:prSet presAssocID="{B2F791A8-325B-304E-9D2E-E4C325040733}" presName="Name1" presStyleCnt="0"/>
      <dgm:spPr/>
    </dgm:pt>
    <dgm:pt modelId="{6A8686FD-EEDF-BA48-9C4C-F155168F4604}" type="pres">
      <dgm:prSet presAssocID="{B2F791A8-325B-304E-9D2E-E4C325040733}" presName="cycle" presStyleCnt="0"/>
      <dgm:spPr/>
    </dgm:pt>
    <dgm:pt modelId="{E2690C04-70A6-9048-B5BB-9F4487E36BDF}" type="pres">
      <dgm:prSet presAssocID="{B2F791A8-325B-304E-9D2E-E4C325040733}" presName="srcNode" presStyleLbl="node1" presStyleIdx="0" presStyleCnt="2"/>
      <dgm:spPr/>
    </dgm:pt>
    <dgm:pt modelId="{D14C6721-A139-1E42-8F16-26DBC83A59A2}" type="pres">
      <dgm:prSet presAssocID="{B2F791A8-325B-304E-9D2E-E4C325040733}" presName="conn" presStyleLbl="parChTrans1D2" presStyleIdx="0" presStyleCnt="1"/>
      <dgm:spPr/>
    </dgm:pt>
    <dgm:pt modelId="{60D05070-80F6-DD4A-AA06-1AD607B8FE7C}" type="pres">
      <dgm:prSet presAssocID="{B2F791A8-325B-304E-9D2E-E4C325040733}" presName="extraNode" presStyleLbl="node1" presStyleIdx="0" presStyleCnt="2"/>
      <dgm:spPr/>
    </dgm:pt>
    <dgm:pt modelId="{B460F64F-4EB2-0846-8200-6DA4D14905BF}" type="pres">
      <dgm:prSet presAssocID="{B2F791A8-325B-304E-9D2E-E4C325040733}" presName="dstNode" presStyleLbl="node1" presStyleIdx="0" presStyleCnt="2"/>
      <dgm:spPr/>
    </dgm:pt>
    <dgm:pt modelId="{97988E9F-A904-0B4E-A36B-18036B6327FC}" type="pres">
      <dgm:prSet presAssocID="{48FE5F21-8814-334C-A0BC-049D11D70398}" presName="text_1" presStyleLbl="node1" presStyleIdx="0" presStyleCnt="2">
        <dgm:presLayoutVars>
          <dgm:bulletEnabled val="1"/>
        </dgm:presLayoutVars>
      </dgm:prSet>
      <dgm:spPr/>
    </dgm:pt>
    <dgm:pt modelId="{691CB366-C2A8-9A4A-84E6-9D500646519A}" type="pres">
      <dgm:prSet presAssocID="{48FE5F21-8814-334C-A0BC-049D11D70398}" presName="accent_1" presStyleCnt="0"/>
      <dgm:spPr/>
    </dgm:pt>
    <dgm:pt modelId="{11158824-A515-AA4F-909C-ADA6C2CA7CAD}" type="pres">
      <dgm:prSet presAssocID="{48FE5F21-8814-334C-A0BC-049D11D70398}" presName="accentRepeatNode" presStyleLbl="solidFgAcc1" presStyleIdx="0" presStyleCnt="2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E262174E-7BF0-8A42-89DC-E197F527D654}" type="pres">
      <dgm:prSet presAssocID="{FF7D1A8F-8D3A-9843-9869-7DA2439AB41A}" presName="text_2" presStyleLbl="node1" presStyleIdx="1" presStyleCnt="2">
        <dgm:presLayoutVars>
          <dgm:bulletEnabled val="1"/>
        </dgm:presLayoutVars>
      </dgm:prSet>
      <dgm:spPr/>
    </dgm:pt>
    <dgm:pt modelId="{5900C86B-1945-0A4E-9F56-55FEC4141127}" type="pres">
      <dgm:prSet presAssocID="{FF7D1A8F-8D3A-9843-9869-7DA2439AB41A}" presName="accent_2" presStyleCnt="0"/>
      <dgm:spPr/>
    </dgm:pt>
    <dgm:pt modelId="{4F09377E-98CE-C14F-A04A-094FF11A0DF3}" type="pres">
      <dgm:prSet presAssocID="{FF7D1A8F-8D3A-9843-9869-7DA2439AB41A}" presName="accentRepeatNode" presStyleLbl="solidFgAcc1" presStyleIdx="1" presStyleCnt="2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</dgm:ptLst>
  <dgm:cxnLst>
    <dgm:cxn modelId="{56067308-9C4A-0F41-A605-750288D8083E}" type="presOf" srcId="{B2F791A8-325B-304E-9D2E-E4C325040733}" destId="{1E2B681F-4E97-1C4D-91C5-DE7F3FFD40E9}" srcOrd="0" destOrd="0" presId="urn:microsoft.com/office/officeart/2008/layout/VerticalCurvedList"/>
    <dgm:cxn modelId="{E58C282A-8661-A443-87B5-F6F952342109}" type="presOf" srcId="{FF7D1A8F-8D3A-9843-9869-7DA2439AB41A}" destId="{E262174E-7BF0-8A42-89DC-E197F527D654}" srcOrd="0" destOrd="0" presId="urn:microsoft.com/office/officeart/2008/layout/VerticalCurvedList"/>
    <dgm:cxn modelId="{99F132A3-7AC7-CB43-81A9-62B9C38CCBFB}" srcId="{B2F791A8-325B-304E-9D2E-E4C325040733}" destId="{FF7D1A8F-8D3A-9843-9869-7DA2439AB41A}" srcOrd="1" destOrd="0" parTransId="{7EB6F13B-C2CC-6246-B31D-F79418D79368}" sibTransId="{95561699-9B1F-604D-9F34-9F2E3FD6643B}"/>
    <dgm:cxn modelId="{F4C892AF-D479-AC4B-9ECD-E93C9C9BE5FC}" type="presOf" srcId="{48FE5F21-8814-334C-A0BC-049D11D70398}" destId="{97988E9F-A904-0B4E-A36B-18036B6327FC}" srcOrd="0" destOrd="0" presId="urn:microsoft.com/office/officeart/2008/layout/VerticalCurvedList"/>
    <dgm:cxn modelId="{185823CB-EC95-CB4C-BE68-674A9027D20A}" type="presOf" srcId="{AD189859-A0C4-EB4F-8DB8-394A79E87831}" destId="{D14C6721-A139-1E42-8F16-26DBC83A59A2}" srcOrd="0" destOrd="0" presId="urn:microsoft.com/office/officeart/2008/layout/VerticalCurvedList"/>
    <dgm:cxn modelId="{50CE4BFE-2153-7745-8C9A-B157D9636B66}" srcId="{B2F791A8-325B-304E-9D2E-E4C325040733}" destId="{48FE5F21-8814-334C-A0BC-049D11D70398}" srcOrd="0" destOrd="0" parTransId="{0FBA57CC-601A-704E-9806-E1F061B087FB}" sibTransId="{AD189859-A0C4-EB4F-8DB8-394A79E87831}"/>
    <dgm:cxn modelId="{5656943A-36E6-5F4B-8F10-B78B1C3D534F}" type="presParOf" srcId="{1E2B681F-4E97-1C4D-91C5-DE7F3FFD40E9}" destId="{E6DF6584-6C4F-2A4E-AEB0-FF7FC17677BB}" srcOrd="0" destOrd="0" presId="urn:microsoft.com/office/officeart/2008/layout/VerticalCurvedList"/>
    <dgm:cxn modelId="{29A92B62-9DC0-114C-B78A-A3CB59172594}" type="presParOf" srcId="{E6DF6584-6C4F-2A4E-AEB0-FF7FC17677BB}" destId="{6A8686FD-EEDF-BA48-9C4C-F155168F4604}" srcOrd="0" destOrd="0" presId="urn:microsoft.com/office/officeart/2008/layout/VerticalCurvedList"/>
    <dgm:cxn modelId="{9C12FBE2-6203-8141-A8E6-006B1110856E}" type="presParOf" srcId="{6A8686FD-EEDF-BA48-9C4C-F155168F4604}" destId="{E2690C04-70A6-9048-B5BB-9F4487E36BDF}" srcOrd="0" destOrd="0" presId="urn:microsoft.com/office/officeart/2008/layout/VerticalCurvedList"/>
    <dgm:cxn modelId="{AB1685A9-470F-0C48-BA42-D65E8C990909}" type="presParOf" srcId="{6A8686FD-EEDF-BA48-9C4C-F155168F4604}" destId="{D14C6721-A139-1E42-8F16-26DBC83A59A2}" srcOrd="1" destOrd="0" presId="urn:microsoft.com/office/officeart/2008/layout/VerticalCurvedList"/>
    <dgm:cxn modelId="{827776BD-7AC3-6B45-B06B-F7170A755523}" type="presParOf" srcId="{6A8686FD-EEDF-BA48-9C4C-F155168F4604}" destId="{60D05070-80F6-DD4A-AA06-1AD607B8FE7C}" srcOrd="2" destOrd="0" presId="urn:microsoft.com/office/officeart/2008/layout/VerticalCurvedList"/>
    <dgm:cxn modelId="{39BFC5E7-814C-0540-B766-5126437BBA3B}" type="presParOf" srcId="{6A8686FD-EEDF-BA48-9C4C-F155168F4604}" destId="{B460F64F-4EB2-0846-8200-6DA4D14905BF}" srcOrd="3" destOrd="0" presId="urn:microsoft.com/office/officeart/2008/layout/VerticalCurvedList"/>
    <dgm:cxn modelId="{A12CB49E-A5F8-2C4A-BEDD-998C9CD0EBCF}" type="presParOf" srcId="{E6DF6584-6C4F-2A4E-AEB0-FF7FC17677BB}" destId="{97988E9F-A904-0B4E-A36B-18036B6327FC}" srcOrd="1" destOrd="0" presId="urn:microsoft.com/office/officeart/2008/layout/VerticalCurvedList"/>
    <dgm:cxn modelId="{C0EC24BB-5FAF-2A40-92F2-4FCFB33611FA}" type="presParOf" srcId="{E6DF6584-6C4F-2A4E-AEB0-FF7FC17677BB}" destId="{691CB366-C2A8-9A4A-84E6-9D500646519A}" srcOrd="2" destOrd="0" presId="urn:microsoft.com/office/officeart/2008/layout/VerticalCurvedList"/>
    <dgm:cxn modelId="{5400938B-291B-FD42-AEC5-5077775EA541}" type="presParOf" srcId="{691CB366-C2A8-9A4A-84E6-9D500646519A}" destId="{11158824-A515-AA4F-909C-ADA6C2CA7CAD}" srcOrd="0" destOrd="0" presId="urn:microsoft.com/office/officeart/2008/layout/VerticalCurvedList"/>
    <dgm:cxn modelId="{73CEB34B-C8FD-A84B-B5A7-4FAC45A1A82C}" type="presParOf" srcId="{E6DF6584-6C4F-2A4E-AEB0-FF7FC17677BB}" destId="{E262174E-7BF0-8A42-89DC-E197F527D654}" srcOrd="3" destOrd="0" presId="urn:microsoft.com/office/officeart/2008/layout/VerticalCurvedList"/>
    <dgm:cxn modelId="{46A40F3E-7111-0245-929F-C866D94E33A5}" type="presParOf" srcId="{E6DF6584-6C4F-2A4E-AEB0-FF7FC17677BB}" destId="{5900C86B-1945-0A4E-9F56-55FEC4141127}" srcOrd="4" destOrd="0" presId="urn:microsoft.com/office/officeart/2008/layout/VerticalCurvedList"/>
    <dgm:cxn modelId="{2534D78A-CB62-4D48-80AD-5A59D4E06D52}" type="presParOf" srcId="{5900C86B-1945-0A4E-9F56-55FEC4141127}" destId="{4F09377E-98CE-C14F-A04A-094FF11A0D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F834D-C9EE-2B44-A29B-AA9B0C305DA6}">
      <dsp:nvSpPr>
        <dsp:cNvPr id="0" name=""/>
        <dsp:cNvSpPr/>
      </dsp:nvSpPr>
      <dsp:spPr>
        <a:xfrm>
          <a:off x="0" y="0"/>
          <a:ext cx="11684000" cy="12915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Relevancia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La evolución de  la sociedad  y el desarrollo  tecnológico han  hecho necesario el buscar un nuevo enfoque del concepto de  educación y  los métodos de enseñanza, el  aprendizaje de las nuevas   generaciones  requieren de  la implementación de acciones formativas sostenidas en los sistemas y redes digitales (García, Ruíz &amp;  Domínguez , 2007).</a:t>
          </a:r>
          <a:endParaRPr lang="es-ES" sz="1500" kern="1200" dirty="0"/>
        </a:p>
      </dsp:txBody>
      <dsp:txXfrm>
        <a:off x="2465951" y="0"/>
        <a:ext cx="9218048" cy="1291512"/>
      </dsp:txXfrm>
    </dsp:sp>
    <dsp:sp modelId="{C90EC055-8604-AA48-A991-18D3960D03E5}">
      <dsp:nvSpPr>
        <dsp:cNvPr id="0" name=""/>
        <dsp:cNvSpPr/>
      </dsp:nvSpPr>
      <dsp:spPr>
        <a:xfrm>
          <a:off x="129151" y="129151"/>
          <a:ext cx="2336800" cy="10332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4F896-8103-A843-98AC-5A00E263963A}">
      <dsp:nvSpPr>
        <dsp:cNvPr id="0" name=""/>
        <dsp:cNvSpPr/>
      </dsp:nvSpPr>
      <dsp:spPr>
        <a:xfrm>
          <a:off x="0" y="1420663"/>
          <a:ext cx="11684000" cy="12915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Factibilidad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En la actualidad,  se ha facilitado el diseño e implementación de programas educativo que no requieren  el factor  presencial ya que  el rápido avance de herramientas tecnológicas proporcionan a los modelos virtuales  conocimiento, habilidades, destrezas, actitudes y valores  que a veces no son observables en modelos presenciales  (García, Ruíz  &amp;  Domínguez , 2007). </a:t>
          </a:r>
          <a:endParaRPr lang="es-ES" sz="1500" kern="1200" dirty="0"/>
        </a:p>
      </dsp:txBody>
      <dsp:txXfrm>
        <a:off x="2465951" y="1420663"/>
        <a:ext cx="9218048" cy="1291512"/>
      </dsp:txXfrm>
    </dsp:sp>
    <dsp:sp modelId="{99689298-6736-B14F-8B63-DD29320F87AB}">
      <dsp:nvSpPr>
        <dsp:cNvPr id="0" name=""/>
        <dsp:cNvSpPr/>
      </dsp:nvSpPr>
      <dsp:spPr>
        <a:xfrm>
          <a:off x="129151" y="1549814"/>
          <a:ext cx="2336800" cy="10332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4D360-E603-4D4E-B8A3-C61E475B93FA}">
      <dsp:nvSpPr>
        <dsp:cNvPr id="0" name=""/>
        <dsp:cNvSpPr/>
      </dsp:nvSpPr>
      <dsp:spPr>
        <a:xfrm>
          <a:off x="0" y="2841326"/>
          <a:ext cx="11684000" cy="12915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Pertinencia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Para poder diseñar  una estrategia tecnológica  que permita  el uso de herramientas tecnológicas  a favor de la educación superior, es necesario la implementación de la gestión tecnológica que sirve como soporte para el buen desarrollo de una implantación  tecnológica.</a:t>
          </a:r>
          <a:endParaRPr lang="es-ES" sz="1500" kern="1200" dirty="0"/>
        </a:p>
      </dsp:txBody>
      <dsp:txXfrm>
        <a:off x="2465951" y="2841326"/>
        <a:ext cx="9218048" cy="1291512"/>
      </dsp:txXfrm>
    </dsp:sp>
    <dsp:sp modelId="{02A385E9-5A34-014B-B4B8-1B2112734D18}">
      <dsp:nvSpPr>
        <dsp:cNvPr id="0" name=""/>
        <dsp:cNvSpPr/>
      </dsp:nvSpPr>
      <dsp:spPr>
        <a:xfrm>
          <a:off x="129151" y="2970478"/>
          <a:ext cx="2336800" cy="10332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9000" b="-19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6F641-E17C-B64B-AAF5-2FDB9B438712}">
      <dsp:nvSpPr>
        <dsp:cNvPr id="0" name=""/>
        <dsp:cNvSpPr/>
      </dsp:nvSpPr>
      <dsp:spPr>
        <a:xfrm>
          <a:off x="0" y="132502"/>
          <a:ext cx="12043571" cy="2010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68416-BD9C-3D49-9074-DC5D604F5D44}">
      <dsp:nvSpPr>
        <dsp:cNvPr id="0" name=""/>
        <dsp:cNvSpPr/>
      </dsp:nvSpPr>
      <dsp:spPr>
        <a:xfrm>
          <a:off x="526831" y="150415"/>
          <a:ext cx="2075185" cy="14740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EA063-032F-BC4D-8F11-392E1DDD9E27}">
      <dsp:nvSpPr>
        <dsp:cNvPr id="0" name=""/>
        <dsp:cNvSpPr/>
      </dsp:nvSpPr>
      <dsp:spPr>
        <a:xfrm rot="10800000">
          <a:off x="522103" y="1657273"/>
          <a:ext cx="2084641" cy="292708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800" kern="1200" dirty="0"/>
            <a:t>Contextualizar la situación actual de los programas educativos impartidos en la división de  posgrados  de una universidad pública</a:t>
          </a:r>
          <a:r>
            <a:rPr lang="es-MX" sz="1600" kern="1200" dirty="0"/>
            <a:t>.</a:t>
          </a:r>
          <a:endParaRPr lang="es-ES" sz="1600" kern="1200" dirty="0"/>
        </a:p>
      </dsp:txBody>
      <dsp:txXfrm rot="10800000">
        <a:off x="586213" y="1657273"/>
        <a:ext cx="1956421" cy="2862977"/>
      </dsp:txXfrm>
    </dsp:sp>
    <dsp:sp modelId="{A076F1C5-EFF4-AD40-A9DD-64DEB3D688A6}">
      <dsp:nvSpPr>
        <dsp:cNvPr id="0" name=""/>
        <dsp:cNvSpPr/>
      </dsp:nvSpPr>
      <dsp:spPr>
        <a:xfrm>
          <a:off x="2994268" y="150415"/>
          <a:ext cx="2097712" cy="14740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7571F-5234-BD4C-B3C5-C5C34925DDF1}">
      <dsp:nvSpPr>
        <dsp:cNvPr id="0" name=""/>
        <dsp:cNvSpPr/>
      </dsp:nvSpPr>
      <dsp:spPr>
        <a:xfrm rot="10800000">
          <a:off x="3001953" y="1657273"/>
          <a:ext cx="2082343" cy="292708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700" kern="1200" dirty="0"/>
            <a:t>Determinar  el grado  de necesidad de   un programa e- learning    en la población  a partir de la identificación de  la problemática de cobertura educativa de la entidad .</a:t>
          </a:r>
          <a:endParaRPr lang="es-ES" sz="1700" kern="1200" dirty="0"/>
        </a:p>
      </dsp:txBody>
      <dsp:txXfrm rot="10800000">
        <a:off x="3065992" y="1657273"/>
        <a:ext cx="1954265" cy="2863048"/>
      </dsp:txXfrm>
    </dsp:sp>
    <dsp:sp modelId="{6B1CA61A-7C3A-A340-800D-572B6E77E460}">
      <dsp:nvSpPr>
        <dsp:cNvPr id="0" name=""/>
        <dsp:cNvSpPr/>
      </dsp:nvSpPr>
      <dsp:spPr>
        <a:xfrm>
          <a:off x="5331378" y="150415"/>
          <a:ext cx="3055275" cy="14740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F8E8F-AE84-FF44-B50C-0D861119DEAB}">
      <dsp:nvSpPr>
        <dsp:cNvPr id="0" name=""/>
        <dsp:cNvSpPr/>
      </dsp:nvSpPr>
      <dsp:spPr>
        <a:xfrm rot="10800000">
          <a:off x="5372769" y="1657273"/>
          <a:ext cx="2972491" cy="292708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700" kern="1200" dirty="0"/>
            <a:t>Medir el nivel de eficiencia educativa de los programas  impartidos en la división de  posgrados  de una universidad pública  para determinar   el nivel de importancia de  la implantación tecnológica e- learning    dentro de las instituciones educativas. </a:t>
          </a:r>
          <a:endParaRPr lang="es-ES" sz="1700" kern="1200" dirty="0"/>
        </a:p>
      </dsp:txBody>
      <dsp:txXfrm rot="10800000">
        <a:off x="5462787" y="1657273"/>
        <a:ext cx="2792455" cy="2837069"/>
      </dsp:txXfrm>
    </dsp:sp>
    <dsp:sp modelId="{C2C9DD13-AA8D-684F-B964-D765655F3C3A}">
      <dsp:nvSpPr>
        <dsp:cNvPr id="0" name=""/>
        <dsp:cNvSpPr/>
      </dsp:nvSpPr>
      <dsp:spPr>
        <a:xfrm>
          <a:off x="8626050" y="150415"/>
          <a:ext cx="3050080" cy="14740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C0F20-1E58-BC43-887F-2291E609AB95}">
      <dsp:nvSpPr>
        <dsp:cNvPr id="0" name=""/>
        <dsp:cNvSpPr/>
      </dsp:nvSpPr>
      <dsp:spPr>
        <a:xfrm rot="10800000">
          <a:off x="8708558" y="1657273"/>
          <a:ext cx="2885064" cy="292708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Caracterizar los procesos de implantación tecnológica   </a:t>
          </a:r>
          <a:r>
            <a:rPr lang="es-MX" sz="1800" i="1" kern="1200" dirty="0"/>
            <a:t>e-learning </a:t>
          </a:r>
          <a:r>
            <a:rPr lang="es-MX" sz="1800" kern="1200" dirty="0"/>
            <a:t>de los programas  educativos impartidos en la división de  posgrados de la Facultad de Contaduría y Administración  de la Universidad Autónoma de Querétaro</a:t>
          </a:r>
          <a:r>
            <a:rPr lang="es-MX" sz="1600" kern="1200" dirty="0"/>
            <a:t>.</a:t>
          </a:r>
        </a:p>
      </dsp:txBody>
      <dsp:txXfrm rot="10800000">
        <a:off x="8797284" y="1657273"/>
        <a:ext cx="2707612" cy="28383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4FDD8-0C4C-B843-8A35-B9B628F372C4}">
      <dsp:nvSpPr>
        <dsp:cNvPr id="0" name=""/>
        <dsp:cNvSpPr/>
      </dsp:nvSpPr>
      <dsp:spPr>
        <a:xfrm rot="10800000">
          <a:off x="422194" y="1816"/>
          <a:ext cx="10728388" cy="95596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55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Pham, Limbu &amp; Bui (2019), </a:t>
          </a:r>
          <a:r>
            <a:rPr lang="es-ES" sz="1700" kern="1200" dirty="0"/>
            <a:t>perciben al e-</a:t>
          </a:r>
          <a:r>
            <a:rPr lang="es-ES" sz="1700" kern="1200" dirty="0" err="1"/>
            <a:t>learning</a:t>
          </a:r>
          <a:r>
            <a:rPr lang="es-ES" sz="1700" kern="1200" dirty="0"/>
            <a:t> como una concepción innovadora de formación académica por medio de herramientas virtuales que aumentan la eficacia de obtención de conocimientos y habilidades por parte de los individuos.</a:t>
          </a:r>
        </a:p>
      </dsp:txBody>
      <dsp:txXfrm rot="10800000">
        <a:off x="661186" y="1816"/>
        <a:ext cx="10489396" cy="955969"/>
      </dsp:txXfrm>
    </dsp:sp>
    <dsp:sp modelId="{AFAEF718-3232-6B49-B96A-3329BB4A842D}">
      <dsp:nvSpPr>
        <dsp:cNvPr id="0" name=""/>
        <dsp:cNvSpPr/>
      </dsp:nvSpPr>
      <dsp:spPr>
        <a:xfrm>
          <a:off x="0" y="12523"/>
          <a:ext cx="955969" cy="955969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8ECFB-6F29-E94F-9DAA-B24B92424E46}">
      <dsp:nvSpPr>
        <dsp:cNvPr id="0" name=""/>
        <dsp:cNvSpPr/>
      </dsp:nvSpPr>
      <dsp:spPr>
        <a:xfrm rot="10800000">
          <a:off x="460289" y="1243149"/>
          <a:ext cx="10652199" cy="95596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55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De acuerdo a  los autores Chediak &amp; Rodríguez (2011),  se entiende el  término de cobertura educativa como  la integración de la sociedad a la educación.</a:t>
          </a:r>
          <a:endParaRPr lang="es-ES" sz="1700" kern="1200" dirty="0"/>
        </a:p>
      </dsp:txBody>
      <dsp:txXfrm rot="10800000">
        <a:off x="699281" y="1243149"/>
        <a:ext cx="10413207" cy="955969"/>
      </dsp:txXfrm>
    </dsp:sp>
    <dsp:sp modelId="{B24EC6CD-49E4-4D42-8AA0-58A70D970FBC}">
      <dsp:nvSpPr>
        <dsp:cNvPr id="0" name=""/>
        <dsp:cNvSpPr/>
      </dsp:nvSpPr>
      <dsp:spPr>
        <a:xfrm>
          <a:off x="0" y="1280231"/>
          <a:ext cx="955969" cy="955969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7ABFF-4D2C-C54F-B1B4-C0AEDE650FF8}">
      <dsp:nvSpPr>
        <dsp:cNvPr id="0" name=""/>
        <dsp:cNvSpPr/>
      </dsp:nvSpPr>
      <dsp:spPr>
        <a:xfrm rot="10800000">
          <a:off x="472987" y="2484482"/>
          <a:ext cx="10626802" cy="95596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55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Según García (2015),  toma el concepto de innovación educativa como  la transformación  o mejora de alguna parte o proceso de sistema educativo con el objetivo de producir mejoras  en el aprendizaje. Para que algún proceso o producto educativo </a:t>
          </a:r>
        </a:p>
      </dsp:txBody>
      <dsp:txXfrm rot="10800000">
        <a:off x="711979" y="2484482"/>
        <a:ext cx="10387810" cy="955969"/>
      </dsp:txXfrm>
    </dsp:sp>
    <dsp:sp modelId="{DC72C453-246C-C14A-8EA0-372439CB5677}">
      <dsp:nvSpPr>
        <dsp:cNvPr id="0" name=""/>
        <dsp:cNvSpPr/>
      </dsp:nvSpPr>
      <dsp:spPr>
        <a:xfrm>
          <a:off x="0" y="2510150"/>
          <a:ext cx="955969" cy="955969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0A632-13CA-BB41-95D4-AC5E96739862}">
      <dsp:nvSpPr>
        <dsp:cNvPr id="0" name=""/>
        <dsp:cNvSpPr/>
      </dsp:nvSpPr>
      <dsp:spPr>
        <a:xfrm rot="10800000">
          <a:off x="485685" y="3725815"/>
          <a:ext cx="10601406" cy="95596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55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Tiburcio  (2015), caracteriza a la eficiencia educativa como  el lograr una educación  inclusiva,  relevante y eficaz con la menor cantidad de recursos posibles. </a:t>
          </a:r>
        </a:p>
      </dsp:txBody>
      <dsp:txXfrm rot="10800000">
        <a:off x="724677" y="3725815"/>
        <a:ext cx="10362414" cy="955969"/>
      </dsp:txXfrm>
    </dsp:sp>
    <dsp:sp modelId="{6AB289F1-2661-A445-B088-FF9ACB228EE1}">
      <dsp:nvSpPr>
        <dsp:cNvPr id="0" name=""/>
        <dsp:cNvSpPr/>
      </dsp:nvSpPr>
      <dsp:spPr>
        <a:xfrm>
          <a:off x="0" y="3700167"/>
          <a:ext cx="955969" cy="955969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F5562-66BD-4140-9FB2-EF1F4880D4F9}">
      <dsp:nvSpPr>
        <dsp:cNvPr id="0" name=""/>
        <dsp:cNvSpPr/>
      </dsp:nvSpPr>
      <dsp:spPr>
        <a:xfrm>
          <a:off x="3289" y="1467"/>
          <a:ext cx="9147566" cy="763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¿Cómo la implantación tecnológica  </a:t>
          </a:r>
          <a:r>
            <a:rPr lang="es-MX" sz="1600" i="1" kern="1200" dirty="0">
              <a:latin typeface="Arial" panose="020B0604020202020204" pitchFamily="34" charset="0"/>
              <a:cs typeface="Arial" panose="020B0604020202020204" pitchFamily="34" charset="0"/>
            </a:rPr>
            <a:t>e-learning</a:t>
          </a: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  proporciona mayor cobertura y eficiencia educativa en  los programas formativos impartidos por el Posgrado de la Facultad de Contaduría y Administración  de la Universidad Autónoma de Querétaro? </a:t>
          </a:r>
        </a:p>
      </dsp:txBody>
      <dsp:txXfrm>
        <a:off x="25658" y="23836"/>
        <a:ext cx="9102828" cy="718986"/>
      </dsp:txXfrm>
    </dsp:sp>
    <dsp:sp modelId="{3E4A6676-BC03-FC4D-AB65-60A505CBB8AC}">
      <dsp:nvSpPr>
        <dsp:cNvPr id="0" name=""/>
        <dsp:cNvSpPr/>
      </dsp:nvSpPr>
      <dsp:spPr>
        <a:xfrm>
          <a:off x="0" y="986291"/>
          <a:ext cx="2881852" cy="10838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Dimensión: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>
              <a:latin typeface="Arial" panose="020B0604020202020204" pitchFamily="34" charset="0"/>
              <a:cs typeface="Arial" panose="020B0604020202020204" pitchFamily="34" charset="0"/>
            </a:rPr>
            <a:t>Cobertura educativa de la Implantación Tecnológica </a:t>
          </a:r>
          <a:r>
            <a:rPr lang="es-MX" sz="1600" i="1" kern="1200">
              <a:latin typeface="Arial" panose="020B0604020202020204" pitchFamily="34" charset="0"/>
              <a:cs typeface="Arial" panose="020B0604020202020204" pitchFamily="34" charset="0"/>
            </a:rPr>
            <a:t>e-learning</a:t>
          </a:r>
          <a:endParaRPr lang="es-MX" sz="1600" kern="1200"/>
        </a:p>
      </dsp:txBody>
      <dsp:txXfrm>
        <a:off x="31744" y="1018035"/>
        <a:ext cx="2818364" cy="1020320"/>
      </dsp:txXfrm>
    </dsp:sp>
    <dsp:sp modelId="{4E75070E-1099-4A4A-B13B-3679DF46CDA4}">
      <dsp:nvSpPr>
        <dsp:cNvPr id="0" name=""/>
        <dsp:cNvSpPr/>
      </dsp:nvSpPr>
      <dsp:spPr>
        <a:xfrm>
          <a:off x="23688" y="2155114"/>
          <a:ext cx="2881852" cy="13279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Pregunta: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¿Cómo  la Implantación Tecnológica </a:t>
          </a:r>
          <a:r>
            <a:rPr lang="es-MX" sz="1200" i="1" kern="1200" dirty="0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 aumenta  la cobertura educativa  de la población con los programas de posgrado en  una universidad pública? </a:t>
          </a:r>
          <a:endParaRPr lang="es-MX" sz="1200" kern="1200" dirty="0"/>
        </a:p>
      </dsp:txBody>
      <dsp:txXfrm>
        <a:off x="62583" y="2194009"/>
        <a:ext cx="2804062" cy="1250195"/>
      </dsp:txXfrm>
    </dsp:sp>
    <dsp:sp modelId="{F026AA79-BB36-6345-B373-9425A1BDBD12}">
      <dsp:nvSpPr>
        <dsp:cNvPr id="0" name=""/>
        <dsp:cNvSpPr/>
      </dsp:nvSpPr>
      <dsp:spPr>
        <a:xfrm>
          <a:off x="12218" y="3587742"/>
          <a:ext cx="2881852" cy="13279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H1:  </a:t>
          </a:r>
          <a:r>
            <a:rPr lang="es-MX" sz="1400" kern="1200">
              <a:latin typeface="Arial" panose="020B0604020202020204" pitchFamily="34" charset="0"/>
              <a:cs typeface="Arial" panose="020B0604020202020204" pitchFamily="34" charset="0"/>
            </a:rPr>
            <a:t>La  Implantación Tecnológica    </a:t>
          </a:r>
          <a:r>
            <a:rPr lang="es-MX" sz="1400" i="1" kern="1200">
              <a:latin typeface="Arial" panose="020B0604020202020204" pitchFamily="34" charset="0"/>
              <a:cs typeface="Arial" panose="020B0604020202020204" pitchFamily="34" charset="0"/>
            </a:rPr>
            <a:t>e-learning </a:t>
          </a:r>
          <a:r>
            <a:rPr lang="es-MX" sz="1400" kern="1200">
              <a:latin typeface="Arial" panose="020B0604020202020204" pitchFamily="34" charset="0"/>
              <a:cs typeface="Arial" panose="020B0604020202020204" pitchFamily="34" charset="0"/>
            </a:rPr>
            <a:t>aumenta la cobertura educativa de la población   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113" y="3626637"/>
        <a:ext cx="2804062" cy="1250195"/>
      </dsp:txXfrm>
    </dsp:sp>
    <dsp:sp modelId="{BC597140-438A-FA4B-B1C8-8A693A0163B1}">
      <dsp:nvSpPr>
        <dsp:cNvPr id="0" name=""/>
        <dsp:cNvSpPr/>
      </dsp:nvSpPr>
      <dsp:spPr>
        <a:xfrm>
          <a:off x="3136146" y="902110"/>
          <a:ext cx="2881852" cy="11112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Dimensión: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>
              <a:latin typeface="Arial" panose="020B0604020202020204" pitchFamily="34" charset="0"/>
              <a:cs typeface="Arial" panose="020B0604020202020204" pitchFamily="34" charset="0"/>
            </a:rPr>
            <a:t>Innovación educativa en los Programas educativos de posgrado</a:t>
          </a:r>
          <a:endParaRPr lang="es-MX" sz="1600" kern="1200"/>
        </a:p>
      </dsp:txBody>
      <dsp:txXfrm>
        <a:off x="3168693" y="934657"/>
        <a:ext cx="2816758" cy="1046137"/>
      </dsp:txXfrm>
    </dsp:sp>
    <dsp:sp modelId="{A0D48F87-5679-1147-B71A-743BCA88BEB4}">
      <dsp:nvSpPr>
        <dsp:cNvPr id="0" name=""/>
        <dsp:cNvSpPr/>
      </dsp:nvSpPr>
      <dsp:spPr>
        <a:xfrm>
          <a:off x="3136146" y="2150261"/>
          <a:ext cx="2881852" cy="13279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Pregunta: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>
              <a:latin typeface="Arial" panose="020B0604020202020204" pitchFamily="34" charset="0"/>
              <a:cs typeface="Arial" panose="020B0604020202020204" pitchFamily="34" charset="0"/>
            </a:rPr>
            <a:t>¿por qué es necesaria la innovación educativa a partir de la incorporación de programas e-learning?</a:t>
          </a:r>
          <a:endParaRPr lang="es-MX" sz="1400" kern="1200"/>
        </a:p>
      </dsp:txBody>
      <dsp:txXfrm>
        <a:off x="3175041" y="2189156"/>
        <a:ext cx="2804062" cy="1250195"/>
      </dsp:txXfrm>
    </dsp:sp>
    <dsp:sp modelId="{284D5E51-3932-A648-A71B-41FAB340F816}">
      <dsp:nvSpPr>
        <dsp:cNvPr id="0" name=""/>
        <dsp:cNvSpPr/>
      </dsp:nvSpPr>
      <dsp:spPr>
        <a:xfrm>
          <a:off x="3136146" y="3615165"/>
          <a:ext cx="2881852" cy="13279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P1: </a:t>
          </a: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La Implantación Tecnológica   </a:t>
          </a:r>
          <a:r>
            <a:rPr lang="es-MX" sz="1400" i="1" kern="1200" dirty="0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 desarrolla la innovación educativa en  los programas educativos de posgrado</a:t>
          </a:r>
        </a:p>
      </dsp:txBody>
      <dsp:txXfrm>
        <a:off x="3175041" y="3654060"/>
        <a:ext cx="2804062" cy="1250195"/>
      </dsp:txXfrm>
    </dsp:sp>
    <dsp:sp modelId="{1B2FAAB8-5872-1341-B46C-F72B008ABE71}">
      <dsp:nvSpPr>
        <dsp:cNvPr id="0" name=""/>
        <dsp:cNvSpPr/>
      </dsp:nvSpPr>
      <dsp:spPr>
        <a:xfrm>
          <a:off x="6260074" y="902110"/>
          <a:ext cx="2881852" cy="11386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Dimensión: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>
              <a:latin typeface="Arial" panose="020B0604020202020204" pitchFamily="34" charset="0"/>
              <a:cs typeface="Arial" panose="020B0604020202020204" pitchFamily="34" charset="0"/>
            </a:rPr>
            <a:t>Eficiencia  educativa de la Implantación Tecnológica  e-learning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93424" y="935460"/>
        <a:ext cx="2815152" cy="1071967"/>
      </dsp:txXfrm>
    </dsp:sp>
    <dsp:sp modelId="{F21E646B-9743-864D-82E7-C3BA7A857F85}">
      <dsp:nvSpPr>
        <dsp:cNvPr id="0" name=""/>
        <dsp:cNvSpPr/>
      </dsp:nvSpPr>
      <dsp:spPr>
        <a:xfrm>
          <a:off x="6260074" y="2177697"/>
          <a:ext cx="2881852" cy="13279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Pregunta: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¿ Cómo   la Implantación Tecnológica </a:t>
          </a:r>
          <a:r>
            <a:rPr lang="es-MX" sz="1400" i="1" kern="1200" dirty="0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 fortalece la eficiencia  educativa de programas de posgrado en  una universidad pública? </a:t>
          </a:r>
          <a:endParaRPr lang="es-MX" sz="1400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98969" y="2216592"/>
        <a:ext cx="2804062" cy="1250195"/>
      </dsp:txXfrm>
    </dsp:sp>
    <dsp:sp modelId="{818FB1A5-1A44-7C47-9B3C-2C520AEDD79F}">
      <dsp:nvSpPr>
        <dsp:cNvPr id="0" name=""/>
        <dsp:cNvSpPr/>
      </dsp:nvSpPr>
      <dsp:spPr>
        <a:xfrm>
          <a:off x="6260074" y="3642601"/>
          <a:ext cx="2881852" cy="13279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H2: </a:t>
          </a:r>
          <a:r>
            <a:rPr lang="es-MX" sz="1400" kern="1200">
              <a:latin typeface="Arial" panose="020B0604020202020204" pitchFamily="34" charset="0"/>
              <a:cs typeface="Arial" panose="020B0604020202020204" pitchFamily="34" charset="0"/>
            </a:rPr>
            <a:t>La Implantación Tecnológica </a:t>
          </a:r>
          <a:r>
            <a:rPr lang="es-MX" sz="1400" i="1" kern="1200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r>
            <a:rPr lang="es-MX" sz="1400" kern="1200">
              <a:latin typeface="Arial" panose="020B0604020202020204" pitchFamily="34" charset="0"/>
              <a:cs typeface="Arial" panose="020B0604020202020204" pitchFamily="34" charset="0"/>
            </a:rPr>
            <a:t> fortalece la eficiencia  educativa de programas de posgrado en  una universidad pública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98969" y="3681496"/>
        <a:ext cx="2804062" cy="12501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F5562-66BD-4140-9FB2-EF1F4880D4F9}">
      <dsp:nvSpPr>
        <dsp:cNvPr id="0" name=""/>
        <dsp:cNvSpPr/>
      </dsp:nvSpPr>
      <dsp:spPr>
        <a:xfrm>
          <a:off x="3787" y="2880"/>
          <a:ext cx="10532757" cy="4049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¿Cómo la implantación tecnológica  </a:t>
          </a:r>
          <a:r>
            <a:rPr lang="es-MX" sz="1000" i="1" kern="1200" dirty="0"/>
            <a:t>e-learning</a:t>
          </a:r>
          <a:r>
            <a:rPr lang="es-MX" sz="1000" kern="1200" dirty="0"/>
            <a:t>  proporciona mayor cobertura y eficiencia educativa en  los programas formativos impartidos por el Posgrado de la Facultad de Contaduría y Administración  de la Universidad Autónoma de Querétaro? </a:t>
          </a:r>
        </a:p>
      </dsp:txBody>
      <dsp:txXfrm>
        <a:off x="15647" y="14740"/>
        <a:ext cx="10509037" cy="381213"/>
      </dsp:txXfrm>
    </dsp:sp>
    <dsp:sp modelId="{3E4A6676-BC03-FC4D-AB65-60A505CBB8AC}">
      <dsp:nvSpPr>
        <dsp:cNvPr id="0" name=""/>
        <dsp:cNvSpPr/>
      </dsp:nvSpPr>
      <dsp:spPr>
        <a:xfrm>
          <a:off x="14068" y="620226"/>
          <a:ext cx="3318243" cy="4967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Cobertura educativa de la Implantación Tecnológica </a:t>
          </a:r>
          <a:r>
            <a:rPr lang="es-MX" sz="1000" i="1" kern="1200" dirty="0">
              <a:latin typeface="Arial" panose="020B0604020202020204" pitchFamily="34" charset="0"/>
              <a:cs typeface="Arial" panose="020B0604020202020204" pitchFamily="34" charset="0"/>
            </a:rPr>
            <a:t>e-learning</a:t>
          </a:r>
          <a:endParaRPr lang="es-MX" sz="1000" kern="1200"/>
        </a:p>
      </dsp:txBody>
      <dsp:txXfrm>
        <a:off x="28616" y="634774"/>
        <a:ext cx="3289147" cy="467619"/>
      </dsp:txXfrm>
    </dsp:sp>
    <dsp:sp modelId="{4E75070E-1099-4A4A-B13B-3679DF46CDA4}">
      <dsp:nvSpPr>
        <dsp:cNvPr id="0" name=""/>
        <dsp:cNvSpPr/>
      </dsp:nvSpPr>
      <dsp:spPr>
        <a:xfrm>
          <a:off x="20540" y="1329355"/>
          <a:ext cx="3305300" cy="12081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dependiente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Incremento de la Cobertura educativa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independiente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La  Implantación Tecnológica  e-learning</a:t>
          </a:r>
          <a:endParaRPr lang="es-MX" sz="1000" kern="1200"/>
        </a:p>
      </dsp:txBody>
      <dsp:txXfrm>
        <a:off x="55926" y="1364741"/>
        <a:ext cx="3234528" cy="1137405"/>
      </dsp:txXfrm>
    </dsp:sp>
    <dsp:sp modelId="{F026AA79-BB36-6345-B373-9425A1BDBD12}">
      <dsp:nvSpPr>
        <dsp:cNvPr id="0" name=""/>
        <dsp:cNvSpPr/>
      </dsp:nvSpPr>
      <dsp:spPr>
        <a:xfrm>
          <a:off x="33407" y="2749944"/>
          <a:ext cx="3279566" cy="13714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Número de personas con licenciatura, Número de personas con un posgrado , número de computadoras y tablets del alumno, calidad del internet del alumno,  Nivel disposición del alumno a clases a distancia</a:t>
          </a:r>
          <a:endParaRPr lang="es-MX" sz="10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575" y="2790112"/>
        <a:ext cx="3199230" cy="1291114"/>
      </dsp:txXfrm>
    </dsp:sp>
    <dsp:sp modelId="{B5E1EFF7-524C-5343-8583-92DBBB3E9146}">
      <dsp:nvSpPr>
        <dsp:cNvPr id="0" name=""/>
        <dsp:cNvSpPr/>
      </dsp:nvSpPr>
      <dsp:spPr>
        <a:xfrm>
          <a:off x="33407" y="4333807"/>
          <a:ext cx="3279566" cy="6423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Herramienta de Recolección de datos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Encuesta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 dirty="0"/>
        </a:p>
      </dsp:txBody>
      <dsp:txXfrm>
        <a:off x="52222" y="4352622"/>
        <a:ext cx="3241936" cy="604754"/>
      </dsp:txXfrm>
    </dsp:sp>
    <dsp:sp modelId="{BC597140-438A-FA4B-B1C8-8A693A0163B1}">
      <dsp:nvSpPr>
        <dsp:cNvPr id="0" name=""/>
        <dsp:cNvSpPr/>
      </dsp:nvSpPr>
      <dsp:spPr>
        <a:xfrm>
          <a:off x="3611044" y="620226"/>
          <a:ext cx="3318243" cy="5164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Innovación educativa en los Programas educativos de posgrado</a:t>
          </a:r>
          <a:endParaRPr lang="es-MX" sz="1000" kern="1200"/>
        </a:p>
      </dsp:txBody>
      <dsp:txXfrm>
        <a:off x="3626172" y="635354"/>
        <a:ext cx="3287987" cy="486242"/>
      </dsp:txXfrm>
    </dsp:sp>
    <dsp:sp modelId="{A0D48F87-5679-1147-B71A-743BCA88BEB4}">
      <dsp:nvSpPr>
        <dsp:cNvPr id="0" name=""/>
        <dsp:cNvSpPr/>
      </dsp:nvSpPr>
      <dsp:spPr>
        <a:xfrm>
          <a:off x="3617516" y="1349138"/>
          <a:ext cx="3305300" cy="12010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dependiente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Innovación educativa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independiente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Implantación tecnológica e-learning</a:t>
          </a:r>
          <a:endParaRPr lang="es-MX" sz="1000" kern="1200"/>
        </a:p>
      </dsp:txBody>
      <dsp:txXfrm>
        <a:off x="3652695" y="1384317"/>
        <a:ext cx="3234942" cy="1130740"/>
      </dsp:txXfrm>
    </dsp:sp>
    <dsp:sp modelId="{284D5E51-3932-A648-A71B-41FAB340F816}">
      <dsp:nvSpPr>
        <dsp:cNvPr id="0" name=""/>
        <dsp:cNvSpPr/>
      </dsp:nvSpPr>
      <dsp:spPr>
        <a:xfrm>
          <a:off x="3630383" y="2762649"/>
          <a:ext cx="3279566" cy="13341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Programa de  la Capacitación docente,Diseño de  Plataforma digital, Nivel de adopción tecnológica, Diseño de clases</a:t>
          </a:r>
        </a:p>
      </dsp:txBody>
      <dsp:txXfrm>
        <a:off x="3669458" y="2801724"/>
        <a:ext cx="3201416" cy="1255984"/>
      </dsp:txXfrm>
    </dsp:sp>
    <dsp:sp modelId="{5E37069E-1CC8-CC44-A245-CFAAD0927F61}">
      <dsp:nvSpPr>
        <dsp:cNvPr id="0" name=""/>
        <dsp:cNvSpPr/>
      </dsp:nvSpPr>
      <dsp:spPr>
        <a:xfrm>
          <a:off x="3630383" y="4309196"/>
          <a:ext cx="3279566" cy="7188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Herramienta de Recolección de datos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Entrevista,  Observación Documental y Observación Participante</a:t>
          </a:r>
        </a:p>
      </dsp:txBody>
      <dsp:txXfrm>
        <a:off x="3651437" y="4330250"/>
        <a:ext cx="3237458" cy="676721"/>
      </dsp:txXfrm>
    </dsp:sp>
    <dsp:sp modelId="{1B2FAAB8-5872-1341-B46C-F72B008ABE71}">
      <dsp:nvSpPr>
        <dsp:cNvPr id="0" name=""/>
        <dsp:cNvSpPr/>
      </dsp:nvSpPr>
      <dsp:spPr>
        <a:xfrm>
          <a:off x="7208020" y="620226"/>
          <a:ext cx="3318243" cy="5228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Eficiencia  educativa de la Implantación Tecnológica  e-learning</a:t>
          </a:r>
        </a:p>
      </dsp:txBody>
      <dsp:txXfrm>
        <a:off x="7223333" y="635539"/>
        <a:ext cx="3287617" cy="492207"/>
      </dsp:txXfrm>
    </dsp:sp>
    <dsp:sp modelId="{F21E646B-9743-864D-82E7-C3BA7A857F85}">
      <dsp:nvSpPr>
        <dsp:cNvPr id="0" name=""/>
        <dsp:cNvSpPr/>
      </dsp:nvSpPr>
      <dsp:spPr>
        <a:xfrm>
          <a:off x="7214492" y="1355472"/>
          <a:ext cx="3305300" cy="11684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dependiente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Fortalecimiento de la Eficiencia educativa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Variable independiente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La Implantación Tecnológica </a:t>
          </a:r>
          <a:r>
            <a:rPr lang="es-MX" sz="1000" i="1" kern="1200" dirty="0">
              <a:latin typeface="Arial" panose="020B0604020202020204" pitchFamily="34" charset="0"/>
              <a:cs typeface="Arial" panose="020B0604020202020204" pitchFamily="34" charset="0"/>
            </a:rPr>
            <a:t> e-learning</a:t>
          </a:r>
          <a:endParaRPr lang="es-MX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48715" y="1389695"/>
        <a:ext cx="3236854" cy="1100001"/>
      </dsp:txXfrm>
    </dsp:sp>
    <dsp:sp modelId="{818FB1A5-1A44-7C47-9B3C-2C520AEDD79F}">
      <dsp:nvSpPr>
        <dsp:cNvPr id="0" name=""/>
        <dsp:cNvSpPr/>
      </dsp:nvSpPr>
      <dsp:spPr>
        <a:xfrm>
          <a:off x="7227359" y="2736332"/>
          <a:ext cx="3279566" cy="1352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Número de ingresos, número de matriculados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>
              <a:latin typeface="Arial" panose="020B0604020202020204" pitchFamily="34" charset="0"/>
              <a:cs typeface="Arial" panose="020B0604020202020204" pitchFamily="34" charset="0"/>
            </a:rPr>
            <a:t>Nivel de aprendizaje del estudiante, experiencia  Docente, capacitación docente, disposición al uso de plataformas educativas de alumnos y docentes,disponibilidad de plataformas digitales, Disposición de plataformas educativas.</a:t>
          </a:r>
        </a:p>
      </dsp:txBody>
      <dsp:txXfrm>
        <a:off x="7266967" y="2775940"/>
        <a:ext cx="3200350" cy="1273104"/>
      </dsp:txXfrm>
    </dsp:sp>
    <dsp:sp modelId="{509EE9E6-010D-D943-9EA0-EA4878D513DB}">
      <dsp:nvSpPr>
        <dsp:cNvPr id="0" name=""/>
        <dsp:cNvSpPr/>
      </dsp:nvSpPr>
      <dsp:spPr>
        <a:xfrm>
          <a:off x="7227359" y="4301065"/>
          <a:ext cx="3279566" cy="7395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Herramienta de Recolección de datos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Encuesta</a:t>
          </a:r>
        </a:p>
      </dsp:txBody>
      <dsp:txXfrm>
        <a:off x="7249018" y="4322724"/>
        <a:ext cx="3236248" cy="6961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C6721-A139-1E42-8F16-26DBC83A59A2}">
      <dsp:nvSpPr>
        <dsp:cNvPr id="0" name=""/>
        <dsp:cNvSpPr/>
      </dsp:nvSpPr>
      <dsp:spPr>
        <a:xfrm>
          <a:off x="-3753937" y="-580625"/>
          <a:ext cx="4505582" cy="4505582"/>
        </a:xfrm>
        <a:prstGeom prst="blockArc">
          <a:avLst>
            <a:gd name="adj1" fmla="val 18900000"/>
            <a:gd name="adj2" fmla="val 2700000"/>
            <a:gd name="adj3" fmla="val 479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88E9F-A904-0B4E-A36B-18036B6327FC}">
      <dsp:nvSpPr>
        <dsp:cNvPr id="0" name=""/>
        <dsp:cNvSpPr/>
      </dsp:nvSpPr>
      <dsp:spPr>
        <a:xfrm>
          <a:off x="614771" y="477771"/>
          <a:ext cx="10618386" cy="955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83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000" kern="1200" dirty="0"/>
            <a:t>Describir el proceso de  implantación tecnológica dentro de  los programas  formativos impartidos por la división de  posgrados de la Facultad de Contaduría y Administración  de la Universidad Autónoma de Querétaro</a:t>
          </a:r>
          <a:endParaRPr lang="es-ES" sz="2000" kern="1200" dirty="0"/>
        </a:p>
      </dsp:txBody>
      <dsp:txXfrm>
        <a:off x="614771" y="477771"/>
        <a:ext cx="10618386" cy="955408"/>
      </dsp:txXfrm>
    </dsp:sp>
    <dsp:sp modelId="{11158824-A515-AA4F-909C-ADA6C2CA7CAD}">
      <dsp:nvSpPr>
        <dsp:cNvPr id="0" name=""/>
        <dsp:cNvSpPr/>
      </dsp:nvSpPr>
      <dsp:spPr>
        <a:xfrm>
          <a:off x="17641" y="358345"/>
          <a:ext cx="1194260" cy="1194260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2174E-7BF0-8A42-89DC-E197F527D654}">
      <dsp:nvSpPr>
        <dsp:cNvPr id="0" name=""/>
        <dsp:cNvSpPr/>
      </dsp:nvSpPr>
      <dsp:spPr>
        <a:xfrm>
          <a:off x="614771" y="1911151"/>
          <a:ext cx="10618386" cy="955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83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000" kern="1200" dirty="0"/>
            <a:t>Demostrar que los sitemas e-learning son una excelente alternativa para aumentar la cobertura y eficiencia  educativa  en las escuelas</a:t>
          </a:r>
          <a:endParaRPr lang="es-ES" sz="2000" kern="1200" dirty="0"/>
        </a:p>
      </dsp:txBody>
      <dsp:txXfrm>
        <a:off x="614771" y="1911151"/>
        <a:ext cx="10618386" cy="955408"/>
      </dsp:txXfrm>
    </dsp:sp>
    <dsp:sp modelId="{4F09377E-98CE-C14F-A04A-094FF11A0DF3}">
      <dsp:nvSpPr>
        <dsp:cNvPr id="0" name=""/>
        <dsp:cNvSpPr/>
      </dsp:nvSpPr>
      <dsp:spPr>
        <a:xfrm>
          <a:off x="17641" y="1791725"/>
          <a:ext cx="1194260" cy="1194260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E3F8E-B64D-354F-8760-F963BA0D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BEC0DF-F923-C843-B3C4-2AF922808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1C0DF7-FC57-914C-8DCC-BB65DEED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ED087F-78F3-F344-AA22-5BFFDE215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27E845-DE3A-5643-BBD5-D781F697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52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9371C-0A2D-FC41-BC3F-2A9716852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025B02-0CA5-C148-87E2-E960CF95A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BFF75C-BB54-2D49-A806-9061C6F9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4F091-74D0-5C40-8D83-97F7EAD7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83D353-7565-444E-ABAC-9E577EBD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883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0522FD-F958-1249-A15F-3D58241F3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FBA2CE-DF9A-C54D-9701-ADF278AFE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77ADB-F064-3B48-A37D-C86442E9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E276E8-4100-A64A-B0C2-058891BC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F28F17-20ED-0646-AEFA-430ED8F2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673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76538-C34E-E34A-BEA6-3C734E38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DA24A8-BE88-8949-B33F-C9EC279E9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0D6BB1-2B99-C94F-BC5E-4C007C86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18B3B9-CCB7-8641-AD03-CAB9507B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C62F79-496C-6641-984F-FBEAC0D2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9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A6065C-2B49-5841-ADC1-7B8ED9D7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41F125-CC6F-EB45-AA8D-781E84D41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2602F2-90F7-DA4A-B173-C8020818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F659BB-A32A-2044-A224-6BAE96D6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31E6B2-6ADD-5944-B249-9F57498F8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363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6B47E5-36CB-0748-A1F3-C33AB323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105170-3ABF-0545-9B6D-3A4F836AD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3B8B19-D3D7-7748-8E3F-48DD703EA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15E4C3-94BB-A74E-B8A2-591023FB3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B7F58A-D6BF-5945-BCC8-5BCCE26C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4BD9D9-2642-9649-8D0B-A1D63323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1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DC8CF-B1E9-994B-9076-B7620E09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B7945F-BBF4-6243-8826-A2EADB1A5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02A1BE-F833-4E46-9668-F158C9FF5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995B65E-8D70-6341-B26D-8C2AE08BF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0FD4145-D036-0A4B-BF8C-6C8AD0CD7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68AD44-D7C4-A743-B2D8-05350A1C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19B0355-B6E8-4446-8540-AED3F770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DA5C0A-4623-0943-B6BB-280650AB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747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76DC1-79B9-9640-8BBA-EFD560D3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1E8593-9CA9-2B4E-B0AC-031D2F4C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AD2B79E-3403-9D45-9A15-8ADAE3D86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646AC9-1951-7948-A44F-F799A6B3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7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DA5A6A-137F-0B48-8C69-ECE4E2C4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DA162D5-77DC-3B40-8A18-2A1BAD82F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DEF420-D368-804E-8CC4-3B0082D9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07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4E4B2-94E9-6B45-82CB-D187F012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E26CB-E6C6-484D-9632-3E6542973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65E088-52C4-6F44-9CC8-5828ACF45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3BB6C0-8EFA-4345-9CE4-739FC282F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930AC1-E5D4-234D-9072-62DA61F27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D3BA5F-A0F4-864F-BE18-9564FF8D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666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14FC52-D32C-B44D-BB5D-9D836FFF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B426BE-E3EA-304F-A841-9B1734C43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8E9A57-5918-6046-980E-A0D85C82B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63B259-7060-3940-9422-D4CE618A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1705E8-E4DC-5A46-8CD4-EB8D5B00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FBD902-C969-E246-82E6-5A9F269B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0335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00011B3-7F0E-4243-99A6-06C2425B4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D8F3BE-C11C-8D47-B84D-A80341867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35E94-BC77-C74A-A205-D4D5CFCB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EF622-0C42-F146-9702-1A81A6D276A8}" type="datetimeFigureOut">
              <a:rPr lang="es-MX" smtClean="0"/>
              <a:t>26/10/21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08FE7F-5DF1-4C4C-9045-5946C08A9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76DA39-72F3-3D45-9B01-68DCA18D1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FA426-29AE-B94E-98D6-D93EE2BA70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682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.png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.pn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490270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4DC33A-47BD-0948-B93B-EB53944B523D}"/>
              </a:ext>
            </a:extLst>
          </p:cNvPr>
          <p:cNvSpPr txBox="1"/>
          <p:nvPr/>
        </p:nvSpPr>
        <p:spPr>
          <a:xfrm>
            <a:off x="1197429" y="2517868"/>
            <a:ext cx="96120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/>
              <a:t>Implantación tecnológica e-learning en programas de posgrado en  una universidad pública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>
            <a:off x="0" y="49022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/>
              <a:t>Lilia Amaya Vega Castañeda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9E41E08-BEB2-954D-8483-03B9ED33950B}"/>
              </a:ext>
            </a:extLst>
          </p:cNvPr>
          <p:cNvSpPr txBox="1"/>
          <p:nvPr/>
        </p:nvSpPr>
        <p:spPr>
          <a:xfrm>
            <a:off x="0" y="56230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dirty="0"/>
              <a:t>DIRECTOR DE TESIS</a:t>
            </a:r>
          </a:p>
          <a:p>
            <a:pPr algn="ctr"/>
            <a:r>
              <a:rPr lang="es-MX" sz="2000" b="1" i="1" dirty="0"/>
              <a:t>Dra. Graciela Lara Gómez</a:t>
            </a:r>
          </a:p>
          <a:p>
            <a:pPr algn="ctr"/>
            <a:endParaRPr lang="es-MX" sz="2000" b="1" i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B86D2CE-FE7E-6A44-8110-9E706E4854E4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0CEDCC0-882B-D049-BE32-5C45E744BCEA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E2003FB-3699-8841-A946-BA8A710FB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014" y="5523181"/>
            <a:ext cx="1329264" cy="1026026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82B0A80C-4814-5F4A-917E-C0DA8F15FE37}"/>
              </a:ext>
            </a:extLst>
          </p:cNvPr>
          <p:cNvSpPr txBox="1"/>
          <p:nvPr/>
        </p:nvSpPr>
        <p:spPr>
          <a:xfrm>
            <a:off x="103278" y="162943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/>
              <a:t>Maestría en Gestión de la Tecnología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4DC8E08-54CC-F646-A553-98F12A21C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4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490270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Lilia Amaya Vega Castañeda– Maestría en Gestión de la tecnología– Tercer Cuatrimestre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>
            <a:off x="2199086" y="1866641"/>
            <a:ext cx="745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Lilia Amaya Vega Castañeda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5444D-F28E-0548-9310-1F4624E414D4}"/>
              </a:ext>
            </a:extLst>
          </p:cNvPr>
          <p:cNvSpPr txBox="1"/>
          <p:nvPr/>
        </p:nvSpPr>
        <p:spPr>
          <a:xfrm>
            <a:off x="4203700" y="323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>
                <a:solidFill>
                  <a:srgbClr val="C00000"/>
                </a:solidFill>
              </a:rPr>
              <a:t>Implantación tecnológica e-learning en programas de posgrado en  una universidad pública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D90B40-98F3-2F48-8300-606B23223695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691C6-E4F7-2147-80C0-486C7626697B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0D6DB3D-A449-D946-B4F0-940B2A71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014" y="5817941"/>
            <a:ext cx="1329264" cy="102602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1BEF54A-4995-364D-8BF8-9798289F8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876C7D7-40F8-6F42-91E4-FE1988589A0A}"/>
              </a:ext>
            </a:extLst>
          </p:cNvPr>
          <p:cNvSpPr txBox="1"/>
          <p:nvPr/>
        </p:nvSpPr>
        <p:spPr>
          <a:xfrm>
            <a:off x="3854892" y="3429000"/>
            <a:ext cx="7454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/>
              <a:t>4421768924</a:t>
            </a:r>
          </a:p>
          <a:p>
            <a:r>
              <a:rPr lang="es-MX" sz="4800" dirty="0"/>
              <a:t>lvega23@alumnos.uaq.mx</a:t>
            </a:r>
          </a:p>
          <a:p>
            <a:r>
              <a:rPr lang="es-MX" sz="4800" dirty="0"/>
              <a:t>Amaya Vega</a:t>
            </a:r>
          </a:p>
        </p:txBody>
      </p:sp>
      <p:pic>
        <p:nvPicPr>
          <p:cNvPr id="7170" name="Picture 2" descr="WhatsApp - Wikipedia, la enciclopedia libre">
            <a:extLst>
              <a:ext uri="{FF2B5EF4-FFF2-40B4-BE49-F238E27FC236}">
                <a16:creationId xmlns:a16="http://schemas.microsoft.com/office/drawing/2014/main" id="{71A4F3E7-D34F-0147-8177-85948222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829" y="3420908"/>
            <a:ext cx="838063" cy="84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acebook - Home | Facebook">
            <a:extLst>
              <a:ext uri="{FF2B5EF4-FFF2-40B4-BE49-F238E27FC236}">
                <a16:creationId xmlns:a16="http://schemas.microsoft.com/office/drawing/2014/main" id="{8505DEAA-90AC-E34C-8B79-212F87AB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60" y="5027430"/>
            <a:ext cx="709894" cy="7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ómo borrar una cuenta de Gmail">
            <a:extLst>
              <a:ext uri="{FF2B5EF4-FFF2-40B4-BE49-F238E27FC236}">
                <a16:creationId xmlns:a16="http://schemas.microsoft.com/office/drawing/2014/main" id="{A974D12B-E927-3547-A052-BC2028B0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70" y="4401760"/>
            <a:ext cx="1060622" cy="59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14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514699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Lilia Amaya Vega Castañeda– Maestría en Gestión de la tecnología– Tercer Cuatrimestre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>
            <a:off x="1" y="1217825"/>
            <a:ext cx="6504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/>
              <a:t>Justificación</a:t>
            </a:r>
          </a:p>
          <a:p>
            <a:endParaRPr lang="es-MX" sz="3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5444D-F28E-0548-9310-1F4624E414D4}"/>
              </a:ext>
            </a:extLst>
          </p:cNvPr>
          <p:cNvSpPr txBox="1"/>
          <p:nvPr/>
        </p:nvSpPr>
        <p:spPr>
          <a:xfrm>
            <a:off x="4203700" y="3237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Implantación tecnológica e-learning en programas de posgrado en  una universidad pública</a:t>
            </a:r>
          </a:p>
          <a:p>
            <a:pPr algn="r"/>
            <a:endParaRPr lang="es-MX" sz="2800" b="1" i="1" dirty="0"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D90B40-98F3-2F48-8300-606B23223695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691C6-E4F7-2147-80C0-486C7626697B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503BB35-8688-E34A-B43D-A3E035B1F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014" y="5817941"/>
            <a:ext cx="1329264" cy="102602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D9207C0-6806-C04F-9680-D33692410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2050436-5D40-5C47-8C0B-D2C0C9ABBA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761232"/>
              </p:ext>
            </p:extLst>
          </p:nvPr>
        </p:nvGraphicFramePr>
        <p:xfrm>
          <a:off x="88900" y="1783774"/>
          <a:ext cx="11684000" cy="4132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8795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490270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Lilia Amaya Vega Castañeda– Maestría en Gestión de la tecnología– Tercer Cuatrimestre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>
            <a:off x="6096000" y="1885304"/>
            <a:ext cx="57754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Objetivo General </a:t>
            </a:r>
          </a:p>
          <a:p>
            <a:pPr algn="just"/>
            <a:r>
              <a:rPr lang="es-MX" sz="2400" dirty="0"/>
              <a:t>“Evaluar la modalidad e-learning  por medio de un diseño de implantación tecnológica  para  proporcionar una mayor cobertura y eficiencia educativa  dentro de  los programas  formativos impartidos por la división de  posgrados de la Facultad de Contaduría y Administración  de la Universidad Autónoma de Querétaro.”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5444D-F28E-0548-9310-1F4624E414D4}"/>
              </a:ext>
            </a:extLst>
          </p:cNvPr>
          <p:cNvSpPr txBox="1"/>
          <p:nvPr/>
        </p:nvSpPr>
        <p:spPr>
          <a:xfrm>
            <a:off x="4203700" y="3237"/>
            <a:ext cx="6324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>
                <a:solidFill>
                  <a:srgbClr val="C00000"/>
                </a:solidFill>
              </a:rPr>
              <a:t>Implantación tecnológica e-learning en programas de posgrado en  una universidad pública</a:t>
            </a:r>
          </a:p>
          <a:p>
            <a:pPr algn="r"/>
            <a:endParaRPr lang="es-MX" sz="1100" b="1" i="1" dirty="0"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D90B40-98F3-2F48-8300-606B23223695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691C6-E4F7-2147-80C0-486C7626697B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0D6DB3D-A449-D946-B4F0-940B2A71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014" y="5817941"/>
            <a:ext cx="1329264" cy="102602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1BEF54A-4995-364D-8BF8-9798289F8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  <p:pic>
        <p:nvPicPr>
          <p:cNvPr id="1026" name="Picture 2" descr="Cómo gestionar un proyecto de e-learning - Net-Learning">
            <a:extLst>
              <a:ext uri="{FF2B5EF4-FFF2-40B4-BE49-F238E27FC236}">
                <a16:creationId xmlns:a16="http://schemas.microsoft.com/office/drawing/2014/main" id="{C9A3F1D4-D4CF-E441-AB3A-D14839E26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2" y="1880042"/>
            <a:ext cx="5893019" cy="39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54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490270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Lilia Amaya Vega Castañeda– Maestría en Gestión de la tecnología– Tercer Cuatrimestre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>
            <a:off x="136622" y="1195783"/>
            <a:ext cx="1178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Objetivos Específicos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32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5444D-F28E-0548-9310-1F4624E414D4}"/>
              </a:ext>
            </a:extLst>
          </p:cNvPr>
          <p:cNvSpPr txBox="1"/>
          <p:nvPr/>
        </p:nvSpPr>
        <p:spPr>
          <a:xfrm>
            <a:off x="4203700" y="3237"/>
            <a:ext cx="6324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>
                <a:solidFill>
                  <a:srgbClr val="C00000"/>
                </a:solidFill>
              </a:rPr>
              <a:t>Implantación tecnológica e-learning en programas de posgrado en  una universidad pública</a:t>
            </a:r>
          </a:p>
          <a:p>
            <a:pPr algn="r"/>
            <a:endParaRPr lang="es-MX" sz="1100" b="1" i="1" dirty="0"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D90B40-98F3-2F48-8300-606B23223695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691C6-E4F7-2147-80C0-486C7626697B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1BEF54A-4995-364D-8BF8-9798289F8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EBEF207-B08B-1D40-B70E-F8F2177CC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359025"/>
              </p:ext>
            </p:extLst>
          </p:nvPr>
        </p:nvGraphicFramePr>
        <p:xfrm>
          <a:off x="148428" y="1723986"/>
          <a:ext cx="12043572" cy="4466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D0D6DB3D-A449-D946-B4F0-940B2A717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6014" y="5817941"/>
            <a:ext cx="1329264" cy="10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6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490270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Lilia Amaya Vega Castañeda– Maestría en Gestión de la tecnología– Tercer Cuatrimestre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>
            <a:off x="136622" y="1195783"/>
            <a:ext cx="1178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Marco Teórico </a:t>
            </a:r>
          </a:p>
          <a:p>
            <a:endParaRPr lang="es-MX" sz="32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5444D-F28E-0548-9310-1F4624E414D4}"/>
              </a:ext>
            </a:extLst>
          </p:cNvPr>
          <p:cNvSpPr txBox="1"/>
          <p:nvPr/>
        </p:nvSpPr>
        <p:spPr>
          <a:xfrm>
            <a:off x="4203700" y="3237"/>
            <a:ext cx="6324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>
                <a:solidFill>
                  <a:srgbClr val="C00000"/>
                </a:solidFill>
              </a:rPr>
              <a:t>Implantación tecnológica e-learning en programas de posgrado en  una universidad pública</a:t>
            </a:r>
          </a:p>
          <a:p>
            <a:pPr algn="r"/>
            <a:endParaRPr lang="es-MX" sz="1100" b="1" i="1" dirty="0"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D90B40-98F3-2F48-8300-606B23223695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691C6-E4F7-2147-80C0-486C7626697B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0D6DB3D-A449-D946-B4F0-940B2A71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014" y="5817941"/>
            <a:ext cx="1329264" cy="102602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1BEF54A-4995-364D-8BF8-9798289F8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0D0300C-610D-394B-9797-915CC74C77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628677"/>
              </p:ext>
            </p:extLst>
          </p:nvPr>
        </p:nvGraphicFramePr>
        <p:xfrm>
          <a:off x="482600" y="1679098"/>
          <a:ext cx="11572778" cy="468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9383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490270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Lilia Amaya Vega Castañeda– Maestría en Gestión de la tecnología– Tercer Cuatrimestre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 rot="16200000">
            <a:off x="-5309806" y="-201897"/>
            <a:ext cx="11788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/>
              <a:t>Metodología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5444D-F28E-0548-9310-1F4624E414D4}"/>
              </a:ext>
            </a:extLst>
          </p:cNvPr>
          <p:cNvSpPr txBox="1"/>
          <p:nvPr/>
        </p:nvSpPr>
        <p:spPr>
          <a:xfrm>
            <a:off x="4203700" y="3237"/>
            <a:ext cx="6324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>
                <a:solidFill>
                  <a:srgbClr val="C00000"/>
                </a:solidFill>
              </a:rPr>
              <a:t>Implantación tecnológica e-learning en programas de posgrado en  una universidad pública</a:t>
            </a:r>
          </a:p>
          <a:p>
            <a:pPr algn="r"/>
            <a:endParaRPr lang="es-MX" sz="1100" b="1" i="1" dirty="0"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D90B40-98F3-2F48-8300-606B23223695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691C6-E4F7-2147-80C0-486C7626697B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0D6DB3D-A449-D946-B4F0-940B2A71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014" y="5817941"/>
            <a:ext cx="1329264" cy="102602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1BEF54A-4995-364D-8BF8-9798289F8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C3D84BA3-9B03-E941-ABB7-E567EDD0A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5949772"/>
              </p:ext>
            </p:extLst>
          </p:nvPr>
        </p:nvGraphicFramePr>
        <p:xfrm>
          <a:off x="1575008" y="1335165"/>
          <a:ext cx="9154146" cy="497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4334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490270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Lilia Amaya Vega Castañeda– Maestría en Gestión de la tecnología– Tercer Cuatrimestre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 rot="16200000">
            <a:off x="-5309806" y="-201897"/>
            <a:ext cx="11788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/>
              <a:t>Metodología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5444D-F28E-0548-9310-1F4624E414D4}"/>
              </a:ext>
            </a:extLst>
          </p:cNvPr>
          <p:cNvSpPr txBox="1"/>
          <p:nvPr/>
        </p:nvSpPr>
        <p:spPr>
          <a:xfrm>
            <a:off x="4203700" y="3237"/>
            <a:ext cx="6324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>
                <a:solidFill>
                  <a:srgbClr val="C00000"/>
                </a:solidFill>
              </a:rPr>
              <a:t>Implantación tecnológica e-learning en programas de posgrado en  una universidad pública</a:t>
            </a:r>
          </a:p>
          <a:p>
            <a:pPr algn="r"/>
            <a:endParaRPr lang="es-MX" sz="1100" b="1" i="1" dirty="0"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D90B40-98F3-2F48-8300-606B23223695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691C6-E4F7-2147-80C0-486C7626697B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1BEF54A-4995-364D-8BF8-9798289F8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0857AFE6-EE04-1740-81A0-4CB1DB3423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241262"/>
              </p:ext>
            </p:extLst>
          </p:nvPr>
        </p:nvGraphicFramePr>
        <p:xfrm>
          <a:off x="1234805" y="1281152"/>
          <a:ext cx="10540333" cy="504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D0D6DB3D-A449-D946-B4F0-940B2A717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6014" y="5817941"/>
            <a:ext cx="1329264" cy="10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89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490270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Lilia Amaya Vega Castañeda– Maestría en Gestión de la tecnología– Tercer Cuatrimestre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>
            <a:off x="136622" y="1195783"/>
            <a:ext cx="11788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Resultados esperados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5444D-F28E-0548-9310-1F4624E414D4}"/>
              </a:ext>
            </a:extLst>
          </p:cNvPr>
          <p:cNvSpPr txBox="1"/>
          <p:nvPr/>
        </p:nvSpPr>
        <p:spPr>
          <a:xfrm>
            <a:off x="4203700" y="3237"/>
            <a:ext cx="6324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>
                <a:solidFill>
                  <a:srgbClr val="C00000"/>
                </a:solidFill>
              </a:rPr>
              <a:t>Implantación tecnológica e-learning en programas de posgrado en  una universidad pública</a:t>
            </a:r>
          </a:p>
          <a:p>
            <a:pPr algn="r"/>
            <a:endParaRPr lang="es-MX" sz="1100" b="1" i="1" dirty="0"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D90B40-98F3-2F48-8300-606B23223695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691C6-E4F7-2147-80C0-486C7626697B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0D6DB3D-A449-D946-B4F0-940B2A71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014" y="5817941"/>
            <a:ext cx="1329264" cy="102602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1BEF54A-4995-364D-8BF8-9798289F8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41C877-21A7-494B-8BD5-855D5DF38E80}"/>
              </a:ext>
            </a:extLst>
          </p:cNvPr>
          <p:cNvSpPr txBox="1"/>
          <p:nvPr/>
        </p:nvSpPr>
        <p:spPr>
          <a:xfrm>
            <a:off x="136622" y="1759490"/>
            <a:ext cx="10699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De acuerdo con los objetivos planteados en la siguiente investigación, se espera: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91A3874-21F8-5F4A-9782-9200E3CF4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10302"/>
              </p:ext>
            </p:extLst>
          </p:nvPr>
        </p:nvGraphicFramePr>
        <p:xfrm>
          <a:off x="266700" y="2794000"/>
          <a:ext cx="11250800" cy="334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8988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D85B0E0-B6BC-CC4C-9A3D-6261BC0F22AE}"/>
              </a:ext>
            </a:extLst>
          </p:cNvPr>
          <p:cNvGrpSpPr/>
          <p:nvPr/>
        </p:nvGrpSpPr>
        <p:grpSpPr>
          <a:xfrm>
            <a:off x="0" y="0"/>
            <a:ext cx="12192000" cy="1179914"/>
            <a:chOff x="0" y="0"/>
            <a:chExt cx="12192000" cy="117991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9696B6D-73CA-8543-AF1B-2675FDA4876F}"/>
                </a:ext>
              </a:extLst>
            </p:cNvPr>
            <p:cNvSpPr/>
            <p:nvPr/>
          </p:nvSpPr>
          <p:spPr>
            <a:xfrm>
              <a:off x="6504972" y="812184"/>
              <a:ext cx="5687028" cy="367730"/>
            </a:xfrm>
            <a:prstGeom prst="rect">
              <a:avLst/>
            </a:prstGeom>
            <a:solidFill>
              <a:srgbClr val="742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972788-2CA6-7341-BDD2-3A19B559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4972" cy="1179914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AFBC16-56D1-C347-8C30-BDE7E1D5EB48}"/>
              </a:ext>
            </a:extLst>
          </p:cNvPr>
          <p:cNvSpPr/>
          <p:nvPr/>
        </p:nvSpPr>
        <p:spPr>
          <a:xfrm>
            <a:off x="0" y="6490270"/>
            <a:ext cx="12192000" cy="367730"/>
          </a:xfrm>
          <a:prstGeom prst="rect">
            <a:avLst/>
          </a:prstGeom>
          <a:solidFill>
            <a:srgbClr val="74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Lilia Amaya Vega Castañeda– Maestría en Gestión de la tecnología– Tercer Cuatrimestre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429D04-9C69-1F49-A8E1-9CC93789B957}"/>
              </a:ext>
            </a:extLst>
          </p:cNvPr>
          <p:cNvSpPr txBox="1"/>
          <p:nvPr/>
        </p:nvSpPr>
        <p:spPr>
          <a:xfrm>
            <a:off x="136622" y="1195783"/>
            <a:ext cx="11788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Referencias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5444D-F28E-0548-9310-1F4624E414D4}"/>
              </a:ext>
            </a:extLst>
          </p:cNvPr>
          <p:cNvSpPr txBox="1"/>
          <p:nvPr/>
        </p:nvSpPr>
        <p:spPr>
          <a:xfrm>
            <a:off x="4203700" y="3237"/>
            <a:ext cx="6324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>
                <a:solidFill>
                  <a:srgbClr val="C00000"/>
                </a:solidFill>
              </a:rPr>
              <a:t>Implantación tecnológica e-learning en programas de posgrado en  una universidad pública</a:t>
            </a:r>
          </a:p>
          <a:p>
            <a:pPr algn="r"/>
            <a:endParaRPr lang="es-MX" sz="1100" b="1" i="1" dirty="0"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D90B40-98F3-2F48-8300-606B23223695}"/>
              </a:ext>
            </a:extLst>
          </p:cNvPr>
          <p:cNvSpPr txBox="1"/>
          <p:nvPr/>
        </p:nvSpPr>
        <p:spPr>
          <a:xfrm>
            <a:off x="482600" y="899936"/>
            <a:ext cx="2882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Autónoma de Querétaro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691C6-E4F7-2147-80C0-486C7626697B}"/>
              </a:ext>
            </a:extLst>
          </p:cNvPr>
          <p:cNvSpPr txBox="1"/>
          <p:nvPr/>
        </p:nvSpPr>
        <p:spPr>
          <a:xfrm>
            <a:off x="4398172" y="850095"/>
            <a:ext cx="615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Facultad de Contabilidad y Administración- 10, 11 y 12 de noviembre 2021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0D6DB3D-A449-D946-B4F0-940B2A71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014" y="5817941"/>
            <a:ext cx="1329264" cy="102602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1BEF54A-4995-364D-8BF8-9798289F8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08" y="101238"/>
            <a:ext cx="624078" cy="8240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E98FE0D-7D1F-7444-885A-0F5603E7F305}"/>
              </a:ext>
            </a:extLst>
          </p:cNvPr>
          <p:cNvSpPr txBox="1"/>
          <p:nvPr/>
        </p:nvSpPr>
        <p:spPr>
          <a:xfrm>
            <a:off x="-103278" y="1796427"/>
            <a:ext cx="110716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000"/>
            <a:r>
              <a:rPr lang="es-MX" dirty="0"/>
              <a:t>Chediak, F., </a:t>
            </a:r>
            <a:r>
              <a:rPr lang="es-MX"/>
              <a:t>&amp; Rodríguez,  Y.(</a:t>
            </a:r>
            <a:r>
              <a:rPr lang="es-MX" dirty="0"/>
              <a:t>2011). La eficiencia relativa en cobertura educativa de los municipios del tolima, aplicando el análisis envolvente de datos -dea- año 2009. Scientia Et Technica, XVII(47),44-48.[fecha de Consulta 13 de Octubre de 2021]. ISSN: 0122-1701. Disponible en:   https://www.redalyc.org/articulo.oa?id=84921327009</a:t>
            </a:r>
          </a:p>
          <a:p>
            <a:pPr marL="450000"/>
            <a:endParaRPr lang="es-MX" dirty="0"/>
          </a:p>
          <a:p>
            <a:pPr marL="450000"/>
            <a:r>
              <a:rPr lang="es-MX" dirty="0"/>
              <a:t>García A., Ruíz M., &amp;  Domínguez D. (2007).</a:t>
            </a:r>
            <a:r>
              <a:rPr lang="es-MX" i="1" dirty="0"/>
              <a:t>De la educación a distancia a la educación virtual.  </a:t>
            </a:r>
            <a:r>
              <a:rPr lang="es-MX" dirty="0"/>
              <a:t>Barcelona, España: Ariel.</a:t>
            </a:r>
          </a:p>
          <a:p>
            <a:pPr marL="450000"/>
            <a:endParaRPr lang="es-MX" dirty="0"/>
          </a:p>
          <a:p>
            <a:pPr marL="450000"/>
            <a:r>
              <a:rPr lang="es-MX" dirty="0"/>
              <a:t>García, C. (2015). Bases de un modelo empresarial de la innovación. [Trabajo final de posgradro] . Universidad Nacional de Río Negro. Recuperado a partir de: http://rid.unrn.edu.ar/handle/20.500.12049/2443</a:t>
            </a:r>
          </a:p>
          <a:p>
            <a:pPr marL="450000"/>
            <a:endParaRPr lang="es-MX" dirty="0"/>
          </a:p>
          <a:p>
            <a:pPr marL="450000"/>
            <a:r>
              <a:rPr lang="en-US" dirty="0"/>
              <a:t>Pham, L., Limbu, Y., Bui, T. (2019). Does e-learning service quality influence e-learning student satisfaction and loyalty? Evidence from Vietnam. </a:t>
            </a:r>
            <a:r>
              <a:rPr lang="en-US" i="1" dirty="0"/>
              <a:t>International Journal of Educational Technology in Higher </a:t>
            </a:r>
          </a:p>
          <a:p>
            <a:pPr marL="450000"/>
            <a:endParaRPr lang="en-US" i="1" dirty="0"/>
          </a:p>
          <a:p>
            <a:pPr marL="450000"/>
            <a:r>
              <a:rPr lang="es-MX" dirty="0"/>
              <a:t>Tiburcio García, C. (2015). Relevancia, eficacia, equidad y eficiencia en el proceso de enseñanza / aprendizaje del diseño. Revista Rúbricas, 4(1), 72-74. http://hdl.handle.net/20.500.11777/694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47134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1584</Words>
  <Application>Microsoft Macintosh PowerPoint</Application>
  <PresentationFormat>Panorámica</PresentationFormat>
  <Paragraphs>127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amaya vega castañeda</cp:lastModifiedBy>
  <cp:revision>19</cp:revision>
  <dcterms:created xsi:type="dcterms:W3CDTF">2020-09-22T18:49:23Z</dcterms:created>
  <dcterms:modified xsi:type="dcterms:W3CDTF">2021-10-27T01:52:10Z</dcterms:modified>
</cp:coreProperties>
</file>