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59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4364" autoAdjust="0"/>
  </p:normalViewPr>
  <p:slideViewPr>
    <p:cSldViewPr snapToGrid="0" snapToObjects="1">
      <p:cViewPr varScale="1">
        <p:scale>
          <a:sx n="69" d="100"/>
          <a:sy n="69" d="100"/>
        </p:scale>
        <p:origin x="11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E3F8E-B64D-354F-8760-F963BA0DA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BEC0DF-F923-C843-B3C4-2AF922808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1C0DF7-FC57-914C-8DCC-BB65DEED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ED087F-78F3-F344-AA22-5BFFDE21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27E845-DE3A-5643-BBD5-D781F697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52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9371C-0A2D-FC41-BC3F-2A971685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025B02-0CA5-C148-87E2-E960CF95A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BFF75C-BB54-2D49-A806-9061C6F9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24F091-74D0-5C40-8D83-97F7EAD7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83D353-7565-444E-ABAC-9E577EBD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83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0522FD-F958-1249-A15F-3D58241F3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FBA2CE-DF9A-C54D-9701-ADF278AFE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077ADB-F064-3B48-A37D-C86442E9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E276E8-4100-A64A-B0C2-058891BC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F28F17-20ED-0646-AEFA-430ED8F2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673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76538-C34E-E34A-BEA6-3C734E38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DA24A8-BE88-8949-B33F-C9EC279E9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0D6BB1-2B99-C94F-BC5E-4C007C86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18B3B9-CCB7-8641-AD03-CAB9507B7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C62F79-496C-6641-984F-FBEAC0D2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98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6065C-2B49-5841-ADC1-7B8ED9D7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41F125-CC6F-EB45-AA8D-781E84D41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602F2-90F7-DA4A-B173-C8020818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F659BB-A32A-2044-A224-6BAE96D6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31E6B2-6ADD-5944-B249-9F57498F8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363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B47E5-36CB-0748-A1F3-C33AB323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105170-3ABF-0545-9B6D-3A4F836AD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3B8B19-D3D7-7748-8E3F-48DD703EA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15E4C3-94BB-A74E-B8A2-591023FB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B7F58A-D6BF-5945-BCC8-5BCCE26C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4BD9D9-2642-9649-8D0B-A1D63323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1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DC8CF-B1E9-994B-9076-B7620E09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B7945F-BBF4-6243-8826-A2EADB1A5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02A1BE-F833-4E46-9668-F158C9FF5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995B65E-8D70-6341-B26D-8C2AE08BF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FD4145-D036-0A4B-BF8C-6C8AD0CD7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68AD44-D7C4-A743-B2D8-05350A1C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19B0355-B6E8-4446-8540-AED3F770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DA5C0A-4623-0943-B6BB-280650AB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4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6DC1-79B9-9640-8BBA-EFD560D3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1E8593-9CA9-2B4E-B0AC-031D2F4C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D2B79E-3403-9D45-9A15-8ADAE3D8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646AC9-1951-7948-A44F-F799A6B3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7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DA5A6A-137F-0B48-8C69-ECE4E2C4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DA162D5-77DC-3B40-8A18-2A1BAD82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DEF420-D368-804E-8CC4-3B0082D9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07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4E4B2-94E9-6B45-82CB-D187F012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5E26CB-E6C6-484D-9632-3E6542973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65E088-52C4-6F44-9CC8-5828ACF45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3BB6C0-8EFA-4345-9CE4-739FC282F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930AC1-E5D4-234D-9072-62DA61F2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D3BA5F-A0F4-864F-BE18-9564FF8D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666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4FC52-D32C-B44D-BB5D-9D836FFF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7B426BE-E3EA-304F-A841-9B1734C43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8E9A57-5918-6046-980E-A0D85C82B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63B259-7060-3940-9422-D4CE618A1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1705E8-E4DC-5A46-8CD4-EB8D5B00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FBD902-C969-E246-82E6-5A9F269B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033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00011B3-7F0E-4243-99A6-06C2425B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D8F3BE-C11C-8D47-B84D-A8034186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235E94-BC77-C74A-A205-D4D5CFCB0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08FE7F-5DF1-4C4C-9045-5946C08A9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76DA39-72F3-3D45-9B01-68DCA18D1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682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ciprianobertha180@gmail.com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b.mx/cns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D4DC33A-47BD-0948-B93B-EB53944B523D}"/>
              </a:ext>
            </a:extLst>
          </p:cNvPr>
          <p:cNvSpPr txBox="1"/>
          <p:nvPr/>
        </p:nvSpPr>
        <p:spPr>
          <a:xfrm>
            <a:off x="588187" y="2423141"/>
            <a:ext cx="11222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/>
              <a:t>Análisis del crecimiento económico y financiero del sector asegurador del </a:t>
            </a:r>
            <a:r>
              <a:rPr lang="es-MX" sz="4000" dirty="0" smtClean="0"/>
              <a:t>2010 </a:t>
            </a:r>
            <a:r>
              <a:rPr lang="es-MX" sz="4000" dirty="0"/>
              <a:t>al 2019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0" y="49022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 smtClean="0"/>
              <a:t>Bertha Guadalupe Cipriano Uribe</a:t>
            </a:r>
            <a:endParaRPr lang="es-MX" sz="2400" b="1" i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9E41E08-BEB2-954D-8483-03B9ED33950B}"/>
              </a:ext>
            </a:extLst>
          </p:cNvPr>
          <p:cNvSpPr txBox="1"/>
          <p:nvPr/>
        </p:nvSpPr>
        <p:spPr>
          <a:xfrm>
            <a:off x="0" y="562306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/>
              <a:t>DIRECTOR DE TESIS</a:t>
            </a:r>
          </a:p>
          <a:p>
            <a:pPr algn="ctr"/>
            <a:r>
              <a:rPr lang="es-MX" sz="2000" b="1" i="1" dirty="0" smtClean="0"/>
              <a:t>Dra. Josefina Morgan Beltrán</a:t>
            </a:r>
            <a:endParaRPr lang="es-MX" sz="2000" b="1" i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B86D2CE-FE7E-6A44-8110-9E706E4854E4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0CEDCC0-882B-D049-BE32-5C45E744BCEA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05BD777-C596-0D4B-96C4-B5997BF8ED4F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EE2003FB-3699-8841-A946-BA8A710FB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523181"/>
            <a:ext cx="1329264" cy="1026026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82B0A80C-4814-5F4A-917E-C0DA8F15FE37}"/>
              </a:ext>
            </a:extLst>
          </p:cNvPr>
          <p:cNvSpPr txBox="1"/>
          <p:nvPr/>
        </p:nvSpPr>
        <p:spPr>
          <a:xfrm>
            <a:off x="103278" y="162943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Maestría o Doctorado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14DC8E08-54CC-F646-A553-98F12A21C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46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Nombre alumno – Maestría o Doctorado – (cuatrimestre)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2199086" y="1866641"/>
            <a:ext cx="745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Bertha Guadalupe Cipriano Uribe</a:t>
            </a:r>
            <a:endParaRPr lang="es-MX" sz="32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876C7D7-40F8-6F42-91E4-FE1988589A0A}"/>
              </a:ext>
            </a:extLst>
          </p:cNvPr>
          <p:cNvSpPr txBox="1"/>
          <p:nvPr/>
        </p:nvSpPr>
        <p:spPr>
          <a:xfrm>
            <a:off x="2199086" y="3531275"/>
            <a:ext cx="7454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hlinkClick r:id="rId5"/>
              </a:rPr>
              <a:t>ciprianobertha180@gmail.com</a:t>
            </a:r>
            <a:r>
              <a:rPr lang="es-MX" sz="3200" dirty="0" smtClean="0"/>
              <a:t/>
            </a:r>
            <a:br>
              <a:rPr lang="es-MX" sz="3200" dirty="0" smtClean="0"/>
            </a:br>
            <a:r>
              <a:rPr lang="es-MX" sz="3200" dirty="0" smtClean="0"/>
              <a:t>4271838096</a:t>
            </a:r>
            <a:endParaRPr lang="es-MX" sz="32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i="1" dirty="0">
                <a:solidFill>
                  <a:srgbClr val="C00000"/>
                </a:solidFill>
              </a:rPr>
              <a:t>Análisis del crecimiento económico y financiero del sector asegurador del </a:t>
            </a:r>
            <a:r>
              <a:rPr lang="es-MX" sz="2400" b="1" i="1" dirty="0" smtClean="0">
                <a:solidFill>
                  <a:srgbClr val="C00000"/>
                </a:solidFill>
              </a:rPr>
              <a:t>2010 </a:t>
            </a:r>
            <a:r>
              <a:rPr lang="es-MX" sz="2400" b="1" i="1" dirty="0">
                <a:solidFill>
                  <a:srgbClr val="C00000"/>
                </a:solidFill>
              </a:rPr>
              <a:t>al 2019</a:t>
            </a:r>
          </a:p>
        </p:txBody>
      </p:sp>
    </p:spTree>
    <p:extLst>
      <p:ext uri="{BB962C8B-B14F-4D97-AF65-F5344CB8AC3E}">
        <p14:creationId xmlns:p14="http://schemas.microsoft.com/office/powerpoint/2010/main" val="121714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Bertha Guadalupe Cipriano Uribe – Maestría en Administración – (2021-3</a:t>
            </a:r>
            <a:r>
              <a:rPr lang="es-MX" dirty="0" smtClean="0"/>
              <a:t>)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82600" y="1727200"/>
            <a:ext cx="51943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Justificación</a:t>
            </a:r>
            <a:endParaRPr lang="es-MX" sz="3200" dirty="0"/>
          </a:p>
          <a:p>
            <a:r>
              <a:rPr lang="es-ES" sz="2400" dirty="0"/>
              <a:t>A lo largo de los años el sector asegurador ha registrado importantes cambios en casi todos sus ámbitos, en algunas ocasiones ha estado marcado por el mercado internacional y en otras por los cambios regulatorios en el país.</a:t>
            </a:r>
            <a:r>
              <a:rPr lang="es-ES" dirty="0"/>
              <a:t> </a:t>
            </a:r>
            <a:endParaRPr lang="es-MX" dirty="0"/>
          </a:p>
          <a:p>
            <a:endParaRPr lang="es-MX" sz="3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588010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i="1" dirty="0">
                <a:solidFill>
                  <a:srgbClr val="C00000"/>
                </a:solidFill>
              </a:rPr>
              <a:t>Análisis del crecimiento económico y financiero del sector asegurador del </a:t>
            </a:r>
            <a:r>
              <a:rPr lang="es-MX" sz="2400" b="1" i="1" dirty="0" smtClean="0">
                <a:solidFill>
                  <a:srgbClr val="C00000"/>
                </a:solidFill>
              </a:rPr>
              <a:t>2010 </a:t>
            </a:r>
            <a:r>
              <a:rPr lang="es-MX" sz="2400" b="1" i="1" dirty="0">
                <a:solidFill>
                  <a:srgbClr val="C00000"/>
                </a:solidFill>
              </a:rPr>
              <a:t>al 2019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5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Bertha Guadalupe Cipriano Uribe </a:t>
            </a:r>
            <a:r>
              <a:rPr lang="es-MX" dirty="0"/>
              <a:t>– Maestría </a:t>
            </a:r>
            <a:r>
              <a:rPr lang="es-MX" dirty="0" smtClean="0"/>
              <a:t>en Administración </a:t>
            </a:r>
            <a:r>
              <a:rPr lang="es-MX" dirty="0"/>
              <a:t>– </a:t>
            </a:r>
            <a:r>
              <a:rPr lang="es-MX" dirty="0" smtClean="0"/>
              <a:t>(2021-3)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203700" y="1221812"/>
            <a:ext cx="766772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/>
              <a:t>Objetivos</a:t>
            </a:r>
          </a:p>
          <a:p>
            <a:r>
              <a:rPr lang="es-ES" sz="2000" b="1" dirty="0" smtClean="0"/>
              <a:t>General:</a:t>
            </a:r>
          </a:p>
          <a:p>
            <a:r>
              <a:rPr lang="es-ES" sz="2000" dirty="0" smtClean="0"/>
              <a:t>Presentar un análisis </a:t>
            </a:r>
            <a:r>
              <a:rPr lang="es-ES" sz="2000" dirty="0"/>
              <a:t>el crecimiento económico y financiero del sector asegurador en </a:t>
            </a:r>
            <a:r>
              <a:rPr lang="es-ES" sz="2000" dirty="0" smtClean="0"/>
              <a:t>México del  2000 al 2019</a:t>
            </a:r>
          </a:p>
          <a:p>
            <a:endParaRPr lang="es-ES" sz="2000" dirty="0"/>
          </a:p>
          <a:p>
            <a:r>
              <a:rPr lang="es-ES" sz="2000" b="1" dirty="0" smtClean="0"/>
              <a:t>Objetivos específicos:</a:t>
            </a:r>
          </a:p>
          <a:p>
            <a:pPr marL="342900" indent="-342900">
              <a:buFontTx/>
              <a:buChar char="-"/>
            </a:pPr>
            <a:r>
              <a:rPr lang="es-ES" sz="2000" dirty="0" smtClean="0"/>
              <a:t>Analizar el impacto </a:t>
            </a:r>
            <a:r>
              <a:rPr lang="es-ES" sz="2000" dirty="0"/>
              <a:t>de la nueva ley de seguros y fianzas publicada en 2013; </a:t>
            </a:r>
            <a:endParaRPr lang="es-ES" sz="2000" dirty="0" smtClean="0"/>
          </a:p>
          <a:p>
            <a:pPr marL="342900" indent="-342900">
              <a:buFontTx/>
              <a:buChar char="-"/>
            </a:pPr>
            <a:r>
              <a:rPr lang="es-ES" sz="2000" dirty="0" smtClean="0"/>
              <a:t>Analizar la repercusión de los indicadores </a:t>
            </a:r>
            <a:r>
              <a:rPr lang="es-ES" sz="2000" dirty="0"/>
              <a:t>como la inflación, las tasas de interés y el tipo de cambio en la generación de los productos financieros del sector </a:t>
            </a:r>
            <a:r>
              <a:rPr lang="es-ES" sz="2000" dirty="0" smtClean="0"/>
              <a:t>asegurador</a:t>
            </a:r>
          </a:p>
          <a:p>
            <a:pPr marL="342900" indent="-342900">
              <a:buFontTx/>
              <a:buChar char="-"/>
            </a:pPr>
            <a:r>
              <a:rPr lang="es-ES" sz="2000" dirty="0" smtClean="0"/>
              <a:t>Analizar la </a:t>
            </a:r>
            <a:r>
              <a:rPr lang="es-ES" sz="2000" dirty="0"/>
              <a:t>entrada del capital </a:t>
            </a:r>
            <a:r>
              <a:rPr lang="es-ES" sz="2000" dirty="0" smtClean="0"/>
              <a:t>extranjero del </a:t>
            </a:r>
            <a:r>
              <a:rPr lang="es-ES" sz="2000" dirty="0" smtClean="0"/>
              <a:t>2010 </a:t>
            </a:r>
            <a:r>
              <a:rPr lang="es-ES" sz="2000" dirty="0" smtClean="0"/>
              <a:t>al 2019</a:t>
            </a:r>
          </a:p>
          <a:p>
            <a:pPr marL="342900" indent="-342900">
              <a:buFontTx/>
              <a:buChar char="-"/>
            </a:pPr>
            <a:r>
              <a:rPr lang="es-ES" sz="2000" dirty="0" smtClean="0"/>
              <a:t>Realizar un análisis </a:t>
            </a:r>
            <a:r>
              <a:rPr lang="es-ES" sz="2000" dirty="0"/>
              <a:t>económico y financiero de las primeras 10 aseguradoras con el total de primas emitidas.</a:t>
            </a:r>
            <a:endParaRPr lang="es-MX" sz="2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0" y="1179914"/>
            <a:ext cx="3962400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i="1" dirty="0">
                <a:solidFill>
                  <a:srgbClr val="C00000"/>
                </a:solidFill>
              </a:rPr>
              <a:t>Análisis del crecimiento económico y financiero del sector asegurador del </a:t>
            </a:r>
            <a:r>
              <a:rPr lang="es-MX" sz="2400" b="1" i="1" dirty="0" smtClean="0">
                <a:solidFill>
                  <a:srgbClr val="C00000"/>
                </a:solidFill>
              </a:rPr>
              <a:t>2010 </a:t>
            </a:r>
            <a:r>
              <a:rPr lang="es-MX" sz="2400" b="1" i="1" dirty="0">
                <a:solidFill>
                  <a:srgbClr val="C00000"/>
                </a:solidFill>
              </a:rPr>
              <a:t>al 2019</a:t>
            </a:r>
          </a:p>
        </p:txBody>
      </p:sp>
    </p:spTree>
    <p:extLst>
      <p:ext uri="{BB962C8B-B14F-4D97-AF65-F5344CB8AC3E}">
        <p14:creationId xmlns:p14="http://schemas.microsoft.com/office/powerpoint/2010/main" val="3664541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Bertha Guadalupe Cipriano Uribe </a:t>
            </a:r>
            <a:r>
              <a:rPr lang="es-MX" dirty="0"/>
              <a:t>– Maestría </a:t>
            </a:r>
            <a:r>
              <a:rPr lang="es-MX" dirty="0" smtClean="0"/>
              <a:t>en Administración </a:t>
            </a:r>
            <a:r>
              <a:rPr lang="es-MX" dirty="0"/>
              <a:t>– </a:t>
            </a:r>
            <a:r>
              <a:rPr lang="es-MX" dirty="0" smtClean="0"/>
              <a:t>(2021-3)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862945" y="1403296"/>
            <a:ext cx="70084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/>
              <a:t>Marco Teórico</a:t>
            </a:r>
          </a:p>
          <a:p>
            <a:endParaRPr lang="es-MX" sz="3600" dirty="0"/>
          </a:p>
          <a:p>
            <a:r>
              <a:rPr lang="es-MX" sz="3600" dirty="0" smtClean="0"/>
              <a:t>Sector asegurador en México</a:t>
            </a:r>
          </a:p>
          <a:p>
            <a:endParaRPr lang="es-MX" sz="3600" dirty="0" smtClean="0"/>
          </a:p>
          <a:p>
            <a:r>
              <a:rPr lang="es-MX" sz="3600" dirty="0" smtClean="0"/>
              <a:t>Ley de Seguros y Fianzas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0" y="1179914"/>
            <a:ext cx="4203700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i="1" dirty="0">
                <a:solidFill>
                  <a:srgbClr val="C00000"/>
                </a:solidFill>
              </a:rPr>
              <a:t>Análisis del crecimiento económico y financiero del sector asegurador del </a:t>
            </a:r>
            <a:r>
              <a:rPr lang="es-MX" sz="2400" b="1" i="1" dirty="0" smtClean="0">
                <a:solidFill>
                  <a:srgbClr val="C00000"/>
                </a:solidFill>
              </a:rPr>
              <a:t>2010 </a:t>
            </a:r>
            <a:r>
              <a:rPr lang="es-MX" sz="2400" b="1" i="1" dirty="0">
                <a:solidFill>
                  <a:srgbClr val="C00000"/>
                </a:solidFill>
              </a:rPr>
              <a:t>al 2019</a:t>
            </a:r>
          </a:p>
        </p:txBody>
      </p:sp>
    </p:spTree>
    <p:extLst>
      <p:ext uri="{BB962C8B-B14F-4D97-AF65-F5344CB8AC3E}">
        <p14:creationId xmlns:p14="http://schemas.microsoft.com/office/powerpoint/2010/main" val="1031235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Bertha Guadalupe Cipriano Uribe </a:t>
            </a:r>
            <a:r>
              <a:rPr lang="es-MX" dirty="0"/>
              <a:t>– Maestría </a:t>
            </a:r>
            <a:r>
              <a:rPr lang="es-MX" dirty="0" smtClean="0"/>
              <a:t>en Administración </a:t>
            </a:r>
            <a:r>
              <a:rPr lang="es-MX" dirty="0"/>
              <a:t>– </a:t>
            </a:r>
            <a:r>
              <a:rPr lang="es-MX" dirty="0" smtClean="0"/>
              <a:t>(2021-3)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724400" y="1403296"/>
            <a:ext cx="71470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Método a usar:</a:t>
            </a:r>
            <a:br>
              <a:rPr lang="es-MX" sz="3600" dirty="0" smtClean="0"/>
            </a:br>
            <a:r>
              <a:rPr lang="es-MX" sz="3600" dirty="0" smtClean="0"/>
              <a:t>Descriptivo y análisis de datos</a:t>
            </a:r>
          </a:p>
          <a:p>
            <a:endParaRPr lang="es-MX" sz="3600" dirty="0"/>
          </a:p>
          <a:p>
            <a:r>
              <a:rPr lang="es-MX" sz="3600" dirty="0" smtClean="0"/>
              <a:t>Lugar de desarrollo:</a:t>
            </a:r>
          </a:p>
          <a:p>
            <a:r>
              <a:rPr lang="es-MX" sz="3600" dirty="0" smtClean="0"/>
              <a:t>México</a:t>
            </a:r>
          </a:p>
          <a:p>
            <a:endParaRPr lang="es-MX" sz="3600" dirty="0" smtClean="0"/>
          </a:p>
          <a:p>
            <a:endParaRPr lang="es-MX" sz="3600" dirty="0" smtClean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0" y="1179914"/>
            <a:ext cx="3948545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i="1" dirty="0">
                <a:solidFill>
                  <a:srgbClr val="C00000"/>
                </a:solidFill>
              </a:rPr>
              <a:t>Análisis del crecimiento económico y financiero del sector asegurador del </a:t>
            </a:r>
            <a:r>
              <a:rPr lang="es-MX" sz="2400" b="1" i="1" dirty="0" smtClean="0">
                <a:solidFill>
                  <a:srgbClr val="C00000"/>
                </a:solidFill>
              </a:rPr>
              <a:t>2010 </a:t>
            </a:r>
            <a:r>
              <a:rPr lang="es-MX" sz="2400" b="1" i="1" dirty="0">
                <a:solidFill>
                  <a:srgbClr val="C00000"/>
                </a:solidFill>
              </a:rPr>
              <a:t>al 2019</a:t>
            </a:r>
          </a:p>
        </p:txBody>
      </p:sp>
    </p:spTree>
    <p:extLst>
      <p:ext uri="{BB962C8B-B14F-4D97-AF65-F5344CB8AC3E}">
        <p14:creationId xmlns:p14="http://schemas.microsoft.com/office/powerpoint/2010/main" val="196594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Bertha Guadalupe Cipriano Uribe </a:t>
            </a:r>
            <a:r>
              <a:rPr lang="es-MX" dirty="0"/>
              <a:t>– Maestría </a:t>
            </a:r>
            <a:r>
              <a:rPr lang="es-MX" dirty="0" smtClean="0"/>
              <a:t>en Administración </a:t>
            </a:r>
            <a:r>
              <a:rPr lang="es-MX" dirty="0"/>
              <a:t>– </a:t>
            </a:r>
            <a:r>
              <a:rPr lang="es-MX" dirty="0" smtClean="0"/>
              <a:t>(2021-3)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677122" y="1403296"/>
            <a:ext cx="51943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Pregunta de investigación:</a:t>
            </a:r>
            <a:br>
              <a:rPr lang="es-MX" sz="3600" dirty="0" smtClean="0"/>
            </a:br>
            <a:r>
              <a:rPr lang="es-ES" dirty="0"/>
              <a:t>¿Cuál ha sido el crecimiento del sector asegurador en México </a:t>
            </a:r>
            <a:r>
              <a:rPr lang="es-ES" dirty="0" smtClean="0"/>
              <a:t>del 2000 al 2019 y </a:t>
            </a:r>
            <a:r>
              <a:rPr lang="es-ES" dirty="0"/>
              <a:t>qué impacto ha tenido la nueva ley de Seguros y fianzas publicada en 2013?</a:t>
            </a:r>
            <a:endParaRPr lang="es-MX" dirty="0"/>
          </a:p>
          <a:p>
            <a:r>
              <a:rPr lang="es-MX" sz="3600" dirty="0" smtClean="0"/>
              <a:t/>
            </a:r>
            <a:br>
              <a:rPr lang="es-MX" sz="3600" dirty="0" smtClean="0"/>
            </a:br>
            <a:r>
              <a:rPr lang="es-MX" sz="3600" dirty="0" smtClean="0"/>
              <a:t>Hipótesis:</a:t>
            </a:r>
          </a:p>
          <a:p>
            <a:r>
              <a:rPr lang="es-MX" dirty="0" smtClean="0"/>
              <a:t>El crecimiento del sector asegurador en México ha tenido un buen crecimiento por lo que ha sido positivo el impacto de la nueva ley de seguros y fianzas 	</a:t>
            </a:r>
          </a:p>
          <a:p>
            <a:endParaRPr lang="es-MX" sz="3600" dirty="0" smtClean="0"/>
          </a:p>
          <a:p>
            <a:endParaRPr lang="es-MX" sz="3600" dirty="0" smtClean="0"/>
          </a:p>
          <a:p>
            <a:endParaRPr lang="es-MX" sz="3600" dirty="0" smtClean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i="1" dirty="0">
                <a:solidFill>
                  <a:srgbClr val="C00000"/>
                </a:solidFill>
              </a:rPr>
              <a:t>Análisis del crecimiento económico y financiero del sector asegurador del </a:t>
            </a:r>
            <a:r>
              <a:rPr lang="es-MX" sz="2400" b="1" i="1" dirty="0" smtClean="0">
                <a:solidFill>
                  <a:srgbClr val="C00000"/>
                </a:solidFill>
              </a:rPr>
              <a:t>2010 </a:t>
            </a:r>
            <a:r>
              <a:rPr lang="es-MX" sz="2400" b="1" i="1" dirty="0">
                <a:solidFill>
                  <a:srgbClr val="C00000"/>
                </a:solidFill>
              </a:rPr>
              <a:t>al 2019</a:t>
            </a:r>
          </a:p>
        </p:txBody>
      </p:sp>
    </p:spTree>
    <p:extLst>
      <p:ext uri="{BB962C8B-B14F-4D97-AF65-F5344CB8AC3E}">
        <p14:creationId xmlns:p14="http://schemas.microsoft.com/office/powerpoint/2010/main" val="2558878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Bertha Guadalupe Cipriano Uribe </a:t>
            </a:r>
            <a:r>
              <a:rPr lang="es-MX" dirty="0"/>
              <a:t>– Maestría </a:t>
            </a:r>
            <a:r>
              <a:rPr lang="es-MX" dirty="0" smtClean="0"/>
              <a:t>en Administración </a:t>
            </a:r>
            <a:r>
              <a:rPr lang="es-MX" dirty="0"/>
              <a:t>– </a:t>
            </a:r>
            <a:r>
              <a:rPr lang="es-MX" dirty="0" smtClean="0"/>
              <a:t>(2021-3)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677122" y="1403296"/>
            <a:ext cx="51943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Variable dependiente:</a:t>
            </a:r>
            <a:br>
              <a:rPr lang="es-MX" sz="3600" dirty="0" smtClean="0"/>
            </a:br>
            <a:r>
              <a:rPr lang="es-ES" dirty="0" smtClean="0"/>
              <a:t>Impacto de la nueva Ley de seguros y fianzas </a:t>
            </a:r>
            <a:br>
              <a:rPr lang="es-ES" dirty="0" smtClean="0"/>
            </a:br>
            <a:endParaRPr lang="es-ES" sz="3600" dirty="0"/>
          </a:p>
          <a:p>
            <a:r>
              <a:rPr lang="es-ES" sz="3600" dirty="0" smtClean="0"/>
              <a:t>Variable independiente</a:t>
            </a:r>
            <a:endParaRPr lang="es-MX" sz="3600" dirty="0" smtClean="0"/>
          </a:p>
          <a:p>
            <a:r>
              <a:rPr lang="es-ES" dirty="0"/>
              <a:t>Crecimiento económico y financiero del sector asegurador en México</a:t>
            </a:r>
          </a:p>
          <a:p>
            <a:endParaRPr lang="es-MX" sz="3600" dirty="0" smtClean="0"/>
          </a:p>
          <a:p>
            <a:endParaRPr lang="es-MX" sz="3600" dirty="0" smtClean="0"/>
          </a:p>
          <a:p>
            <a:endParaRPr lang="es-MX" sz="3600" dirty="0" smtClean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i="1" dirty="0">
                <a:solidFill>
                  <a:srgbClr val="C00000"/>
                </a:solidFill>
              </a:rPr>
              <a:t>Análisis del crecimiento económico y financiero del sector asegurador del </a:t>
            </a:r>
            <a:r>
              <a:rPr lang="es-MX" sz="2400" b="1" i="1" dirty="0" smtClean="0">
                <a:solidFill>
                  <a:srgbClr val="C00000"/>
                </a:solidFill>
              </a:rPr>
              <a:t>2010 </a:t>
            </a:r>
            <a:r>
              <a:rPr lang="es-MX" sz="2400" b="1" i="1" dirty="0">
                <a:solidFill>
                  <a:srgbClr val="C00000"/>
                </a:solidFill>
              </a:rPr>
              <a:t>al 2019</a:t>
            </a:r>
          </a:p>
        </p:txBody>
      </p:sp>
    </p:spTree>
    <p:extLst>
      <p:ext uri="{BB962C8B-B14F-4D97-AF65-F5344CB8AC3E}">
        <p14:creationId xmlns:p14="http://schemas.microsoft.com/office/powerpoint/2010/main" val="432862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Bertha Guadalupe Cipriano Uribe </a:t>
            </a:r>
            <a:r>
              <a:rPr lang="es-MX" dirty="0"/>
              <a:t>– Maestría </a:t>
            </a:r>
            <a:r>
              <a:rPr lang="es-MX" dirty="0" smtClean="0"/>
              <a:t>en Administración </a:t>
            </a:r>
            <a:r>
              <a:rPr lang="es-MX" dirty="0"/>
              <a:t>– </a:t>
            </a:r>
            <a:r>
              <a:rPr lang="es-MX" dirty="0" smtClean="0"/>
              <a:t>(2021-3)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677122" y="1403296"/>
            <a:ext cx="51943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Indicadores:</a:t>
            </a:r>
          </a:p>
          <a:p>
            <a:endParaRPr lang="es-MX" sz="3600" dirty="0" smtClean="0"/>
          </a:p>
          <a:p>
            <a:r>
              <a:rPr lang="es-MX" sz="2400" dirty="0" smtClean="0"/>
              <a:t>Inflación</a:t>
            </a:r>
          </a:p>
          <a:p>
            <a:r>
              <a:rPr lang="es-MX" sz="2400" dirty="0" smtClean="0"/>
              <a:t>Tipo de cambio</a:t>
            </a:r>
          </a:p>
          <a:p>
            <a:r>
              <a:rPr lang="es-MX" sz="2400" dirty="0" smtClean="0"/>
              <a:t>Tasa de interés</a:t>
            </a:r>
          </a:p>
          <a:p>
            <a:r>
              <a:rPr lang="es-MX" sz="2400" dirty="0" smtClean="0"/>
              <a:t>Inversión Extranjera</a:t>
            </a:r>
          </a:p>
          <a:p>
            <a:endParaRPr lang="es-MX" sz="3600" dirty="0" smtClean="0"/>
          </a:p>
          <a:p>
            <a:endParaRPr lang="es-MX" sz="3600" dirty="0" smtClean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i="1" dirty="0">
                <a:solidFill>
                  <a:srgbClr val="C00000"/>
                </a:solidFill>
              </a:rPr>
              <a:t>Análisis del crecimiento económico y financiero del sector asegurador del </a:t>
            </a:r>
            <a:r>
              <a:rPr lang="es-MX" sz="2400" b="1" i="1" dirty="0" smtClean="0">
                <a:solidFill>
                  <a:srgbClr val="C00000"/>
                </a:solidFill>
              </a:rPr>
              <a:t>2010 </a:t>
            </a:r>
            <a:r>
              <a:rPr lang="es-MX" sz="2400" b="1" i="1" dirty="0">
                <a:solidFill>
                  <a:srgbClr val="C00000"/>
                </a:solidFill>
              </a:rPr>
              <a:t>al 2019</a:t>
            </a:r>
          </a:p>
        </p:txBody>
      </p:sp>
    </p:spTree>
    <p:extLst>
      <p:ext uri="{BB962C8B-B14F-4D97-AF65-F5344CB8AC3E}">
        <p14:creationId xmlns:p14="http://schemas.microsoft.com/office/powerpoint/2010/main" val="2432124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Bertha Guadalupe Cipriano Uribe </a:t>
            </a:r>
            <a:r>
              <a:rPr lang="es-MX" dirty="0"/>
              <a:t>– Maestría </a:t>
            </a:r>
            <a:r>
              <a:rPr lang="es-MX" dirty="0" smtClean="0"/>
              <a:t>en Administración </a:t>
            </a:r>
            <a:r>
              <a:rPr lang="es-MX" dirty="0"/>
              <a:t>– </a:t>
            </a:r>
            <a:r>
              <a:rPr lang="es-MX" dirty="0" smtClean="0"/>
              <a:t>(2021-3)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677122" y="1403296"/>
            <a:ext cx="5194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Referencias:</a:t>
            </a:r>
          </a:p>
          <a:p>
            <a:endParaRPr lang="es-MX" sz="3600" dirty="0" smtClean="0"/>
          </a:p>
          <a:p>
            <a:r>
              <a:rPr lang="es-MX" sz="3600" dirty="0">
                <a:hlinkClick r:id="rId3"/>
              </a:rPr>
              <a:t>https://</a:t>
            </a:r>
            <a:r>
              <a:rPr lang="es-MX" sz="3600" dirty="0" smtClean="0">
                <a:hlinkClick r:id="rId3"/>
              </a:rPr>
              <a:t>www.gob.mx/cnsf</a:t>
            </a:r>
            <a:endParaRPr lang="es-MX" sz="3600" dirty="0" smtClean="0"/>
          </a:p>
          <a:p>
            <a:endParaRPr lang="es-MX" sz="3600" dirty="0" smtClean="0"/>
          </a:p>
          <a:p>
            <a:endParaRPr lang="es-MX" sz="3600" dirty="0" smtClean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840" r="20693"/>
          <a:stretch/>
        </p:blipFill>
        <p:spPr>
          <a:xfrm>
            <a:off x="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i="1" dirty="0">
                <a:solidFill>
                  <a:srgbClr val="C00000"/>
                </a:solidFill>
              </a:rPr>
              <a:t>Análisis del crecimiento económico y financiero del sector asegurador del </a:t>
            </a:r>
            <a:r>
              <a:rPr lang="es-MX" sz="2400" b="1" i="1" dirty="0" smtClean="0">
                <a:solidFill>
                  <a:srgbClr val="C00000"/>
                </a:solidFill>
              </a:rPr>
              <a:t>2010 </a:t>
            </a:r>
            <a:r>
              <a:rPr lang="es-MX" sz="2400" b="1" i="1" dirty="0">
                <a:solidFill>
                  <a:srgbClr val="C00000"/>
                </a:solidFill>
              </a:rPr>
              <a:t>al 2019</a:t>
            </a:r>
          </a:p>
        </p:txBody>
      </p:sp>
    </p:spTree>
    <p:extLst>
      <p:ext uri="{BB962C8B-B14F-4D97-AF65-F5344CB8AC3E}">
        <p14:creationId xmlns:p14="http://schemas.microsoft.com/office/powerpoint/2010/main" val="22029681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730</Words>
  <Application>Microsoft Office PowerPoint</Application>
  <PresentationFormat>Panorámica</PresentationFormat>
  <Paragraphs>102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bertha</cp:lastModifiedBy>
  <cp:revision>32</cp:revision>
  <dcterms:created xsi:type="dcterms:W3CDTF">2020-09-22T18:49:23Z</dcterms:created>
  <dcterms:modified xsi:type="dcterms:W3CDTF">2021-11-05T04:03:34Z</dcterms:modified>
</cp:coreProperties>
</file>