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8" r:id="rId5"/>
    <p:sldId id="261" r:id="rId6"/>
    <p:sldId id="267" r:id="rId7"/>
    <p:sldId id="264" r:id="rId8"/>
    <p:sldId id="263" r:id="rId9"/>
    <p:sldId id="265" r:id="rId10"/>
    <p:sldId id="259"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94728"/>
  </p:normalViewPr>
  <p:slideViewPr>
    <p:cSldViewPr snapToGrid="0" snapToObjects="1">
      <p:cViewPr varScale="1">
        <p:scale>
          <a:sx n="93" d="100"/>
          <a:sy n="93" d="100"/>
        </p:scale>
        <p:origin x="59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FA460-CE2D-4A83-AC97-E674E1DEC3C7}"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s-MX"/>
        </a:p>
      </dgm:t>
    </dgm:pt>
    <dgm:pt modelId="{37BB1757-7309-437D-8663-D7EC45141B13}">
      <dgm:prSet phldrT="[Texto]"/>
      <dgm:spPr/>
      <dgm:t>
        <a:bodyPr/>
        <a:lstStyle/>
        <a:p>
          <a:r>
            <a:rPr lang="es-MX" dirty="0"/>
            <a:t>General</a:t>
          </a:r>
        </a:p>
      </dgm:t>
    </dgm:pt>
    <dgm:pt modelId="{6A8A3DDC-B778-444A-B3FB-9F76BF4211AA}" type="parTrans" cxnId="{F46C9D88-0834-48C5-9FE2-47DF2D4EBB95}">
      <dgm:prSet/>
      <dgm:spPr/>
      <dgm:t>
        <a:bodyPr/>
        <a:lstStyle/>
        <a:p>
          <a:endParaRPr lang="es-MX"/>
        </a:p>
      </dgm:t>
    </dgm:pt>
    <dgm:pt modelId="{90C0EEE4-6D81-48A9-A24D-3099D6ABE9C3}" type="sibTrans" cxnId="{F46C9D88-0834-48C5-9FE2-47DF2D4EBB95}">
      <dgm:prSet/>
      <dgm:spPr/>
      <dgm:t>
        <a:bodyPr/>
        <a:lstStyle/>
        <a:p>
          <a:endParaRPr lang="es-MX"/>
        </a:p>
      </dgm:t>
    </dgm:pt>
    <dgm:pt modelId="{62D54E5B-819C-49C7-880A-E154C88F9589}">
      <dgm:prSet phldrT="[Texto]" custT="1"/>
      <dgm:spPr/>
      <dgm:t>
        <a:bodyPr/>
        <a:lstStyle/>
        <a:p>
          <a:r>
            <a:rPr lang="es-MX" sz="1600" dirty="0"/>
            <a:t>Realizar un diagnóstico que permita identificar las necesidades y áreas de oportunidad para diseñar un plan Tecnológico bajo el modelo de las 5 hélices en el TecNM campus Querétaro, para mejorar procesos administrativos y </a:t>
          </a:r>
          <a:r>
            <a:rPr lang="es-MX" sz="1600" dirty="0" err="1"/>
            <a:t>eficientar</a:t>
          </a:r>
          <a:r>
            <a:rPr lang="es-MX" sz="1600" dirty="0"/>
            <a:t> los tiempos de respuesta, reduciendo recurso humano, materiales y económicos</a:t>
          </a:r>
        </a:p>
      </dgm:t>
    </dgm:pt>
    <dgm:pt modelId="{5F96F7E7-DD77-4A6C-8B2E-0CB1F759E39A}" type="parTrans" cxnId="{201AA9C0-1668-4154-A806-2755F66C204A}">
      <dgm:prSet/>
      <dgm:spPr/>
      <dgm:t>
        <a:bodyPr/>
        <a:lstStyle/>
        <a:p>
          <a:endParaRPr lang="es-MX"/>
        </a:p>
      </dgm:t>
    </dgm:pt>
    <dgm:pt modelId="{884398BC-4B01-420B-89F0-D1ED7774FE32}" type="sibTrans" cxnId="{201AA9C0-1668-4154-A806-2755F66C204A}">
      <dgm:prSet/>
      <dgm:spPr/>
      <dgm:t>
        <a:bodyPr/>
        <a:lstStyle/>
        <a:p>
          <a:endParaRPr lang="es-MX"/>
        </a:p>
      </dgm:t>
    </dgm:pt>
    <dgm:pt modelId="{1DFBBF46-D7D4-474E-8D27-CD3063E7D6B9}">
      <dgm:prSet phldrT="[Texto]"/>
      <dgm:spPr/>
      <dgm:t>
        <a:bodyPr/>
        <a:lstStyle/>
        <a:p>
          <a:r>
            <a:rPr lang="es-MX" dirty="0"/>
            <a:t>Específicos</a:t>
          </a:r>
        </a:p>
      </dgm:t>
    </dgm:pt>
    <dgm:pt modelId="{4A8F1E72-38F2-48C0-A3AB-3CC928B62F15}" type="parTrans" cxnId="{C1F28F7A-7438-416B-A75B-195866047623}">
      <dgm:prSet/>
      <dgm:spPr/>
      <dgm:t>
        <a:bodyPr/>
        <a:lstStyle/>
        <a:p>
          <a:endParaRPr lang="es-MX"/>
        </a:p>
      </dgm:t>
    </dgm:pt>
    <dgm:pt modelId="{0B6CE803-3E5F-4D6C-82E3-E5EF910EE014}" type="sibTrans" cxnId="{C1F28F7A-7438-416B-A75B-195866047623}">
      <dgm:prSet/>
      <dgm:spPr/>
      <dgm:t>
        <a:bodyPr/>
        <a:lstStyle/>
        <a:p>
          <a:endParaRPr lang="es-MX"/>
        </a:p>
      </dgm:t>
    </dgm:pt>
    <dgm:pt modelId="{AD4C26EE-CD7F-4C03-B5B3-CA9F790694B7}">
      <dgm:prSet phldrT="[Texto]" custT="1"/>
      <dgm:spPr/>
      <dgm:t>
        <a:bodyPr/>
        <a:lstStyle/>
        <a:p>
          <a:pPr>
            <a:buFont typeface="Symbol" panose="05050102010706020507" pitchFamily="18" charset="2"/>
            <a:buChar char=""/>
          </a:pPr>
          <a:r>
            <a:rPr lang="es-ES" sz="1400" dirty="0"/>
            <a:t>Detectar los actores participes del modelo de las 5 hélices y su vinculación con la institución.</a:t>
          </a:r>
          <a:endParaRPr lang="es-MX" sz="1400" dirty="0"/>
        </a:p>
      </dgm:t>
    </dgm:pt>
    <dgm:pt modelId="{A2B7B457-E500-46DF-800F-71E99CE5B3F4}" type="parTrans" cxnId="{865538FF-B07A-4505-AC30-21FFF9202F0D}">
      <dgm:prSet/>
      <dgm:spPr/>
      <dgm:t>
        <a:bodyPr/>
        <a:lstStyle/>
        <a:p>
          <a:endParaRPr lang="es-MX"/>
        </a:p>
      </dgm:t>
    </dgm:pt>
    <dgm:pt modelId="{CD8E1CE1-F63B-4467-BFC7-5E102F802E95}" type="sibTrans" cxnId="{865538FF-B07A-4505-AC30-21FFF9202F0D}">
      <dgm:prSet/>
      <dgm:spPr/>
      <dgm:t>
        <a:bodyPr/>
        <a:lstStyle/>
        <a:p>
          <a:endParaRPr lang="es-MX"/>
        </a:p>
      </dgm:t>
    </dgm:pt>
    <dgm:pt modelId="{2D54FCF4-ADFB-4509-B6A2-D47E52695CD2}">
      <dgm:prSet custT="1"/>
      <dgm:spPr/>
      <dgm:t>
        <a:bodyPr/>
        <a:lstStyle/>
        <a:p>
          <a:pPr>
            <a:buFont typeface="Symbol" panose="05050102010706020507" pitchFamily="18" charset="2"/>
            <a:buChar char=""/>
          </a:pPr>
          <a:r>
            <a:rPr lang="es-ES" sz="1400" dirty="0"/>
            <a:t>Identificar los procesos administrativos que forman parte del aprendizaje de los estudiantes.</a:t>
          </a:r>
          <a:endParaRPr lang="es-MX" sz="1400" dirty="0"/>
        </a:p>
      </dgm:t>
    </dgm:pt>
    <dgm:pt modelId="{4FEDD744-CDA3-4B37-A3F4-A222DBFBF480}" type="parTrans" cxnId="{1A6425BF-29D9-4CDF-AA03-5D7A94D62BCB}">
      <dgm:prSet/>
      <dgm:spPr/>
      <dgm:t>
        <a:bodyPr/>
        <a:lstStyle/>
        <a:p>
          <a:endParaRPr lang="es-MX"/>
        </a:p>
      </dgm:t>
    </dgm:pt>
    <dgm:pt modelId="{286C4B97-5816-41EF-AA9F-EBB1296CAA79}" type="sibTrans" cxnId="{1A6425BF-29D9-4CDF-AA03-5D7A94D62BCB}">
      <dgm:prSet/>
      <dgm:spPr/>
      <dgm:t>
        <a:bodyPr/>
        <a:lstStyle/>
        <a:p>
          <a:endParaRPr lang="es-MX"/>
        </a:p>
      </dgm:t>
    </dgm:pt>
    <dgm:pt modelId="{5EBD3685-C0D3-4126-BE85-4CDC2C30BE6E}">
      <dgm:prSet custT="1"/>
      <dgm:spPr/>
      <dgm:t>
        <a:bodyPr/>
        <a:lstStyle/>
        <a:p>
          <a:pPr>
            <a:buFont typeface="Symbol" panose="05050102010706020507" pitchFamily="18" charset="2"/>
            <a:buChar char=""/>
          </a:pPr>
          <a:r>
            <a:rPr lang="es-ES" sz="1400" dirty="0"/>
            <a:t>Analizar  qué factores influyen en el desarrollo de competencias y habilidades de los  estudiantes</a:t>
          </a:r>
          <a:endParaRPr lang="es-MX" sz="1400" dirty="0"/>
        </a:p>
      </dgm:t>
    </dgm:pt>
    <dgm:pt modelId="{684B7F29-68AA-433A-A757-49E3C2DAA02C}" type="parTrans" cxnId="{1BF144DB-85A7-4A2E-B669-AEC1A899837C}">
      <dgm:prSet/>
      <dgm:spPr/>
      <dgm:t>
        <a:bodyPr/>
        <a:lstStyle/>
        <a:p>
          <a:endParaRPr lang="es-MX"/>
        </a:p>
      </dgm:t>
    </dgm:pt>
    <dgm:pt modelId="{CC5C195B-8006-446B-A20B-41C3929051CE}" type="sibTrans" cxnId="{1BF144DB-85A7-4A2E-B669-AEC1A899837C}">
      <dgm:prSet/>
      <dgm:spPr/>
      <dgm:t>
        <a:bodyPr/>
        <a:lstStyle/>
        <a:p>
          <a:endParaRPr lang="es-MX"/>
        </a:p>
      </dgm:t>
    </dgm:pt>
    <dgm:pt modelId="{0F19F49C-8961-4611-84EB-756C32D9233C}">
      <dgm:prSet custT="1"/>
      <dgm:spPr/>
      <dgm:t>
        <a:bodyPr/>
        <a:lstStyle/>
        <a:p>
          <a:pPr>
            <a:buFont typeface="Symbol" panose="05050102010706020507" pitchFamily="18" charset="2"/>
            <a:buChar char=""/>
          </a:pPr>
          <a:r>
            <a:rPr lang="es-ES" sz="1400" dirty="0"/>
            <a:t>Diseñar  un plan tecnológico para eficiencia y eficacia de los procesos administrativos</a:t>
          </a:r>
          <a:endParaRPr lang="es-MX" sz="1400" dirty="0"/>
        </a:p>
      </dgm:t>
    </dgm:pt>
    <dgm:pt modelId="{2262E957-9172-4421-9480-8FA93320BE7E}" type="parTrans" cxnId="{72324410-2042-421D-9FA1-7ADA0423C937}">
      <dgm:prSet/>
      <dgm:spPr/>
      <dgm:t>
        <a:bodyPr/>
        <a:lstStyle/>
        <a:p>
          <a:endParaRPr lang="es-MX"/>
        </a:p>
      </dgm:t>
    </dgm:pt>
    <dgm:pt modelId="{020460DA-6E27-4CEE-AD91-B043EFB68C6A}" type="sibTrans" cxnId="{72324410-2042-421D-9FA1-7ADA0423C937}">
      <dgm:prSet/>
      <dgm:spPr/>
      <dgm:t>
        <a:bodyPr/>
        <a:lstStyle/>
        <a:p>
          <a:endParaRPr lang="es-MX"/>
        </a:p>
      </dgm:t>
    </dgm:pt>
    <dgm:pt modelId="{B5DA27AA-D896-417E-9821-BC316D53FD75}" type="pres">
      <dgm:prSet presAssocID="{A69FA460-CE2D-4A83-AC97-E674E1DEC3C7}" presName="Name0" presStyleCnt="0">
        <dgm:presLayoutVars>
          <dgm:dir/>
          <dgm:animLvl val="lvl"/>
          <dgm:resizeHandles/>
        </dgm:presLayoutVars>
      </dgm:prSet>
      <dgm:spPr/>
    </dgm:pt>
    <dgm:pt modelId="{822E3B78-3A7B-49ED-B73E-E4CC241B0529}" type="pres">
      <dgm:prSet presAssocID="{37BB1757-7309-437D-8663-D7EC45141B13}" presName="linNode" presStyleCnt="0"/>
      <dgm:spPr/>
    </dgm:pt>
    <dgm:pt modelId="{DE91F723-8F45-4A61-BB0A-89F1018A027A}" type="pres">
      <dgm:prSet presAssocID="{37BB1757-7309-437D-8663-D7EC45141B13}" presName="parentShp" presStyleLbl="node1" presStyleIdx="0" presStyleCnt="2">
        <dgm:presLayoutVars>
          <dgm:bulletEnabled val="1"/>
        </dgm:presLayoutVars>
      </dgm:prSet>
      <dgm:spPr/>
    </dgm:pt>
    <dgm:pt modelId="{1B8A9B19-1307-4078-809F-79A46A0BAC7A}" type="pres">
      <dgm:prSet presAssocID="{37BB1757-7309-437D-8663-D7EC45141B13}" presName="childShp" presStyleLbl="bgAccFollowNode1" presStyleIdx="0" presStyleCnt="2" custScaleX="166667" custScaleY="125399" custLinFactNeighborX="22044" custLinFactNeighborY="1620">
        <dgm:presLayoutVars>
          <dgm:bulletEnabled val="1"/>
        </dgm:presLayoutVars>
      </dgm:prSet>
      <dgm:spPr/>
    </dgm:pt>
    <dgm:pt modelId="{F27F00F6-B6CC-45D1-99EF-7C5EEEB78D38}" type="pres">
      <dgm:prSet presAssocID="{90C0EEE4-6D81-48A9-A24D-3099D6ABE9C3}" presName="spacing" presStyleCnt="0"/>
      <dgm:spPr/>
    </dgm:pt>
    <dgm:pt modelId="{6308574D-23F5-4982-9B7C-4336C1E873B1}" type="pres">
      <dgm:prSet presAssocID="{1DFBBF46-D7D4-474E-8D27-CD3063E7D6B9}" presName="linNode" presStyleCnt="0"/>
      <dgm:spPr/>
    </dgm:pt>
    <dgm:pt modelId="{A4F6AF23-7438-4418-8EBD-DDFF2CDB84D6}" type="pres">
      <dgm:prSet presAssocID="{1DFBBF46-D7D4-474E-8D27-CD3063E7D6B9}" presName="parentShp" presStyleLbl="node1" presStyleIdx="1" presStyleCnt="2">
        <dgm:presLayoutVars>
          <dgm:bulletEnabled val="1"/>
        </dgm:presLayoutVars>
      </dgm:prSet>
      <dgm:spPr/>
    </dgm:pt>
    <dgm:pt modelId="{9E6D7C21-257A-4AEF-AC79-802FA3ED17EB}" type="pres">
      <dgm:prSet presAssocID="{1DFBBF46-D7D4-474E-8D27-CD3063E7D6B9}" presName="childShp" presStyleLbl="bgAccFollowNode1" presStyleIdx="1" presStyleCnt="2" custScaleX="153593" custScaleY="139559">
        <dgm:presLayoutVars>
          <dgm:bulletEnabled val="1"/>
        </dgm:presLayoutVars>
      </dgm:prSet>
      <dgm:spPr/>
    </dgm:pt>
  </dgm:ptLst>
  <dgm:cxnLst>
    <dgm:cxn modelId="{FDCA4905-990C-421D-B3A9-5D9909BFE8C1}" type="presOf" srcId="{37BB1757-7309-437D-8663-D7EC45141B13}" destId="{DE91F723-8F45-4A61-BB0A-89F1018A027A}" srcOrd="0" destOrd="0" presId="urn:microsoft.com/office/officeart/2005/8/layout/vList6"/>
    <dgm:cxn modelId="{72324410-2042-421D-9FA1-7ADA0423C937}" srcId="{1DFBBF46-D7D4-474E-8D27-CD3063E7D6B9}" destId="{0F19F49C-8961-4611-84EB-756C32D9233C}" srcOrd="3" destOrd="0" parTransId="{2262E957-9172-4421-9480-8FA93320BE7E}" sibTransId="{020460DA-6E27-4CEE-AD91-B043EFB68C6A}"/>
    <dgm:cxn modelId="{1CE66F27-B6D4-45A9-B7D5-DD7C8D14B492}" type="presOf" srcId="{62D54E5B-819C-49C7-880A-E154C88F9589}" destId="{1B8A9B19-1307-4078-809F-79A46A0BAC7A}" srcOrd="0" destOrd="0" presId="urn:microsoft.com/office/officeart/2005/8/layout/vList6"/>
    <dgm:cxn modelId="{89DEFE63-EA73-4CDC-921C-85AC5248E2E0}" type="presOf" srcId="{2D54FCF4-ADFB-4509-B6A2-D47E52695CD2}" destId="{9E6D7C21-257A-4AEF-AC79-802FA3ED17EB}" srcOrd="0" destOrd="1" presId="urn:microsoft.com/office/officeart/2005/8/layout/vList6"/>
    <dgm:cxn modelId="{F5186F52-267B-4D02-B50F-CE57E138D60B}" type="presOf" srcId="{5EBD3685-C0D3-4126-BE85-4CDC2C30BE6E}" destId="{9E6D7C21-257A-4AEF-AC79-802FA3ED17EB}" srcOrd="0" destOrd="2" presId="urn:microsoft.com/office/officeart/2005/8/layout/vList6"/>
    <dgm:cxn modelId="{C1F28F7A-7438-416B-A75B-195866047623}" srcId="{A69FA460-CE2D-4A83-AC97-E674E1DEC3C7}" destId="{1DFBBF46-D7D4-474E-8D27-CD3063E7D6B9}" srcOrd="1" destOrd="0" parTransId="{4A8F1E72-38F2-48C0-A3AB-3CC928B62F15}" sibTransId="{0B6CE803-3E5F-4D6C-82E3-E5EF910EE014}"/>
    <dgm:cxn modelId="{76198181-827E-41BF-B68D-BFBC65BBE202}" type="presOf" srcId="{1DFBBF46-D7D4-474E-8D27-CD3063E7D6B9}" destId="{A4F6AF23-7438-4418-8EBD-DDFF2CDB84D6}" srcOrd="0" destOrd="0" presId="urn:microsoft.com/office/officeart/2005/8/layout/vList6"/>
    <dgm:cxn modelId="{F46C9D88-0834-48C5-9FE2-47DF2D4EBB95}" srcId="{A69FA460-CE2D-4A83-AC97-E674E1DEC3C7}" destId="{37BB1757-7309-437D-8663-D7EC45141B13}" srcOrd="0" destOrd="0" parTransId="{6A8A3DDC-B778-444A-B3FB-9F76BF4211AA}" sibTransId="{90C0EEE4-6D81-48A9-A24D-3099D6ABE9C3}"/>
    <dgm:cxn modelId="{2BA62DA3-81A3-43EE-89FE-C4E2E41183A3}" type="presOf" srcId="{AD4C26EE-CD7F-4C03-B5B3-CA9F790694B7}" destId="{9E6D7C21-257A-4AEF-AC79-802FA3ED17EB}" srcOrd="0" destOrd="0" presId="urn:microsoft.com/office/officeart/2005/8/layout/vList6"/>
    <dgm:cxn modelId="{76B644AA-96FA-491B-83FB-2B10274E7A06}" type="presOf" srcId="{0F19F49C-8961-4611-84EB-756C32D9233C}" destId="{9E6D7C21-257A-4AEF-AC79-802FA3ED17EB}" srcOrd="0" destOrd="3" presId="urn:microsoft.com/office/officeart/2005/8/layout/vList6"/>
    <dgm:cxn modelId="{23E0FDB5-41C9-421D-B3DD-202BA50C2C56}" type="presOf" srcId="{A69FA460-CE2D-4A83-AC97-E674E1DEC3C7}" destId="{B5DA27AA-D896-417E-9821-BC316D53FD75}" srcOrd="0" destOrd="0" presId="urn:microsoft.com/office/officeart/2005/8/layout/vList6"/>
    <dgm:cxn modelId="{1A6425BF-29D9-4CDF-AA03-5D7A94D62BCB}" srcId="{1DFBBF46-D7D4-474E-8D27-CD3063E7D6B9}" destId="{2D54FCF4-ADFB-4509-B6A2-D47E52695CD2}" srcOrd="1" destOrd="0" parTransId="{4FEDD744-CDA3-4B37-A3F4-A222DBFBF480}" sibTransId="{286C4B97-5816-41EF-AA9F-EBB1296CAA79}"/>
    <dgm:cxn modelId="{201AA9C0-1668-4154-A806-2755F66C204A}" srcId="{37BB1757-7309-437D-8663-D7EC45141B13}" destId="{62D54E5B-819C-49C7-880A-E154C88F9589}" srcOrd="0" destOrd="0" parTransId="{5F96F7E7-DD77-4A6C-8B2E-0CB1F759E39A}" sibTransId="{884398BC-4B01-420B-89F0-D1ED7774FE32}"/>
    <dgm:cxn modelId="{1BF144DB-85A7-4A2E-B669-AEC1A899837C}" srcId="{1DFBBF46-D7D4-474E-8D27-CD3063E7D6B9}" destId="{5EBD3685-C0D3-4126-BE85-4CDC2C30BE6E}" srcOrd="2" destOrd="0" parTransId="{684B7F29-68AA-433A-A757-49E3C2DAA02C}" sibTransId="{CC5C195B-8006-446B-A20B-41C3929051CE}"/>
    <dgm:cxn modelId="{865538FF-B07A-4505-AC30-21FFF9202F0D}" srcId="{1DFBBF46-D7D4-474E-8D27-CD3063E7D6B9}" destId="{AD4C26EE-CD7F-4C03-B5B3-CA9F790694B7}" srcOrd="0" destOrd="0" parTransId="{A2B7B457-E500-46DF-800F-71E99CE5B3F4}" sibTransId="{CD8E1CE1-F63B-4467-BFC7-5E102F802E95}"/>
    <dgm:cxn modelId="{F0D7B610-407C-47E8-92F3-83FB3C9194DD}" type="presParOf" srcId="{B5DA27AA-D896-417E-9821-BC316D53FD75}" destId="{822E3B78-3A7B-49ED-B73E-E4CC241B0529}" srcOrd="0" destOrd="0" presId="urn:microsoft.com/office/officeart/2005/8/layout/vList6"/>
    <dgm:cxn modelId="{3A1F9584-F7DB-4376-B971-2FE07DF76DBC}" type="presParOf" srcId="{822E3B78-3A7B-49ED-B73E-E4CC241B0529}" destId="{DE91F723-8F45-4A61-BB0A-89F1018A027A}" srcOrd="0" destOrd="0" presId="urn:microsoft.com/office/officeart/2005/8/layout/vList6"/>
    <dgm:cxn modelId="{092B0A6C-6030-48B9-9032-8864A1136BE2}" type="presParOf" srcId="{822E3B78-3A7B-49ED-B73E-E4CC241B0529}" destId="{1B8A9B19-1307-4078-809F-79A46A0BAC7A}" srcOrd="1" destOrd="0" presId="urn:microsoft.com/office/officeart/2005/8/layout/vList6"/>
    <dgm:cxn modelId="{4905CB69-C4B7-4E71-89BD-B5D1F7061C35}" type="presParOf" srcId="{B5DA27AA-D896-417E-9821-BC316D53FD75}" destId="{F27F00F6-B6CC-45D1-99EF-7C5EEEB78D38}" srcOrd="1" destOrd="0" presId="urn:microsoft.com/office/officeart/2005/8/layout/vList6"/>
    <dgm:cxn modelId="{03C3FD31-D58C-4553-B14D-54D741B1453D}" type="presParOf" srcId="{B5DA27AA-D896-417E-9821-BC316D53FD75}" destId="{6308574D-23F5-4982-9B7C-4336C1E873B1}" srcOrd="2" destOrd="0" presId="urn:microsoft.com/office/officeart/2005/8/layout/vList6"/>
    <dgm:cxn modelId="{DF70DAA2-B713-4809-9CFB-757A620EC1A2}" type="presParOf" srcId="{6308574D-23F5-4982-9B7C-4336C1E873B1}" destId="{A4F6AF23-7438-4418-8EBD-DDFF2CDB84D6}" srcOrd="0" destOrd="0" presId="urn:microsoft.com/office/officeart/2005/8/layout/vList6"/>
    <dgm:cxn modelId="{E66C8889-91BC-4601-917C-675BE5B8F11E}" type="presParOf" srcId="{6308574D-23F5-4982-9B7C-4336C1E873B1}" destId="{9E6D7C21-257A-4AEF-AC79-802FA3ED17EB}"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D8470A-8B07-4848-9003-AF05D8AD0CD7}" type="doc">
      <dgm:prSet loTypeId="urn:microsoft.com/office/officeart/2005/8/layout/chevron2" loCatId="list" qsTypeId="urn:microsoft.com/office/officeart/2005/8/quickstyle/simple3" qsCatId="simple" csTypeId="urn:microsoft.com/office/officeart/2005/8/colors/accent0_2" csCatId="mainScheme" phldr="1"/>
      <dgm:spPr/>
      <dgm:t>
        <a:bodyPr/>
        <a:lstStyle/>
        <a:p>
          <a:endParaRPr lang="es-MX"/>
        </a:p>
      </dgm:t>
    </dgm:pt>
    <dgm:pt modelId="{F8B0716E-544B-4C1C-BA33-C66C4F197048}">
      <dgm:prSet phldrT="[Texto]" custT="1"/>
      <dgm:spPr/>
      <dgm:t>
        <a:bodyPr/>
        <a:lstStyle/>
        <a:p>
          <a:r>
            <a:rPr lang="es-MX" sz="1100" dirty="0"/>
            <a:t>Plan tecnológico</a:t>
          </a:r>
        </a:p>
      </dgm:t>
    </dgm:pt>
    <dgm:pt modelId="{D6584E24-9A89-4672-90BC-6F249D70DCD0}" type="parTrans" cxnId="{A9E14D2C-B3ED-4666-9740-F2EBB445CD3B}">
      <dgm:prSet/>
      <dgm:spPr/>
      <dgm:t>
        <a:bodyPr/>
        <a:lstStyle/>
        <a:p>
          <a:endParaRPr lang="es-MX" sz="1100"/>
        </a:p>
      </dgm:t>
    </dgm:pt>
    <dgm:pt modelId="{747D5390-637C-43F1-A61D-C9CEF3590EBF}" type="sibTrans" cxnId="{A9E14D2C-B3ED-4666-9740-F2EBB445CD3B}">
      <dgm:prSet/>
      <dgm:spPr/>
      <dgm:t>
        <a:bodyPr/>
        <a:lstStyle/>
        <a:p>
          <a:endParaRPr lang="es-MX" sz="1100"/>
        </a:p>
      </dgm:t>
    </dgm:pt>
    <dgm:pt modelId="{EE08FB81-5034-4408-A289-6029FF69B94D}">
      <dgm:prSet phldrT="[Texto]" custT="1"/>
      <dgm:spPr/>
      <dgm:t>
        <a:bodyPr/>
        <a:lstStyle/>
        <a:p>
          <a:r>
            <a:rPr lang="es-MX" sz="1100" dirty="0"/>
            <a:t>Menciona que un plan tecnológico es un documento que incorpora los resultados del diagnóstico y pronóstico tecnológicos, objetivos tecnológicos de la organización, estrategia tecnológica. Rodríguez (2015).</a:t>
          </a:r>
        </a:p>
      </dgm:t>
    </dgm:pt>
    <dgm:pt modelId="{B524C20A-6284-4174-8E79-1E0CD11317D4}" type="parTrans" cxnId="{DCA72682-6C5D-4E5E-BEFC-69B2E99A8D74}">
      <dgm:prSet/>
      <dgm:spPr/>
      <dgm:t>
        <a:bodyPr/>
        <a:lstStyle/>
        <a:p>
          <a:endParaRPr lang="es-MX" sz="1100"/>
        </a:p>
      </dgm:t>
    </dgm:pt>
    <dgm:pt modelId="{3C724B99-68A6-4B43-9D91-EF1CA68BD6E5}" type="sibTrans" cxnId="{DCA72682-6C5D-4E5E-BEFC-69B2E99A8D74}">
      <dgm:prSet/>
      <dgm:spPr/>
      <dgm:t>
        <a:bodyPr/>
        <a:lstStyle/>
        <a:p>
          <a:endParaRPr lang="es-MX" sz="1100"/>
        </a:p>
      </dgm:t>
    </dgm:pt>
    <dgm:pt modelId="{5CFC915F-F5F1-48E7-B776-59599B341A9F}">
      <dgm:prSet phldrT="[Texto]" custT="1"/>
      <dgm:spPr/>
      <dgm:t>
        <a:bodyPr/>
        <a:lstStyle/>
        <a:p>
          <a:r>
            <a:rPr lang="es-MX" sz="1100" dirty="0"/>
            <a:t>Mediante la elaboración y ejecución de planes de innovación, ha ganado terreno en el mundo  al reconocer que ésta aporta elementos para conducir a la organización en el presente, pero también en el futuro. Gonzalez (2019).</a:t>
          </a:r>
        </a:p>
      </dgm:t>
    </dgm:pt>
    <dgm:pt modelId="{A6C96BE2-BCA8-4792-B896-6FC05A283215}" type="parTrans" cxnId="{41CB7CF1-E927-4A0C-A148-45882528B979}">
      <dgm:prSet/>
      <dgm:spPr/>
      <dgm:t>
        <a:bodyPr/>
        <a:lstStyle/>
        <a:p>
          <a:endParaRPr lang="es-MX" sz="1100"/>
        </a:p>
      </dgm:t>
    </dgm:pt>
    <dgm:pt modelId="{01C7291F-AE3B-41A1-AA8C-072B47B351AC}" type="sibTrans" cxnId="{41CB7CF1-E927-4A0C-A148-45882528B979}">
      <dgm:prSet/>
      <dgm:spPr/>
      <dgm:t>
        <a:bodyPr/>
        <a:lstStyle/>
        <a:p>
          <a:endParaRPr lang="es-MX" sz="1100"/>
        </a:p>
      </dgm:t>
    </dgm:pt>
    <dgm:pt modelId="{47A5C340-1A54-4A79-9F20-4C1BED06366D}">
      <dgm:prSet phldrT="[Texto]" custT="1"/>
      <dgm:spPr/>
      <dgm:t>
        <a:bodyPr/>
        <a:lstStyle/>
        <a:p>
          <a:r>
            <a:rPr lang="es-MX" sz="1100" dirty="0"/>
            <a:t>Modelo de las 5 Hélices</a:t>
          </a:r>
        </a:p>
      </dgm:t>
    </dgm:pt>
    <dgm:pt modelId="{1FAB5673-A3A4-42EE-9419-457B7F74ABB4}" type="parTrans" cxnId="{E92B39AA-147E-40BD-B86C-7DD67E2C11D8}">
      <dgm:prSet/>
      <dgm:spPr/>
      <dgm:t>
        <a:bodyPr/>
        <a:lstStyle/>
        <a:p>
          <a:endParaRPr lang="es-MX" sz="1100"/>
        </a:p>
      </dgm:t>
    </dgm:pt>
    <dgm:pt modelId="{8A58EECA-B6F4-4D58-9AC3-368F41B96F54}" type="sibTrans" cxnId="{E92B39AA-147E-40BD-B86C-7DD67E2C11D8}">
      <dgm:prSet/>
      <dgm:spPr/>
      <dgm:t>
        <a:bodyPr/>
        <a:lstStyle/>
        <a:p>
          <a:endParaRPr lang="es-MX" sz="1100"/>
        </a:p>
      </dgm:t>
    </dgm:pt>
    <dgm:pt modelId="{4855E57E-9E5E-47C1-B8B1-F88B8A20C6A5}">
      <dgm:prSet phldrT="[Texto]" custT="1"/>
      <dgm:spPr/>
      <dgm:t>
        <a:bodyPr/>
        <a:lstStyle/>
        <a:p>
          <a:r>
            <a:rPr lang="es-MX" sz="1100" dirty="0"/>
            <a:t>La Quíntuple hélice se puede definir como un modelo teórico de innovación, basado en cinco subsistemas que intercambian conocimiento con el fin de generar y promover un desarrollo sostenible para la sociedad.</a:t>
          </a:r>
        </a:p>
      </dgm:t>
    </dgm:pt>
    <dgm:pt modelId="{DC7045B7-DBE8-462C-9016-3FED39B64A0E}" type="parTrans" cxnId="{848C1C3F-92A3-4F75-BE4B-FC6B46CB5AFC}">
      <dgm:prSet/>
      <dgm:spPr/>
      <dgm:t>
        <a:bodyPr/>
        <a:lstStyle/>
        <a:p>
          <a:endParaRPr lang="es-MX" sz="1100"/>
        </a:p>
      </dgm:t>
    </dgm:pt>
    <dgm:pt modelId="{2E974152-B031-4E68-B2C2-9B3DA3BCBE26}" type="sibTrans" cxnId="{848C1C3F-92A3-4F75-BE4B-FC6B46CB5AFC}">
      <dgm:prSet/>
      <dgm:spPr/>
      <dgm:t>
        <a:bodyPr/>
        <a:lstStyle/>
        <a:p>
          <a:endParaRPr lang="es-MX" sz="1100"/>
        </a:p>
      </dgm:t>
    </dgm:pt>
    <dgm:pt modelId="{A4DEAD63-F989-4D21-B35B-3659C40CBC1E}">
      <dgm:prSet phldrT="[Texto]" custT="1"/>
      <dgm:spPr/>
      <dgm:t>
        <a:bodyPr/>
        <a:lstStyle/>
        <a:p>
          <a:r>
            <a:rPr lang="es-MX" sz="1100" dirty="0"/>
            <a:t>El modelo de innovación de la quíntuple hélice permite explorar el desarrollo sostenible de los países desde la perspectiva de las capacidades que cada uno de ellos posee en términos de personal altamente calificado en ciencia y tecnología. Palacios (2012),  </a:t>
          </a:r>
        </a:p>
      </dgm:t>
    </dgm:pt>
    <dgm:pt modelId="{409CD61F-91FC-44D6-B76D-3F8DF41D32BA}" type="parTrans" cxnId="{6C9C817D-42E0-4A9E-99F0-31358FAA2757}">
      <dgm:prSet/>
      <dgm:spPr/>
      <dgm:t>
        <a:bodyPr/>
        <a:lstStyle/>
        <a:p>
          <a:endParaRPr lang="es-MX" sz="1100"/>
        </a:p>
      </dgm:t>
    </dgm:pt>
    <dgm:pt modelId="{02EAA052-3373-4BE2-BF06-101F001F9B5B}" type="sibTrans" cxnId="{6C9C817D-42E0-4A9E-99F0-31358FAA2757}">
      <dgm:prSet/>
      <dgm:spPr/>
      <dgm:t>
        <a:bodyPr/>
        <a:lstStyle/>
        <a:p>
          <a:endParaRPr lang="es-MX" sz="1100"/>
        </a:p>
      </dgm:t>
    </dgm:pt>
    <dgm:pt modelId="{5D286F06-80FA-4C45-82A8-70DD884CBB28}">
      <dgm:prSet custT="1"/>
      <dgm:spPr/>
      <dgm:t>
        <a:bodyPr/>
        <a:lstStyle/>
        <a:p>
          <a:r>
            <a:rPr lang="es-MX" sz="1100"/>
            <a:t>Estándares de Gestión tecnológica</a:t>
          </a:r>
        </a:p>
      </dgm:t>
    </dgm:pt>
    <dgm:pt modelId="{57DB547B-7BCD-498B-8D61-222DDD3C1F05}" type="parTrans" cxnId="{D4E98AE3-6C88-4BC2-99CA-8F5DC23A4C26}">
      <dgm:prSet/>
      <dgm:spPr/>
      <dgm:t>
        <a:bodyPr/>
        <a:lstStyle/>
        <a:p>
          <a:endParaRPr lang="es-MX" sz="1100"/>
        </a:p>
      </dgm:t>
    </dgm:pt>
    <dgm:pt modelId="{9D559EF5-5DE1-4328-9BBB-F5D27BF7EA18}" type="sibTrans" cxnId="{D4E98AE3-6C88-4BC2-99CA-8F5DC23A4C26}">
      <dgm:prSet/>
      <dgm:spPr/>
      <dgm:t>
        <a:bodyPr/>
        <a:lstStyle/>
        <a:p>
          <a:endParaRPr lang="es-MX" sz="1100"/>
        </a:p>
      </dgm:t>
    </dgm:pt>
    <dgm:pt modelId="{BB9EA378-E239-430F-B5E6-373B0469C903}">
      <dgm:prSet custT="1"/>
      <dgm:spPr/>
      <dgm:t>
        <a:bodyPr/>
        <a:lstStyle/>
        <a:p>
          <a:r>
            <a:rPr lang="es-MX" sz="1100" dirty="0"/>
            <a:t>Esta analogía constituye una herramienta muy valiosa para el diseño de cualquier modelo de gestión ya que el seguimiento de un estándar proporciona un mayor grado de confianza respecto a la calidad, El sistema de gestión de las actividades de ( I+D+i).</a:t>
          </a:r>
        </a:p>
      </dgm:t>
    </dgm:pt>
    <dgm:pt modelId="{CF59E127-875C-4276-AF51-E320B0D60F5C}" type="parTrans" cxnId="{40E7FBB4-89CA-4202-B38A-D6DFACFB41D3}">
      <dgm:prSet/>
      <dgm:spPr/>
      <dgm:t>
        <a:bodyPr/>
        <a:lstStyle/>
        <a:p>
          <a:endParaRPr lang="es-MX" sz="1100"/>
        </a:p>
      </dgm:t>
    </dgm:pt>
    <dgm:pt modelId="{E8160D8A-2437-41AE-A409-BE8C27EDA4AB}" type="sibTrans" cxnId="{40E7FBB4-89CA-4202-B38A-D6DFACFB41D3}">
      <dgm:prSet/>
      <dgm:spPr/>
      <dgm:t>
        <a:bodyPr/>
        <a:lstStyle/>
        <a:p>
          <a:endParaRPr lang="es-MX" sz="1100"/>
        </a:p>
      </dgm:t>
    </dgm:pt>
    <dgm:pt modelId="{F49AFCB7-69FA-4524-BA8E-A1B184A75C00}">
      <dgm:prSet phldrT="[Texto]" custT="1"/>
      <dgm:spPr/>
      <dgm:t>
        <a:bodyPr/>
        <a:lstStyle/>
        <a:p>
          <a:r>
            <a:rPr lang="es-MX" sz="1100" dirty="0"/>
            <a:t>Gestión tecnológica</a:t>
          </a:r>
        </a:p>
      </dgm:t>
    </dgm:pt>
    <dgm:pt modelId="{A2CB3583-C34F-4FFF-B4BF-FDD2E9CA3158}" type="parTrans" cxnId="{D25ED6A6-2C70-4603-A8D9-F9754546CE9A}">
      <dgm:prSet/>
      <dgm:spPr/>
      <dgm:t>
        <a:bodyPr/>
        <a:lstStyle/>
        <a:p>
          <a:endParaRPr lang="es-MX" sz="1100"/>
        </a:p>
      </dgm:t>
    </dgm:pt>
    <dgm:pt modelId="{0A1C49D4-1B5E-4B95-8D19-B72D957FB5D5}" type="sibTrans" cxnId="{D25ED6A6-2C70-4603-A8D9-F9754546CE9A}">
      <dgm:prSet/>
      <dgm:spPr/>
      <dgm:t>
        <a:bodyPr/>
        <a:lstStyle/>
        <a:p>
          <a:endParaRPr lang="es-MX" sz="1100"/>
        </a:p>
      </dgm:t>
    </dgm:pt>
    <dgm:pt modelId="{0461A587-6F0A-46E7-8713-00D652A19EF5}">
      <dgm:prSet phldrT="[Texto]" custT="1"/>
      <dgm:spPr/>
      <dgm:t>
        <a:bodyPr/>
        <a:lstStyle/>
        <a:p>
          <a:r>
            <a:rPr lang="es-MX" sz="1100" dirty="0"/>
            <a:t>La tecnología integra experiencia, conocimiento, instalaciones, equipo, recursos humanos y procesos; además, permite la generación de nuevos productos, procesos, servicios y sistemas, así como mejoras a los que ya existen. </a:t>
          </a:r>
        </a:p>
      </dgm:t>
    </dgm:pt>
    <dgm:pt modelId="{1B0C4FAE-F032-447F-94DC-B810BB2C603C}" type="parTrans" cxnId="{F7BE9ABE-C87D-468C-A6FC-F53B3DF7EB14}">
      <dgm:prSet/>
      <dgm:spPr/>
      <dgm:t>
        <a:bodyPr/>
        <a:lstStyle/>
        <a:p>
          <a:endParaRPr lang="es-MX" sz="1100"/>
        </a:p>
      </dgm:t>
    </dgm:pt>
    <dgm:pt modelId="{18F1E830-C07E-4D7C-A38D-D2AFFC5EFBD2}" type="sibTrans" cxnId="{F7BE9ABE-C87D-468C-A6FC-F53B3DF7EB14}">
      <dgm:prSet/>
      <dgm:spPr/>
      <dgm:t>
        <a:bodyPr/>
        <a:lstStyle/>
        <a:p>
          <a:endParaRPr lang="es-MX" sz="1100"/>
        </a:p>
      </dgm:t>
    </dgm:pt>
    <dgm:pt modelId="{435A44DE-DE65-4DB4-AF8B-8CB8B83DBCE1}" type="pres">
      <dgm:prSet presAssocID="{55D8470A-8B07-4848-9003-AF05D8AD0CD7}" presName="linearFlow" presStyleCnt="0">
        <dgm:presLayoutVars>
          <dgm:dir/>
          <dgm:animLvl val="lvl"/>
          <dgm:resizeHandles val="exact"/>
        </dgm:presLayoutVars>
      </dgm:prSet>
      <dgm:spPr/>
    </dgm:pt>
    <dgm:pt modelId="{62A8C1DA-4D9A-4053-8E5D-C91763949718}" type="pres">
      <dgm:prSet presAssocID="{F8B0716E-544B-4C1C-BA33-C66C4F197048}" presName="composite" presStyleCnt="0"/>
      <dgm:spPr/>
    </dgm:pt>
    <dgm:pt modelId="{2089D1D3-A56B-4E15-B495-2EF312ABE71A}" type="pres">
      <dgm:prSet presAssocID="{F8B0716E-544B-4C1C-BA33-C66C4F197048}" presName="parentText" presStyleLbl="alignNode1" presStyleIdx="0" presStyleCnt="4">
        <dgm:presLayoutVars>
          <dgm:chMax val="1"/>
          <dgm:bulletEnabled val="1"/>
        </dgm:presLayoutVars>
      </dgm:prSet>
      <dgm:spPr/>
    </dgm:pt>
    <dgm:pt modelId="{401C1F77-4EBB-4A67-827F-7124A17B3064}" type="pres">
      <dgm:prSet presAssocID="{F8B0716E-544B-4C1C-BA33-C66C4F197048}" presName="descendantText" presStyleLbl="alignAcc1" presStyleIdx="0" presStyleCnt="4">
        <dgm:presLayoutVars>
          <dgm:bulletEnabled val="1"/>
        </dgm:presLayoutVars>
      </dgm:prSet>
      <dgm:spPr/>
    </dgm:pt>
    <dgm:pt modelId="{AFD779E9-F6AC-4175-A8DA-2102D5C730B7}" type="pres">
      <dgm:prSet presAssocID="{747D5390-637C-43F1-A61D-C9CEF3590EBF}" presName="sp" presStyleCnt="0"/>
      <dgm:spPr/>
    </dgm:pt>
    <dgm:pt modelId="{2AFC396F-70AF-49AE-9FE5-90D4F428E2FE}" type="pres">
      <dgm:prSet presAssocID="{F49AFCB7-69FA-4524-BA8E-A1B184A75C00}" presName="composite" presStyleCnt="0"/>
      <dgm:spPr/>
    </dgm:pt>
    <dgm:pt modelId="{6BB24B62-2073-4A96-A1C0-7E2CB099633E}" type="pres">
      <dgm:prSet presAssocID="{F49AFCB7-69FA-4524-BA8E-A1B184A75C00}" presName="parentText" presStyleLbl="alignNode1" presStyleIdx="1" presStyleCnt="4">
        <dgm:presLayoutVars>
          <dgm:chMax val="1"/>
          <dgm:bulletEnabled val="1"/>
        </dgm:presLayoutVars>
      </dgm:prSet>
      <dgm:spPr/>
    </dgm:pt>
    <dgm:pt modelId="{A02A64AD-A593-4D7A-AF49-5A2D577CE1F3}" type="pres">
      <dgm:prSet presAssocID="{F49AFCB7-69FA-4524-BA8E-A1B184A75C00}" presName="descendantText" presStyleLbl="alignAcc1" presStyleIdx="1" presStyleCnt="4">
        <dgm:presLayoutVars>
          <dgm:bulletEnabled val="1"/>
        </dgm:presLayoutVars>
      </dgm:prSet>
      <dgm:spPr/>
    </dgm:pt>
    <dgm:pt modelId="{05A76697-9C69-4754-96CB-A3B32B3CE7D8}" type="pres">
      <dgm:prSet presAssocID="{0A1C49D4-1B5E-4B95-8D19-B72D957FB5D5}" presName="sp" presStyleCnt="0"/>
      <dgm:spPr/>
    </dgm:pt>
    <dgm:pt modelId="{19612932-9A66-4E2B-BF0B-A5F122D738E4}" type="pres">
      <dgm:prSet presAssocID="{5D286F06-80FA-4C45-82A8-70DD884CBB28}" presName="composite" presStyleCnt="0"/>
      <dgm:spPr/>
    </dgm:pt>
    <dgm:pt modelId="{5B5DAC10-012F-4213-A507-7D53F883707E}" type="pres">
      <dgm:prSet presAssocID="{5D286F06-80FA-4C45-82A8-70DD884CBB28}" presName="parentText" presStyleLbl="alignNode1" presStyleIdx="2" presStyleCnt="4">
        <dgm:presLayoutVars>
          <dgm:chMax val="1"/>
          <dgm:bulletEnabled val="1"/>
        </dgm:presLayoutVars>
      </dgm:prSet>
      <dgm:spPr/>
    </dgm:pt>
    <dgm:pt modelId="{F2E434C1-33F5-4641-BC8C-811B04DF3CA9}" type="pres">
      <dgm:prSet presAssocID="{5D286F06-80FA-4C45-82A8-70DD884CBB28}" presName="descendantText" presStyleLbl="alignAcc1" presStyleIdx="2" presStyleCnt="4" custLinFactNeighborX="-93" custLinFactNeighborY="-775">
        <dgm:presLayoutVars>
          <dgm:bulletEnabled val="1"/>
        </dgm:presLayoutVars>
      </dgm:prSet>
      <dgm:spPr/>
    </dgm:pt>
    <dgm:pt modelId="{4D2E6FC1-7311-437F-B8B7-382B5678EE43}" type="pres">
      <dgm:prSet presAssocID="{9D559EF5-5DE1-4328-9BBB-F5D27BF7EA18}" presName="sp" presStyleCnt="0"/>
      <dgm:spPr/>
    </dgm:pt>
    <dgm:pt modelId="{86D2E483-27FC-4C06-B444-554E9EA20024}" type="pres">
      <dgm:prSet presAssocID="{47A5C340-1A54-4A79-9F20-4C1BED06366D}" presName="composite" presStyleCnt="0"/>
      <dgm:spPr/>
    </dgm:pt>
    <dgm:pt modelId="{78F3DD0D-C2FE-446E-BB9E-AD78782F3317}" type="pres">
      <dgm:prSet presAssocID="{47A5C340-1A54-4A79-9F20-4C1BED06366D}" presName="parentText" presStyleLbl="alignNode1" presStyleIdx="3" presStyleCnt="4">
        <dgm:presLayoutVars>
          <dgm:chMax val="1"/>
          <dgm:bulletEnabled val="1"/>
        </dgm:presLayoutVars>
      </dgm:prSet>
      <dgm:spPr/>
    </dgm:pt>
    <dgm:pt modelId="{BD5A1FCF-0908-467D-AFD6-5D13BB7FDC5A}" type="pres">
      <dgm:prSet presAssocID="{47A5C340-1A54-4A79-9F20-4C1BED06366D}" presName="descendantText" presStyleLbl="alignAcc1" presStyleIdx="3" presStyleCnt="4">
        <dgm:presLayoutVars>
          <dgm:bulletEnabled val="1"/>
        </dgm:presLayoutVars>
      </dgm:prSet>
      <dgm:spPr/>
    </dgm:pt>
  </dgm:ptLst>
  <dgm:cxnLst>
    <dgm:cxn modelId="{8FF26B0A-0157-4376-B330-F3C03AF29DE6}" type="presOf" srcId="{5D286F06-80FA-4C45-82A8-70DD884CBB28}" destId="{5B5DAC10-012F-4213-A507-7D53F883707E}" srcOrd="0" destOrd="0" presId="urn:microsoft.com/office/officeart/2005/8/layout/chevron2"/>
    <dgm:cxn modelId="{95A0221D-9719-4F5A-8217-6C8660275073}" type="presOf" srcId="{F8B0716E-544B-4C1C-BA33-C66C4F197048}" destId="{2089D1D3-A56B-4E15-B495-2EF312ABE71A}" srcOrd="0" destOrd="0" presId="urn:microsoft.com/office/officeart/2005/8/layout/chevron2"/>
    <dgm:cxn modelId="{A9E14D2C-B3ED-4666-9740-F2EBB445CD3B}" srcId="{55D8470A-8B07-4848-9003-AF05D8AD0CD7}" destId="{F8B0716E-544B-4C1C-BA33-C66C4F197048}" srcOrd="0" destOrd="0" parTransId="{D6584E24-9A89-4672-90BC-6F249D70DCD0}" sibTransId="{747D5390-637C-43F1-A61D-C9CEF3590EBF}"/>
    <dgm:cxn modelId="{9794512E-7D6F-4796-80BA-DBB9D320EDCC}" type="presOf" srcId="{0461A587-6F0A-46E7-8713-00D652A19EF5}" destId="{A02A64AD-A593-4D7A-AF49-5A2D577CE1F3}" srcOrd="0" destOrd="1" presId="urn:microsoft.com/office/officeart/2005/8/layout/chevron2"/>
    <dgm:cxn modelId="{7209F236-5AF8-4122-AB24-4A731743CAE4}" type="presOf" srcId="{4855E57E-9E5E-47C1-B8B1-F88B8A20C6A5}" destId="{BD5A1FCF-0908-467D-AFD6-5D13BB7FDC5A}" srcOrd="0" destOrd="0" presId="urn:microsoft.com/office/officeart/2005/8/layout/chevron2"/>
    <dgm:cxn modelId="{848C1C3F-92A3-4F75-BE4B-FC6B46CB5AFC}" srcId="{47A5C340-1A54-4A79-9F20-4C1BED06366D}" destId="{4855E57E-9E5E-47C1-B8B1-F88B8A20C6A5}" srcOrd="0" destOrd="0" parTransId="{DC7045B7-DBE8-462C-9016-3FED39B64A0E}" sibTransId="{2E974152-B031-4E68-B2C2-9B3DA3BCBE26}"/>
    <dgm:cxn modelId="{85FC9A5B-A427-40CE-AD17-5B4ED8706F42}" type="presOf" srcId="{F49AFCB7-69FA-4524-BA8E-A1B184A75C00}" destId="{6BB24B62-2073-4A96-A1C0-7E2CB099633E}" srcOrd="0" destOrd="0" presId="urn:microsoft.com/office/officeart/2005/8/layout/chevron2"/>
    <dgm:cxn modelId="{F829E569-073C-4032-98A7-3C9AE2DF6785}" type="presOf" srcId="{A4DEAD63-F989-4D21-B35B-3659C40CBC1E}" destId="{BD5A1FCF-0908-467D-AFD6-5D13BB7FDC5A}" srcOrd="0" destOrd="1" presId="urn:microsoft.com/office/officeart/2005/8/layout/chevron2"/>
    <dgm:cxn modelId="{9639FB58-D881-4EB4-9172-5DC7F6C52DDE}" type="presOf" srcId="{BB9EA378-E239-430F-B5E6-373B0469C903}" destId="{F2E434C1-33F5-4641-BC8C-811B04DF3CA9}" srcOrd="0" destOrd="0" presId="urn:microsoft.com/office/officeart/2005/8/layout/chevron2"/>
    <dgm:cxn modelId="{6C9C817D-42E0-4A9E-99F0-31358FAA2757}" srcId="{47A5C340-1A54-4A79-9F20-4C1BED06366D}" destId="{A4DEAD63-F989-4D21-B35B-3659C40CBC1E}" srcOrd="1" destOrd="0" parTransId="{409CD61F-91FC-44D6-B76D-3F8DF41D32BA}" sibTransId="{02EAA052-3373-4BE2-BF06-101F001F9B5B}"/>
    <dgm:cxn modelId="{DCA72682-6C5D-4E5E-BEFC-69B2E99A8D74}" srcId="{F8B0716E-544B-4C1C-BA33-C66C4F197048}" destId="{EE08FB81-5034-4408-A289-6029FF69B94D}" srcOrd="0" destOrd="0" parTransId="{B524C20A-6284-4174-8E79-1E0CD11317D4}" sibTransId="{3C724B99-68A6-4B43-9D91-EF1CA68BD6E5}"/>
    <dgm:cxn modelId="{9A8B508A-A23A-40E2-B43C-6AB908C1B27C}" type="presOf" srcId="{55D8470A-8B07-4848-9003-AF05D8AD0CD7}" destId="{435A44DE-DE65-4DB4-AF8B-8CB8B83DBCE1}" srcOrd="0" destOrd="0" presId="urn:microsoft.com/office/officeart/2005/8/layout/chevron2"/>
    <dgm:cxn modelId="{31ACC68A-A8C4-481A-BBC8-B0B1C478853E}" type="presOf" srcId="{EE08FB81-5034-4408-A289-6029FF69B94D}" destId="{401C1F77-4EBB-4A67-827F-7124A17B3064}" srcOrd="0" destOrd="0" presId="urn:microsoft.com/office/officeart/2005/8/layout/chevron2"/>
    <dgm:cxn modelId="{D25ED6A6-2C70-4603-A8D9-F9754546CE9A}" srcId="{55D8470A-8B07-4848-9003-AF05D8AD0CD7}" destId="{F49AFCB7-69FA-4524-BA8E-A1B184A75C00}" srcOrd="1" destOrd="0" parTransId="{A2CB3583-C34F-4FFF-B4BF-FDD2E9CA3158}" sibTransId="{0A1C49D4-1B5E-4B95-8D19-B72D957FB5D5}"/>
    <dgm:cxn modelId="{E92B39AA-147E-40BD-B86C-7DD67E2C11D8}" srcId="{55D8470A-8B07-4848-9003-AF05D8AD0CD7}" destId="{47A5C340-1A54-4A79-9F20-4C1BED06366D}" srcOrd="3" destOrd="0" parTransId="{1FAB5673-A3A4-42EE-9419-457B7F74ABB4}" sibTransId="{8A58EECA-B6F4-4D58-9AC3-368F41B96F54}"/>
    <dgm:cxn modelId="{6595FDB3-80B4-4FAE-A37E-88BB2AF647BD}" type="presOf" srcId="{5CFC915F-F5F1-48E7-B776-59599B341A9F}" destId="{A02A64AD-A593-4D7A-AF49-5A2D577CE1F3}" srcOrd="0" destOrd="0" presId="urn:microsoft.com/office/officeart/2005/8/layout/chevron2"/>
    <dgm:cxn modelId="{40E7FBB4-89CA-4202-B38A-D6DFACFB41D3}" srcId="{5D286F06-80FA-4C45-82A8-70DD884CBB28}" destId="{BB9EA378-E239-430F-B5E6-373B0469C903}" srcOrd="0" destOrd="0" parTransId="{CF59E127-875C-4276-AF51-E320B0D60F5C}" sibTransId="{E8160D8A-2437-41AE-A409-BE8C27EDA4AB}"/>
    <dgm:cxn modelId="{F7BE9ABE-C87D-468C-A6FC-F53B3DF7EB14}" srcId="{F49AFCB7-69FA-4524-BA8E-A1B184A75C00}" destId="{0461A587-6F0A-46E7-8713-00D652A19EF5}" srcOrd="1" destOrd="0" parTransId="{1B0C4FAE-F032-447F-94DC-B810BB2C603C}" sibTransId="{18F1E830-C07E-4D7C-A38D-D2AFFC5EFBD2}"/>
    <dgm:cxn modelId="{6EE134C3-F579-421C-BE6B-7DD5FA171F26}" type="presOf" srcId="{47A5C340-1A54-4A79-9F20-4C1BED06366D}" destId="{78F3DD0D-C2FE-446E-BB9E-AD78782F3317}" srcOrd="0" destOrd="0" presId="urn:microsoft.com/office/officeart/2005/8/layout/chevron2"/>
    <dgm:cxn modelId="{D4E98AE3-6C88-4BC2-99CA-8F5DC23A4C26}" srcId="{55D8470A-8B07-4848-9003-AF05D8AD0CD7}" destId="{5D286F06-80FA-4C45-82A8-70DD884CBB28}" srcOrd="2" destOrd="0" parTransId="{57DB547B-7BCD-498B-8D61-222DDD3C1F05}" sibTransId="{9D559EF5-5DE1-4328-9BBB-F5D27BF7EA18}"/>
    <dgm:cxn modelId="{41CB7CF1-E927-4A0C-A148-45882528B979}" srcId="{F49AFCB7-69FA-4524-BA8E-A1B184A75C00}" destId="{5CFC915F-F5F1-48E7-B776-59599B341A9F}" srcOrd="0" destOrd="0" parTransId="{A6C96BE2-BCA8-4792-B896-6FC05A283215}" sibTransId="{01C7291F-AE3B-41A1-AA8C-072B47B351AC}"/>
    <dgm:cxn modelId="{C1B10E63-8AD9-4435-B847-C522D9F6EF13}" type="presParOf" srcId="{435A44DE-DE65-4DB4-AF8B-8CB8B83DBCE1}" destId="{62A8C1DA-4D9A-4053-8E5D-C91763949718}" srcOrd="0" destOrd="0" presId="urn:microsoft.com/office/officeart/2005/8/layout/chevron2"/>
    <dgm:cxn modelId="{F50203DF-5192-437A-87D7-70FBEE155D8C}" type="presParOf" srcId="{62A8C1DA-4D9A-4053-8E5D-C91763949718}" destId="{2089D1D3-A56B-4E15-B495-2EF312ABE71A}" srcOrd="0" destOrd="0" presId="urn:microsoft.com/office/officeart/2005/8/layout/chevron2"/>
    <dgm:cxn modelId="{A0F27038-8A70-4D40-A0DF-CA816543C6D0}" type="presParOf" srcId="{62A8C1DA-4D9A-4053-8E5D-C91763949718}" destId="{401C1F77-4EBB-4A67-827F-7124A17B3064}" srcOrd="1" destOrd="0" presId="urn:microsoft.com/office/officeart/2005/8/layout/chevron2"/>
    <dgm:cxn modelId="{8C7EC5AA-DD24-4EAC-AACA-A98278278429}" type="presParOf" srcId="{435A44DE-DE65-4DB4-AF8B-8CB8B83DBCE1}" destId="{AFD779E9-F6AC-4175-A8DA-2102D5C730B7}" srcOrd="1" destOrd="0" presId="urn:microsoft.com/office/officeart/2005/8/layout/chevron2"/>
    <dgm:cxn modelId="{EAB2F206-CAC4-425C-B2CC-D185F6097255}" type="presParOf" srcId="{435A44DE-DE65-4DB4-AF8B-8CB8B83DBCE1}" destId="{2AFC396F-70AF-49AE-9FE5-90D4F428E2FE}" srcOrd="2" destOrd="0" presId="urn:microsoft.com/office/officeart/2005/8/layout/chevron2"/>
    <dgm:cxn modelId="{AD68D320-18E5-4E01-90D1-636B63ABD203}" type="presParOf" srcId="{2AFC396F-70AF-49AE-9FE5-90D4F428E2FE}" destId="{6BB24B62-2073-4A96-A1C0-7E2CB099633E}" srcOrd="0" destOrd="0" presId="urn:microsoft.com/office/officeart/2005/8/layout/chevron2"/>
    <dgm:cxn modelId="{7F6BD015-FAD4-4D54-B3E9-129090E1B10C}" type="presParOf" srcId="{2AFC396F-70AF-49AE-9FE5-90D4F428E2FE}" destId="{A02A64AD-A593-4D7A-AF49-5A2D577CE1F3}" srcOrd="1" destOrd="0" presId="urn:microsoft.com/office/officeart/2005/8/layout/chevron2"/>
    <dgm:cxn modelId="{7A41F805-EBAE-450E-A100-7613C2F8FA20}" type="presParOf" srcId="{435A44DE-DE65-4DB4-AF8B-8CB8B83DBCE1}" destId="{05A76697-9C69-4754-96CB-A3B32B3CE7D8}" srcOrd="3" destOrd="0" presId="urn:microsoft.com/office/officeart/2005/8/layout/chevron2"/>
    <dgm:cxn modelId="{5F394F1A-3F6D-4FF2-A6CB-DD05910A66CC}" type="presParOf" srcId="{435A44DE-DE65-4DB4-AF8B-8CB8B83DBCE1}" destId="{19612932-9A66-4E2B-BF0B-A5F122D738E4}" srcOrd="4" destOrd="0" presId="urn:microsoft.com/office/officeart/2005/8/layout/chevron2"/>
    <dgm:cxn modelId="{ABAA8690-3F0E-4368-A291-061567708811}" type="presParOf" srcId="{19612932-9A66-4E2B-BF0B-A5F122D738E4}" destId="{5B5DAC10-012F-4213-A507-7D53F883707E}" srcOrd="0" destOrd="0" presId="urn:microsoft.com/office/officeart/2005/8/layout/chevron2"/>
    <dgm:cxn modelId="{62F65310-D1F8-4EA9-9A72-6772D5D99E1C}" type="presParOf" srcId="{19612932-9A66-4E2B-BF0B-A5F122D738E4}" destId="{F2E434C1-33F5-4641-BC8C-811B04DF3CA9}" srcOrd="1" destOrd="0" presId="urn:microsoft.com/office/officeart/2005/8/layout/chevron2"/>
    <dgm:cxn modelId="{807DE8C7-B07F-4856-A237-B3E0E09F681F}" type="presParOf" srcId="{435A44DE-DE65-4DB4-AF8B-8CB8B83DBCE1}" destId="{4D2E6FC1-7311-437F-B8B7-382B5678EE43}" srcOrd="5" destOrd="0" presId="urn:microsoft.com/office/officeart/2005/8/layout/chevron2"/>
    <dgm:cxn modelId="{DAE542DF-8A24-4BF7-AE95-8965B395802A}" type="presParOf" srcId="{435A44DE-DE65-4DB4-AF8B-8CB8B83DBCE1}" destId="{86D2E483-27FC-4C06-B444-554E9EA20024}" srcOrd="6" destOrd="0" presId="urn:microsoft.com/office/officeart/2005/8/layout/chevron2"/>
    <dgm:cxn modelId="{E91696B5-1D92-4E61-AE08-7CDFB3225E07}" type="presParOf" srcId="{86D2E483-27FC-4C06-B444-554E9EA20024}" destId="{78F3DD0D-C2FE-446E-BB9E-AD78782F3317}" srcOrd="0" destOrd="0" presId="urn:microsoft.com/office/officeart/2005/8/layout/chevron2"/>
    <dgm:cxn modelId="{E1EDDC6C-92C9-48D3-B8A3-006566A11C01}" type="presParOf" srcId="{86D2E483-27FC-4C06-B444-554E9EA20024}" destId="{BD5A1FCF-0908-467D-AFD6-5D13BB7FDC5A}"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E1ED0-889C-4D1F-9E60-A085FDBE670C}" type="doc">
      <dgm:prSet loTypeId="urn:microsoft.com/office/officeart/2005/8/layout/bList2" loCatId="picture" qsTypeId="urn:microsoft.com/office/officeart/2005/8/quickstyle/simple1" qsCatId="simple" csTypeId="urn:microsoft.com/office/officeart/2005/8/colors/accent0_3" csCatId="mainScheme" phldr="1"/>
      <dgm:spPr/>
    </dgm:pt>
    <dgm:pt modelId="{BEEB3C1C-9121-4852-AB2C-F9DD162C8A88}">
      <dgm:prSet phldrT="[Texto]"/>
      <dgm:spPr/>
      <dgm:t>
        <a:bodyPr/>
        <a:lstStyle/>
        <a:p>
          <a:r>
            <a:rPr lang="es-MX" dirty="0"/>
            <a:t>Metodología</a:t>
          </a:r>
        </a:p>
      </dgm:t>
    </dgm:pt>
    <dgm:pt modelId="{C205E608-1339-42EB-AB48-DE8DF0F553A4}" type="parTrans" cxnId="{908984A6-63CC-486C-B95B-11198EC970EF}">
      <dgm:prSet/>
      <dgm:spPr/>
      <dgm:t>
        <a:bodyPr/>
        <a:lstStyle/>
        <a:p>
          <a:endParaRPr lang="es-MX"/>
        </a:p>
      </dgm:t>
    </dgm:pt>
    <dgm:pt modelId="{0CFD7169-28B9-42F6-B194-85E19B618687}" type="sibTrans" cxnId="{908984A6-63CC-486C-B95B-11198EC970EF}">
      <dgm:prSet/>
      <dgm:spPr/>
      <dgm:t>
        <a:bodyPr/>
        <a:lstStyle/>
        <a:p>
          <a:endParaRPr lang="es-MX"/>
        </a:p>
      </dgm:t>
    </dgm:pt>
    <dgm:pt modelId="{ACA1DCD9-895B-4DEE-8A10-AEF465227365}">
      <dgm:prSet phldrT="[Texto]"/>
      <dgm:spPr/>
      <dgm:t>
        <a:bodyPr/>
        <a:lstStyle/>
        <a:p>
          <a:r>
            <a:rPr lang="es-MX" dirty="0"/>
            <a:t>Investigación cualitativa</a:t>
          </a:r>
        </a:p>
      </dgm:t>
    </dgm:pt>
    <dgm:pt modelId="{3FD5966A-D042-4C77-8C2F-A1B9380903A3}" type="parTrans" cxnId="{9F4865B9-C609-42A7-B985-2DCB9295C950}">
      <dgm:prSet/>
      <dgm:spPr/>
      <dgm:t>
        <a:bodyPr/>
        <a:lstStyle/>
        <a:p>
          <a:endParaRPr lang="es-MX"/>
        </a:p>
      </dgm:t>
    </dgm:pt>
    <dgm:pt modelId="{BC77F697-7E32-4D3D-A731-78FD10205B47}" type="sibTrans" cxnId="{9F4865B9-C609-42A7-B985-2DCB9295C950}">
      <dgm:prSet/>
      <dgm:spPr/>
      <dgm:t>
        <a:bodyPr/>
        <a:lstStyle/>
        <a:p>
          <a:endParaRPr lang="es-MX"/>
        </a:p>
      </dgm:t>
    </dgm:pt>
    <dgm:pt modelId="{1FF84FEA-8A43-49F9-9E5F-A3D47043858A}">
      <dgm:prSet phldrT="[Texto]"/>
      <dgm:spPr/>
      <dgm:t>
        <a:bodyPr/>
        <a:lstStyle/>
        <a:p>
          <a:r>
            <a:rPr lang="es-MX" dirty="0"/>
            <a:t>Investigación cuantitativa</a:t>
          </a:r>
        </a:p>
      </dgm:t>
    </dgm:pt>
    <dgm:pt modelId="{0F876FE4-7B8B-48FD-99C3-3A363DC2A52F}" type="parTrans" cxnId="{27ADD110-598A-41AA-8F4C-A3DD3E5A3214}">
      <dgm:prSet/>
      <dgm:spPr/>
      <dgm:t>
        <a:bodyPr/>
        <a:lstStyle/>
        <a:p>
          <a:endParaRPr lang="es-MX"/>
        </a:p>
      </dgm:t>
    </dgm:pt>
    <dgm:pt modelId="{9E61D135-D705-483C-8F12-9F302DE6F87D}" type="sibTrans" cxnId="{27ADD110-598A-41AA-8F4C-A3DD3E5A3214}">
      <dgm:prSet/>
      <dgm:spPr/>
      <dgm:t>
        <a:bodyPr/>
        <a:lstStyle/>
        <a:p>
          <a:endParaRPr lang="es-MX"/>
        </a:p>
      </dgm:t>
    </dgm:pt>
    <dgm:pt modelId="{38D3C9CA-CD8A-40C9-9358-3049D71A54E8}">
      <dgm:prSet/>
      <dgm:spPr/>
      <dgm:t>
        <a:bodyPr/>
        <a:lstStyle/>
        <a:p>
          <a:endParaRPr lang="es-MX" dirty="0"/>
        </a:p>
      </dgm:t>
    </dgm:pt>
    <dgm:pt modelId="{C24210AF-2927-48EC-87F7-E60A6D6C2CA4}" type="parTrans" cxnId="{4A0EACA1-04FD-4E91-8D8E-5D4E2BB43EFE}">
      <dgm:prSet/>
      <dgm:spPr/>
      <dgm:t>
        <a:bodyPr/>
        <a:lstStyle/>
        <a:p>
          <a:endParaRPr lang="es-MX"/>
        </a:p>
      </dgm:t>
    </dgm:pt>
    <dgm:pt modelId="{AFA0675E-E0D7-48B6-9149-A1B298BBDD31}" type="sibTrans" cxnId="{4A0EACA1-04FD-4E91-8D8E-5D4E2BB43EFE}">
      <dgm:prSet/>
      <dgm:spPr/>
      <dgm:t>
        <a:bodyPr/>
        <a:lstStyle/>
        <a:p>
          <a:endParaRPr lang="es-MX"/>
        </a:p>
      </dgm:t>
    </dgm:pt>
    <dgm:pt modelId="{9F05AB27-A5B2-40CC-A3CB-28E24F4688AF}">
      <dgm:prSet/>
      <dgm:spPr/>
      <dgm:t>
        <a:bodyPr/>
        <a:lstStyle/>
        <a:p>
          <a:r>
            <a:rPr lang="es-MX" dirty="0"/>
            <a:t>La metodología que se utilizara en el desarrollo de la investigación será con enfoque mixto.</a:t>
          </a:r>
        </a:p>
      </dgm:t>
    </dgm:pt>
    <dgm:pt modelId="{E3900FD5-F30B-4CDD-AE87-7D96D8BC8770}" type="parTrans" cxnId="{9B3A1CF0-EC54-461C-8591-E3ADA8FAADA5}">
      <dgm:prSet/>
      <dgm:spPr/>
      <dgm:t>
        <a:bodyPr/>
        <a:lstStyle/>
        <a:p>
          <a:endParaRPr lang="es-MX"/>
        </a:p>
      </dgm:t>
    </dgm:pt>
    <dgm:pt modelId="{E57F2C43-768C-483C-8E85-ABF93A5DF040}" type="sibTrans" cxnId="{9B3A1CF0-EC54-461C-8591-E3ADA8FAADA5}">
      <dgm:prSet/>
      <dgm:spPr/>
      <dgm:t>
        <a:bodyPr/>
        <a:lstStyle/>
        <a:p>
          <a:endParaRPr lang="es-MX"/>
        </a:p>
      </dgm:t>
    </dgm:pt>
    <dgm:pt modelId="{350FC8A5-7E48-4BF7-80CD-AC9E6A48BDE8}">
      <dgm:prSet/>
      <dgm:spPr/>
      <dgm:t>
        <a:bodyPr/>
        <a:lstStyle/>
        <a:p>
          <a:r>
            <a:rPr lang="es-ES" dirty="0"/>
            <a:t>Se debe identificar que competencias y habilidades se requieren de los estudiantes, además de aplicar encuestas y entrevistas a los actores que forman parte del modelo de las cinco hélices.</a:t>
          </a:r>
          <a:endParaRPr lang="es-MX" dirty="0"/>
        </a:p>
      </dgm:t>
    </dgm:pt>
    <dgm:pt modelId="{0A98D610-4B56-41FD-A71B-2CA4CDC1FB66}" type="parTrans" cxnId="{6A14E7F2-0964-4F81-9323-2CA1B5CD8B8C}">
      <dgm:prSet/>
      <dgm:spPr/>
      <dgm:t>
        <a:bodyPr/>
        <a:lstStyle/>
        <a:p>
          <a:endParaRPr lang="es-MX"/>
        </a:p>
      </dgm:t>
    </dgm:pt>
    <dgm:pt modelId="{4208D954-0BCF-46FB-B7F7-E6F373FAE36C}" type="sibTrans" cxnId="{6A14E7F2-0964-4F81-9323-2CA1B5CD8B8C}">
      <dgm:prSet/>
      <dgm:spPr/>
      <dgm:t>
        <a:bodyPr/>
        <a:lstStyle/>
        <a:p>
          <a:endParaRPr lang="es-MX"/>
        </a:p>
      </dgm:t>
    </dgm:pt>
    <dgm:pt modelId="{78772CF6-CA51-446C-8917-8F37D075131E}">
      <dgm:prSet/>
      <dgm:spPr/>
      <dgm:t>
        <a:bodyPr/>
        <a:lstStyle/>
        <a:p>
          <a:r>
            <a:rPr lang="es-ES" dirty="0"/>
            <a:t>Para realizar el análisis se va a tomar una muestra representativa de la población estudiantil de la institución para medición de los diversos indicadores que impactan en esta investigación como lo son:</a:t>
          </a:r>
          <a:endParaRPr lang="es-MX" dirty="0"/>
        </a:p>
      </dgm:t>
    </dgm:pt>
    <dgm:pt modelId="{BB0BB18A-0308-4A4B-85F3-1F93B6D52D3A}" type="parTrans" cxnId="{38954995-A2E0-470C-BE0A-C9AEE35C5984}">
      <dgm:prSet/>
      <dgm:spPr/>
      <dgm:t>
        <a:bodyPr/>
        <a:lstStyle/>
        <a:p>
          <a:endParaRPr lang="es-MX"/>
        </a:p>
      </dgm:t>
    </dgm:pt>
    <dgm:pt modelId="{F2CDEAFF-8757-4203-9005-F2423574587F}" type="sibTrans" cxnId="{38954995-A2E0-470C-BE0A-C9AEE35C5984}">
      <dgm:prSet/>
      <dgm:spPr/>
      <dgm:t>
        <a:bodyPr/>
        <a:lstStyle/>
        <a:p>
          <a:endParaRPr lang="es-MX"/>
        </a:p>
      </dgm:t>
    </dgm:pt>
    <dgm:pt modelId="{FE6B86BF-F8ED-4529-B9EF-FA0708559258}">
      <dgm:prSet/>
      <dgm:spPr/>
      <dgm:t>
        <a:bodyPr/>
        <a:lstStyle/>
        <a:p>
          <a:pPr>
            <a:buFont typeface="Arial" panose="020B0604020202020204" pitchFamily="34" charset="0"/>
            <a:buChar char="•"/>
          </a:pPr>
          <a:r>
            <a:rPr lang="es-MX" dirty="0"/>
            <a:t>Índice de deserción (Los estudiantes que no concluyen la carrera)</a:t>
          </a:r>
        </a:p>
      </dgm:t>
    </dgm:pt>
    <dgm:pt modelId="{80FF4A9F-258C-4162-9B9F-AD5AB87E154A}" type="parTrans" cxnId="{9211864A-CD5A-4CEB-98B3-560FFE919A5E}">
      <dgm:prSet/>
      <dgm:spPr/>
      <dgm:t>
        <a:bodyPr/>
        <a:lstStyle/>
        <a:p>
          <a:endParaRPr lang="es-MX"/>
        </a:p>
      </dgm:t>
    </dgm:pt>
    <dgm:pt modelId="{C1CF7571-0F03-4DA7-8557-573F3A55C7C0}" type="sibTrans" cxnId="{9211864A-CD5A-4CEB-98B3-560FFE919A5E}">
      <dgm:prSet/>
      <dgm:spPr/>
      <dgm:t>
        <a:bodyPr/>
        <a:lstStyle/>
        <a:p>
          <a:endParaRPr lang="es-MX"/>
        </a:p>
      </dgm:t>
    </dgm:pt>
    <dgm:pt modelId="{F7C72F97-7B62-44F1-8711-4CE44FE6C067}">
      <dgm:prSet/>
      <dgm:spPr/>
      <dgm:t>
        <a:bodyPr/>
        <a:lstStyle/>
        <a:p>
          <a:pPr>
            <a:buFont typeface="Arial" panose="020B0604020202020204" pitchFamily="34" charset="0"/>
            <a:buChar char="•"/>
          </a:pPr>
          <a:r>
            <a:rPr lang="es-ES" dirty="0"/>
            <a:t>Ocupación de Infraestructura</a:t>
          </a:r>
          <a:endParaRPr lang="es-MX" dirty="0"/>
        </a:p>
      </dgm:t>
    </dgm:pt>
    <dgm:pt modelId="{273B9F85-A7D2-462D-A678-1E98D344EB48}" type="parTrans" cxnId="{11C7992B-BD1A-47E9-934E-2243190393AD}">
      <dgm:prSet/>
      <dgm:spPr/>
      <dgm:t>
        <a:bodyPr/>
        <a:lstStyle/>
        <a:p>
          <a:endParaRPr lang="es-MX"/>
        </a:p>
      </dgm:t>
    </dgm:pt>
    <dgm:pt modelId="{714CA7C5-7B53-47F5-BF5F-5E97712FE794}" type="sibTrans" cxnId="{11C7992B-BD1A-47E9-934E-2243190393AD}">
      <dgm:prSet/>
      <dgm:spPr/>
      <dgm:t>
        <a:bodyPr/>
        <a:lstStyle/>
        <a:p>
          <a:endParaRPr lang="es-MX"/>
        </a:p>
      </dgm:t>
    </dgm:pt>
    <dgm:pt modelId="{39BC7B01-053D-4131-8B3E-07B4C4CB4150}">
      <dgm:prSet/>
      <dgm:spPr/>
      <dgm:t>
        <a:bodyPr/>
        <a:lstStyle/>
        <a:p>
          <a:endParaRPr lang="es-MX" dirty="0"/>
        </a:p>
      </dgm:t>
    </dgm:pt>
    <dgm:pt modelId="{2F51C196-7E2E-4E8F-A649-D614DA926287}" type="parTrans" cxnId="{1D19FF49-CE18-437A-A1AD-53770447B24E}">
      <dgm:prSet/>
      <dgm:spPr/>
      <dgm:t>
        <a:bodyPr/>
        <a:lstStyle/>
        <a:p>
          <a:endParaRPr lang="es-MX"/>
        </a:p>
      </dgm:t>
    </dgm:pt>
    <dgm:pt modelId="{C2E33A4F-6280-4C67-817D-9ACC5EBB6359}" type="sibTrans" cxnId="{1D19FF49-CE18-437A-A1AD-53770447B24E}">
      <dgm:prSet/>
      <dgm:spPr/>
      <dgm:t>
        <a:bodyPr/>
        <a:lstStyle/>
        <a:p>
          <a:endParaRPr lang="es-MX"/>
        </a:p>
      </dgm:t>
    </dgm:pt>
    <dgm:pt modelId="{A4FAD291-AACF-4164-AA40-0329A81052B4}">
      <dgm:prSet/>
      <dgm:spPr/>
      <dgm:t>
        <a:bodyPr/>
        <a:lstStyle/>
        <a:p>
          <a:pPr>
            <a:buFont typeface="Arial" panose="020B0604020202020204" pitchFamily="34" charset="0"/>
            <a:buChar char="•"/>
          </a:pPr>
          <a:r>
            <a:rPr lang="es-MX" dirty="0"/>
            <a:t>La medición de tiempo de respuesta de tramites administrativos.</a:t>
          </a:r>
        </a:p>
      </dgm:t>
    </dgm:pt>
    <dgm:pt modelId="{02DBE007-1AEF-4EBA-92C3-C5B75501C916}" type="parTrans" cxnId="{F9093D30-3315-4933-A730-AF8ED4301D85}">
      <dgm:prSet/>
      <dgm:spPr/>
      <dgm:t>
        <a:bodyPr/>
        <a:lstStyle/>
        <a:p>
          <a:endParaRPr lang="es-MX"/>
        </a:p>
      </dgm:t>
    </dgm:pt>
    <dgm:pt modelId="{782FB79E-A4AC-4293-9DE0-A5D37DA612F3}" type="sibTrans" cxnId="{F9093D30-3315-4933-A730-AF8ED4301D85}">
      <dgm:prSet/>
      <dgm:spPr/>
      <dgm:t>
        <a:bodyPr/>
        <a:lstStyle/>
        <a:p>
          <a:endParaRPr lang="es-MX"/>
        </a:p>
      </dgm:t>
    </dgm:pt>
    <dgm:pt modelId="{4E34BBF8-D5F8-4181-9B92-65D12B7CE8CB}" type="pres">
      <dgm:prSet presAssocID="{671E1ED0-889C-4D1F-9E60-A085FDBE670C}" presName="diagram" presStyleCnt="0">
        <dgm:presLayoutVars>
          <dgm:dir/>
          <dgm:animLvl val="lvl"/>
          <dgm:resizeHandles val="exact"/>
        </dgm:presLayoutVars>
      </dgm:prSet>
      <dgm:spPr/>
    </dgm:pt>
    <dgm:pt modelId="{7C363F08-DD32-414F-96A1-E751D937A4A2}" type="pres">
      <dgm:prSet presAssocID="{BEEB3C1C-9121-4852-AB2C-F9DD162C8A88}" presName="compNode" presStyleCnt="0"/>
      <dgm:spPr/>
    </dgm:pt>
    <dgm:pt modelId="{18D61EB3-2289-4B7E-8A81-08286FD91235}" type="pres">
      <dgm:prSet presAssocID="{BEEB3C1C-9121-4852-AB2C-F9DD162C8A88}" presName="childRect" presStyleLbl="bgAcc1" presStyleIdx="0" presStyleCnt="3" custLinFactNeighborX="-232" custLinFactNeighborY="1852">
        <dgm:presLayoutVars>
          <dgm:bulletEnabled val="1"/>
        </dgm:presLayoutVars>
      </dgm:prSet>
      <dgm:spPr/>
    </dgm:pt>
    <dgm:pt modelId="{A8DBC7E6-9E19-4B59-AE9C-9B3ACDB471F0}" type="pres">
      <dgm:prSet presAssocID="{BEEB3C1C-9121-4852-AB2C-F9DD162C8A88}" presName="parentText" presStyleLbl="node1" presStyleIdx="0" presStyleCnt="0">
        <dgm:presLayoutVars>
          <dgm:chMax val="0"/>
          <dgm:bulletEnabled val="1"/>
        </dgm:presLayoutVars>
      </dgm:prSet>
      <dgm:spPr/>
    </dgm:pt>
    <dgm:pt modelId="{F70F868C-8F51-4B04-A363-179CF1237351}" type="pres">
      <dgm:prSet presAssocID="{BEEB3C1C-9121-4852-AB2C-F9DD162C8A88}" presName="parentRect" presStyleLbl="alignNode1" presStyleIdx="0" presStyleCnt="3"/>
      <dgm:spPr/>
    </dgm:pt>
    <dgm:pt modelId="{7A8D9A2D-51ED-407A-96A6-D424383BED0A}" type="pres">
      <dgm:prSet presAssocID="{BEEB3C1C-9121-4852-AB2C-F9DD162C8A88}" presName="adorn" presStyleLbl="fgAccFollowNode1" presStyleIdx="0" presStyleCnt="3"/>
      <dgm:spPr>
        <a:blipFill rotWithShape="1">
          <a:blip xmlns:r="http://schemas.openxmlformats.org/officeDocument/2006/relationships" r:embed="rId1"/>
          <a:srcRect/>
          <a:stretch>
            <a:fillRect l="-20000" r="-20000"/>
          </a:stretch>
        </a:blipFill>
      </dgm:spPr>
    </dgm:pt>
    <dgm:pt modelId="{345D24E9-DAF9-41A9-9077-25674A393C24}" type="pres">
      <dgm:prSet presAssocID="{0CFD7169-28B9-42F6-B194-85E19B618687}" presName="sibTrans" presStyleLbl="sibTrans2D1" presStyleIdx="0" presStyleCnt="0"/>
      <dgm:spPr/>
    </dgm:pt>
    <dgm:pt modelId="{000775AC-5D62-4A55-9BAD-F1236220445B}" type="pres">
      <dgm:prSet presAssocID="{ACA1DCD9-895B-4DEE-8A10-AEF465227365}" presName="compNode" presStyleCnt="0"/>
      <dgm:spPr/>
    </dgm:pt>
    <dgm:pt modelId="{5B53F5DC-77A4-4D28-9972-2CB3F1D15709}" type="pres">
      <dgm:prSet presAssocID="{ACA1DCD9-895B-4DEE-8A10-AEF465227365}" presName="childRect" presStyleLbl="bgAcc1" presStyleIdx="1" presStyleCnt="3">
        <dgm:presLayoutVars>
          <dgm:bulletEnabled val="1"/>
        </dgm:presLayoutVars>
      </dgm:prSet>
      <dgm:spPr/>
    </dgm:pt>
    <dgm:pt modelId="{00755B9F-2252-4013-A335-E1E6248F1F8C}" type="pres">
      <dgm:prSet presAssocID="{ACA1DCD9-895B-4DEE-8A10-AEF465227365}" presName="parentText" presStyleLbl="node1" presStyleIdx="0" presStyleCnt="0">
        <dgm:presLayoutVars>
          <dgm:chMax val="0"/>
          <dgm:bulletEnabled val="1"/>
        </dgm:presLayoutVars>
      </dgm:prSet>
      <dgm:spPr/>
    </dgm:pt>
    <dgm:pt modelId="{BFDD628B-5D35-4276-B4E3-2F957934C231}" type="pres">
      <dgm:prSet presAssocID="{ACA1DCD9-895B-4DEE-8A10-AEF465227365}" presName="parentRect" presStyleLbl="alignNode1" presStyleIdx="1" presStyleCnt="3"/>
      <dgm:spPr/>
    </dgm:pt>
    <dgm:pt modelId="{06A17BFA-CA2B-496C-83BC-CCDB0055086C}" type="pres">
      <dgm:prSet presAssocID="{ACA1DCD9-895B-4DEE-8A10-AEF465227365}" presName="adorn" presStyleLbl="fgAccFollowNode1" presStyleIdx="1" presStyleCnt="3"/>
      <dgm:spPr>
        <a:blipFill rotWithShape="1">
          <a:blip xmlns:r="http://schemas.openxmlformats.org/officeDocument/2006/relationships" r:embed="rId2"/>
          <a:srcRect/>
          <a:stretch>
            <a:fillRect l="-2000" r="-2000"/>
          </a:stretch>
        </a:blipFill>
      </dgm:spPr>
    </dgm:pt>
    <dgm:pt modelId="{E554C9D2-4437-480A-8550-0E623BEE173C}" type="pres">
      <dgm:prSet presAssocID="{BC77F697-7E32-4D3D-A731-78FD10205B47}" presName="sibTrans" presStyleLbl="sibTrans2D1" presStyleIdx="0" presStyleCnt="0"/>
      <dgm:spPr/>
    </dgm:pt>
    <dgm:pt modelId="{518A303C-9E34-49E8-83F5-469070A22EA9}" type="pres">
      <dgm:prSet presAssocID="{1FF84FEA-8A43-49F9-9E5F-A3D47043858A}" presName="compNode" presStyleCnt="0"/>
      <dgm:spPr/>
    </dgm:pt>
    <dgm:pt modelId="{3E76F86E-9874-4024-9C9A-3D2E028F911A}" type="pres">
      <dgm:prSet presAssocID="{1FF84FEA-8A43-49F9-9E5F-A3D47043858A}" presName="childRect" presStyleLbl="bgAcc1" presStyleIdx="2" presStyleCnt="3">
        <dgm:presLayoutVars>
          <dgm:bulletEnabled val="1"/>
        </dgm:presLayoutVars>
      </dgm:prSet>
      <dgm:spPr/>
    </dgm:pt>
    <dgm:pt modelId="{57A2DD73-3F8D-46F7-9F84-EC702A5C2B53}" type="pres">
      <dgm:prSet presAssocID="{1FF84FEA-8A43-49F9-9E5F-A3D47043858A}" presName="parentText" presStyleLbl="node1" presStyleIdx="0" presStyleCnt="0">
        <dgm:presLayoutVars>
          <dgm:chMax val="0"/>
          <dgm:bulletEnabled val="1"/>
        </dgm:presLayoutVars>
      </dgm:prSet>
      <dgm:spPr/>
    </dgm:pt>
    <dgm:pt modelId="{D641ED89-2394-4B77-8AB6-ABCA5803DE5D}" type="pres">
      <dgm:prSet presAssocID="{1FF84FEA-8A43-49F9-9E5F-A3D47043858A}" presName="parentRect" presStyleLbl="alignNode1" presStyleIdx="2" presStyleCnt="3"/>
      <dgm:spPr/>
    </dgm:pt>
    <dgm:pt modelId="{E423395C-B1A2-4883-87FB-BE3D854339C8}" type="pres">
      <dgm:prSet presAssocID="{1FF84FEA-8A43-49F9-9E5F-A3D47043858A}" presName="adorn" presStyleLbl="fgAccFollowNode1" presStyleIdx="2" presStyleCnt="3"/>
      <dgm:spPr>
        <a:blipFill rotWithShape="1">
          <a:blip xmlns:r="http://schemas.openxmlformats.org/officeDocument/2006/relationships" r:embed="rId3"/>
          <a:srcRect/>
          <a:stretch>
            <a:fillRect l="-25000" r="-25000"/>
          </a:stretch>
        </a:blipFill>
      </dgm:spPr>
    </dgm:pt>
  </dgm:ptLst>
  <dgm:cxnLst>
    <dgm:cxn modelId="{27ADD110-598A-41AA-8F4C-A3DD3E5A3214}" srcId="{671E1ED0-889C-4D1F-9E60-A085FDBE670C}" destId="{1FF84FEA-8A43-49F9-9E5F-A3D47043858A}" srcOrd="2" destOrd="0" parTransId="{0F876FE4-7B8B-48FD-99C3-3A363DC2A52F}" sibTransId="{9E61D135-D705-483C-8F12-9F302DE6F87D}"/>
    <dgm:cxn modelId="{650E7117-85AA-4FE7-BA2E-BDDB72E31CB7}" type="presOf" srcId="{1FF84FEA-8A43-49F9-9E5F-A3D47043858A}" destId="{D641ED89-2394-4B77-8AB6-ABCA5803DE5D}" srcOrd="1" destOrd="0" presId="urn:microsoft.com/office/officeart/2005/8/layout/bList2"/>
    <dgm:cxn modelId="{451B671D-4AD2-4351-B76E-B9C785757504}" type="presOf" srcId="{38D3C9CA-CD8A-40C9-9358-3049D71A54E8}" destId="{18D61EB3-2289-4B7E-8A81-08286FD91235}" srcOrd="0" destOrd="0" presId="urn:microsoft.com/office/officeart/2005/8/layout/bList2"/>
    <dgm:cxn modelId="{11C7992B-BD1A-47E9-934E-2243190393AD}" srcId="{1FF84FEA-8A43-49F9-9E5F-A3D47043858A}" destId="{F7C72F97-7B62-44F1-8711-4CE44FE6C067}" srcOrd="2" destOrd="0" parTransId="{273B9F85-A7D2-462D-A678-1E98D344EB48}" sibTransId="{714CA7C5-7B53-47F5-BF5F-5E97712FE794}"/>
    <dgm:cxn modelId="{F9093D30-3315-4933-A730-AF8ED4301D85}" srcId="{39BC7B01-053D-4131-8B3E-07B4C4CB4150}" destId="{A4FAD291-AACF-4164-AA40-0329A81052B4}" srcOrd="1" destOrd="0" parTransId="{02DBE007-1AEF-4EBA-92C3-C5B75501C916}" sibTransId="{782FB79E-A4AC-4293-9DE0-A5D37DA612F3}"/>
    <dgm:cxn modelId="{88EC1D39-F224-4F33-BF95-DB82D987ACA7}" type="presOf" srcId="{FE6B86BF-F8ED-4529-B9EF-FA0708559258}" destId="{3E76F86E-9874-4024-9C9A-3D2E028F911A}" srcOrd="0" destOrd="2" presId="urn:microsoft.com/office/officeart/2005/8/layout/bList2"/>
    <dgm:cxn modelId="{3AE34161-D8E5-42D7-B0A7-08485F725BA4}" type="presOf" srcId="{BEEB3C1C-9121-4852-AB2C-F9DD162C8A88}" destId="{F70F868C-8F51-4B04-A363-179CF1237351}" srcOrd="1" destOrd="0" presId="urn:microsoft.com/office/officeart/2005/8/layout/bList2"/>
    <dgm:cxn modelId="{1D19FF49-CE18-437A-A1AD-53770447B24E}" srcId="{1FF84FEA-8A43-49F9-9E5F-A3D47043858A}" destId="{39BC7B01-053D-4131-8B3E-07B4C4CB4150}" srcOrd="1" destOrd="0" parTransId="{2F51C196-7E2E-4E8F-A649-D614DA926287}" sibTransId="{C2E33A4F-6280-4C67-817D-9ACC5EBB6359}"/>
    <dgm:cxn modelId="{9211864A-CD5A-4CEB-98B3-560FFE919A5E}" srcId="{39BC7B01-053D-4131-8B3E-07B4C4CB4150}" destId="{FE6B86BF-F8ED-4529-B9EF-FA0708559258}" srcOrd="0" destOrd="0" parTransId="{80FF4A9F-258C-4162-9B9F-AD5AB87E154A}" sibTransId="{C1CF7571-0F03-4DA7-8557-573F3A55C7C0}"/>
    <dgm:cxn modelId="{B8C99D4C-C0E4-492D-9D39-D6E4035796BD}" type="presOf" srcId="{39BC7B01-053D-4131-8B3E-07B4C4CB4150}" destId="{3E76F86E-9874-4024-9C9A-3D2E028F911A}" srcOrd="0" destOrd="1" presId="urn:microsoft.com/office/officeart/2005/8/layout/bList2"/>
    <dgm:cxn modelId="{1B9AE64C-9D9A-4E57-A4F8-DEFD550E22FD}" type="presOf" srcId="{ACA1DCD9-895B-4DEE-8A10-AEF465227365}" destId="{BFDD628B-5D35-4276-B4E3-2F957934C231}" srcOrd="1" destOrd="0" presId="urn:microsoft.com/office/officeart/2005/8/layout/bList2"/>
    <dgm:cxn modelId="{58BC9E6F-285B-41C1-A212-6703B430AE49}" type="presOf" srcId="{A4FAD291-AACF-4164-AA40-0329A81052B4}" destId="{3E76F86E-9874-4024-9C9A-3D2E028F911A}" srcOrd="0" destOrd="3" presId="urn:microsoft.com/office/officeart/2005/8/layout/bList2"/>
    <dgm:cxn modelId="{9285237B-4A70-4AF9-B6E3-B45F61D416EA}" type="presOf" srcId="{BEEB3C1C-9121-4852-AB2C-F9DD162C8A88}" destId="{A8DBC7E6-9E19-4B59-AE9C-9B3ACDB471F0}" srcOrd="0" destOrd="0" presId="urn:microsoft.com/office/officeart/2005/8/layout/bList2"/>
    <dgm:cxn modelId="{54085283-EEBE-4E3E-A4E2-791700FE22EE}" type="presOf" srcId="{671E1ED0-889C-4D1F-9E60-A085FDBE670C}" destId="{4E34BBF8-D5F8-4181-9B92-65D12B7CE8CB}" srcOrd="0" destOrd="0" presId="urn:microsoft.com/office/officeart/2005/8/layout/bList2"/>
    <dgm:cxn modelId="{DA89A292-8BA2-4B67-ACDA-4364F018DE49}" type="presOf" srcId="{1FF84FEA-8A43-49F9-9E5F-A3D47043858A}" destId="{57A2DD73-3F8D-46F7-9F84-EC702A5C2B53}" srcOrd="0" destOrd="0" presId="urn:microsoft.com/office/officeart/2005/8/layout/bList2"/>
    <dgm:cxn modelId="{38954995-A2E0-470C-BE0A-C9AEE35C5984}" srcId="{1FF84FEA-8A43-49F9-9E5F-A3D47043858A}" destId="{78772CF6-CA51-446C-8917-8F37D075131E}" srcOrd="0" destOrd="0" parTransId="{BB0BB18A-0308-4A4B-85F3-1F93B6D52D3A}" sibTransId="{F2CDEAFF-8757-4203-9005-F2423574587F}"/>
    <dgm:cxn modelId="{4A0EACA1-04FD-4E91-8D8E-5D4E2BB43EFE}" srcId="{BEEB3C1C-9121-4852-AB2C-F9DD162C8A88}" destId="{38D3C9CA-CD8A-40C9-9358-3049D71A54E8}" srcOrd="0" destOrd="0" parTransId="{C24210AF-2927-48EC-87F7-E60A6D6C2CA4}" sibTransId="{AFA0675E-E0D7-48B6-9149-A1B298BBDD31}"/>
    <dgm:cxn modelId="{908984A6-63CC-486C-B95B-11198EC970EF}" srcId="{671E1ED0-889C-4D1F-9E60-A085FDBE670C}" destId="{BEEB3C1C-9121-4852-AB2C-F9DD162C8A88}" srcOrd="0" destOrd="0" parTransId="{C205E608-1339-42EB-AB48-DE8DF0F553A4}" sibTransId="{0CFD7169-28B9-42F6-B194-85E19B618687}"/>
    <dgm:cxn modelId="{C5FD1BA7-184C-4964-9DD6-E288C27736EE}" type="presOf" srcId="{9F05AB27-A5B2-40CC-A3CB-28E24F4688AF}" destId="{18D61EB3-2289-4B7E-8A81-08286FD91235}" srcOrd="0" destOrd="1" presId="urn:microsoft.com/office/officeart/2005/8/layout/bList2"/>
    <dgm:cxn modelId="{E499A3AC-301A-4E91-A2D0-6030B82623DF}" type="presOf" srcId="{BC77F697-7E32-4D3D-A731-78FD10205B47}" destId="{E554C9D2-4437-480A-8550-0E623BEE173C}" srcOrd="0" destOrd="0" presId="urn:microsoft.com/office/officeart/2005/8/layout/bList2"/>
    <dgm:cxn modelId="{9F4865B9-C609-42A7-B985-2DCB9295C950}" srcId="{671E1ED0-889C-4D1F-9E60-A085FDBE670C}" destId="{ACA1DCD9-895B-4DEE-8A10-AEF465227365}" srcOrd="1" destOrd="0" parTransId="{3FD5966A-D042-4C77-8C2F-A1B9380903A3}" sibTransId="{BC77F697-7E32-4D3D-A731-78FD10205B47}"/>
    <dgm:cxn modelId="{4172E0BB-73DF-4BE7-BAC2-ACF2D505CBF9}" type="presOf" srcId="{0CFD7169-28B9-42F6-B194-85E19B618687}" destId="{345D24E9-DAF9-41A9-9077-25674A393C24}" srcOrd="0" destOrd="0" presId="urn:microsoft.com/office/officeart/2005/8/layout/bList2"/>
    <dgm:cxn modelId="{D02AEDBC-8FC2-49D4-AECF-237ADC1AA5BF}" type="presOf" srcId="{350FC8A5-7E48-4BF7-80CD-AC9E6A48BDE8}" destId="{5B53F5DC-77A4-4D28-9972-2CB3F1D15709}" srcOrd="0" destOrd="0" presId="urn:microsoft.com/office/officeart/2005/8/layout/bList2"/>
    <dgm:cxn modelId="{B67D46D6-3335-47F0-A02F-54D3CF16376A}" type="presOf" srcId="{ACA1DCD9-895B-4DEE-8A10-AEF465227365}" destId="{00755B9F-2252-4013-A335-E1E6248F1F8C}" srcOrd="0" destOrd="0" presId="urn:microsoft.com/office/officeart/2005/8/layout/bList2"/>
    <dgm:cxn modelId="{F6ACC7DD-4830-46F3-8699-820BE73594B3}" type="presOf" srcId="{F7C72F97-7B62-44F1-8711-4CE44FE6C067}" destId="{3E76F86E-9874-4024-9C9A-3D2E028F911A}" srcOrd="0" destOrd="4" presId="urn:microsoft.com/office/officeart/2005/8/layout/bList2"/>
    <dgm:cxn modelId="{9B3A1CF0-EC54-461C-8591-E3ADA8FAADA5}" srcId="{BEEB3C1C-9121-4852-AB2C-F9DD162C8A88}" destId="{9F05AB27-A5B2-40CC-A3CB-28E24F4688AF}" srcOrd="1" destOrd="0" parTransId="{E3900FD5-F30B-4CDD-AE87-7D96D8BC8770}" sibTransId="{E57F2C43-768C-483C-8E85-ABF93A5DF040}"/>
    <dgm:cxn modelId="{6A14E7F2-0964-4F81-9323-2CA1B5CD8B8C}" srcId="{ACA1DCD9-895B-4DEE-8A10-AEF465227365}" destId="{350FC8A5-7E48-4BF7-80CD-AC9E6A48BDE8}" srcOrd="0" destOrd="0" parTransId="{0A98D610-4B56-41FD-A71B-2CA4CDC1FB66}" sibTransId="{4208D954-0BCF-46FB-B7F7-E6F373FAE36C}"/>
    <dgm:cxn modelId="{31CEB6F3-645A-453D-A379-8CACA23E8AB8}" type="presOf" srcId="{78772CF6-CA51-446C-8917-8F37D075131E}" destId="{3E76F86E-9874-4024-9C9A-3D2E028F911A}" srcOrd="0" destOrd="0" presId="urn:microsoft.com/office/officeart/2005/8/layout/bList2"/>
    <dgm:cxn modelId="{F60EF476-2168-4D4C-B45B-2968F0178955}" type="presParOf" srcId="{4E34BBF8-D5F8-4181-9B92-65D12B7CE8CB}" destId="{7C363F08-DD32-414F-96A1-E751D937A4A2}" srcOrd="0" destOrd="0" presId="urn:microsoft.com/office/officeart/2005/8/layout/bList2"/>
    <dgm:cxn modelId="{298C2833-6EAF-4662-9B05-C3768C0FF723}" type="presParOf" srcId="{7C363F08-DD32-414F-96A1-E751D937A4A2}" destId="{18D61EB3-2289-4B7E-8A81-08286FD91235}" srcOrd="0" destOrd="0" presId="urn:microsoft.com/office/officeart/2005/8/layout/bList2"/>
    <dgm:cxn modelId="{624D2FB5-FAD8-4A68-B2C8-5D0AB134D7AB}" type="presParOf" srcId="{7C363F08-DD32-414F-96A1-E751D937A4A2}" destId="{A8DBC7E6-9E19-4B59-AE9C-9B3ACDB471F0}" srcOrd="1" destOrd="0" presId="urn:microsoft.com/office/officeart/2005/8/layout/bList2"/>
    <dgm:cxn modelId="{4D74EED0-5D69-4299-B9DD-38BFFF9DC8BD}" type="presParOf" srcId="{7C363F08-DD32-414F-96A1-E751D937A4A2}" destId="{F70F868C-8F51-4B04-A363-179CF1237351}" srcOrd="2" destOrd="0" presId="urn:microsoft.com/office/officeart/2005/8/layout/bList2"/>
    <dgm:cxn modelId="{D957FA76-1E3E-4580-9034-51CF264A19FA}" type="presParOf" srcId="{7C363F08-DD32-414F-96A1-E751D937A4A2}" destId="{7A8D9A2D-51ED-407A-96A6-D424383BED0A}" srcOrd="3" destOrd="0" presId="urn:microsoft.com/office/officeart/2005/8/layout/bList2"/>
    <dgm:cxn modelId="{C53C66AC-1357-41C0-B30E-3797461BF3E3}" type="presParOf" srcId="{4E34BBF8-D5F8-4181-9B92-65D12B7CE8CB}" destId="{345D24E9-DAF9-41A9-9077-25674A393C24}" srcOrd="1" destOrd="0" presId="urn:microsoft.com/office/officeart/2005/8/layout/bList2"/>
    <dgm:cxn modelId="{D34DAAD2-2972-4D64-A84C-319AD22ABC3D}" type="presParOf" srcId="{4E34BBF8-D5F8-4181-9B92-65D12B7CE8CB}" destId="{000775AC-5D62-4A55-9BAD-F1236220445B}" srcOrd="2" destOrd="0" presId="urn:microsoft.com/office/officeart/2005/8/layout/bList2"/>
    <dgm:cxn modelId="{272980C0-C827-4DB4-9940-AC23DB9A7FBE}" type="presParOf" srcId="{000775AC-5D62-4A55-9BAD-F1236220445B}" destId="{5B53F5DC-77A4-4D28-9972-2CB3F1D15709}" srcOrd="0" destOrd="0" presId="urn:microsoft.com/office/officeart/2005/8/layout/bList2"/>
    <dgm:cxn modelId="{76F2F9B8-CB0C-45C9-A1EA-56D2455582FE}" type="presParOf" srcId="{000775AC-5D62-4A55-9BAD-F1236220445B}" destId="{00755B9F-2252-4013-A335-E1E6248F1F8C}" srcOrd="1" destOrd="0" presId="urn:microsoft.com/office/officeart/2005/8/layout/bList2"/>
    <dgm:cxn modelId="{2CED0738-D1CF-46F4-B1E9-6C8A4941982D}" type="presParOf" srcId="{000775AC-5D62-4A55-9BAD-F1236220445B}" destId="{BFDD628B-5D35-4276-B4E3-2F957934C231}" srcOrd="2" destOrd="0" presId="urn:microsoft.com/office/officeart/2005/8/layout/bList2"/>
    <dgm:cxn modelId="{A8C0AC73-6652-4884-91B4-92FF2C12304C}" type="presParOf" srcId="{000775AC-5D62-4A55-9BAD-F1236220445B}" destId="{06A17BFA-CA2B-496C-83BC-CCDB0055086C}" srcOrd="3" destOrd="0" presId="urn:microsoft.com/office/officeart/2005/8/layout/bList2"/>
    <dgm:cxn modelId="{210C11CB-D53A-49E1-A344-ECCF49B09246}" type="presParOf" srcId="{4E34BBF8-D5F8-4181-9B92-65D12B7CE8CB}" destId="{E554C9D2-4437-480A-8550-0E623BEE173C}" srcOrd="3" destOrd="0" presId="urn:microsoft.com/office/officeart/2005/8/layout/bList2"/>
    <dgm:cxn modelId="{5E7188E6-BD38-4318-8A4E-EFB590F98A08}" type="presParOf" srcId="{4E34BBF8-D5F8-4181-9B92-65D12B7CE8CB}" destId="{518A303C-9E34-49E8-83F5-469070A22EA9}" srcOrd="4" destOrd="0" presId="urn:microsoft.com/office/officeart/2005/8/layout/bList2"/>
    <dgm:cxn modelId="{4E20A616-84DC-4AD6-9CF3-445C48F7F338}" type="presParOf" srcId="{518A303C-9E34-49E8-83F5-469070A22EA9}" destId="{3E76F86E-9874-4024-9C9A-3D2E028F911A}" srcOrd="0" destOrd="0" presId="urn:microsoft.com/office/officeart/2005/8/layout/bList2"/>
    <dgm:cxn modelId="{C0802674-6F81-4794-869E-9405E51F852B}" type="presParOf" srcId="{518A303C-9E34-49E8-83F5-469070A22EA9}" destId="{57A2DD73-3F8D-46F7-9F84-EC702A5C2B53}" srcOrd="1" destOrd="0" presId="urn:microsoft.com/office/officeart/2005/8/layout/bList2"/>
    <dgm:cxn modelId="{45ACE1C6-D393-4C60-84E1-16985BFE8DD3}" type="presParOf" srcId="{518A303C-9E34-49E8-83F5-469070A22EA9}" destId="{D641ED89-2394-4B77-8AB6-ABCA5803DE5D}" srcOrd="2" destOrd="0" presId="urn:microsoft.com/office/officeart/2005/8/layout/bList2"/>
    <dgm:cxn modelId="{EEE4096C-6590-4E32-BC41-43D7AE464842}" type="presParOf" srcId="{518A303C-9E34-49E8-83F5-469070A22EA9}" destId="{E423395C-B1A2-4883-87FB-BE3D854339C8}" srcOrd="3" destOrd="0" presId="urn:microsoft.com/office/officeart/2005/8/layout/b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484138-5D75-4969-8B10-5DC59F515271}"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s-MX"/>
        </a:p>
      </dgm:t>
    </dgm:pt>
    <dgm:pt modelId="{C321318F-A918-4416-A4CE-96EF8651F4C0}">
      <dgm:prSet phldrT="[Texto]"/>
      <dgm:spPr/>
      <dgm:t>
        <a:bodyPr/>
        <a:lstStyle/>
        <a:p>
          <a:r>
            <a:rPr lang="es-MX" dirty="0"/>
            <a:t>Hipótesis nula</a:t>
          </a:r>
        </a:p>
      </dgm:t>
    </dgm:pt>
    <dgm:pt modelId="{BD89AA8B-D660-4047-B790-69C3579FB0F7}" type="parTrans" cxnId="{7FDB8069-0470-4660-9FDD-AF99CC133C88}">
      <dgm:prSet/>
      <dgm:spPr/>
      <dgm:t>
        <a:bodyPr/>
        <a:lstStyle/>
        <a:p>
          <a:endParaRPr lang="es-MX"/>
        </a:p>
      </dgm:t>
    </dgm:pt>
    <dgm:pt modelId="{7FAC4864-146C-4361-BDA1-0102515D2461}" type="sibTrans" cxnId="{7FDB8069-0470-4660-9FDD-AF99CC133C88}">
      <dgm:prSet/>
      <dgm:spPr/>
      <dgm:t>
        <a:bodyPr/>
        <a:lstStyle/>
        <a:p>
          <a:endParaRPr lang="es-MX"/>
        </a:p>
      </dgm:t>
    </dgm:pt>
    <dgm:pt modelId="{94D24411-D123-4C3C-A50E-D5C793DEC1A7}">
      <dgm:prSet phldrT="[Texto]"/>
      <dgm:spPr/>
      <dgm:t>
        <a:bodyPr/>
        <a:lstStyle/>
        <a:p>
          <a:r>
            <a:rPr lang="es-MX" dirty="0"/>
            <a:t>El diseño de un plan tecnológico disminuye el índice de deserción y aumenta el índice de eficiencia terminal </a:t>
          </a:r>
        </a:p>
      </dgm:t>
    </dgm:pt>
    <dgm:pt modelId="{764CF184-A7D7-4DE3-99B2-EFD055A8DBF2}" type="parTrans" cxnId="{E9E1AF70-A2B2-4A2C-8CC4-29B2A9D174BF}">
      <dgm:prSet/>
      <dgm:spPr/>
      <dgm:t>
        <a:bodyPr/>
        <a:lstStyle/>
        <a:p>
          <a:endParaRPr lang="es-MX"/>
        </a:p>
      </dgm:t>
    </dgm:pt>
    <dgm:pt modelId="{8F713324-3CC5-4F58-B067-70F55DEB5F09}" type="sibTrans" cxnId="{E9E1AF70-A2B2-4A2C-8CC4-29B2A9D174BF}">
      <dgm:prSet/>
      <dgm:spPr/>
      <dgm:t>
        <a:bodyPr/>
        <a:lstStyle/>
        <a:p>
          <a:endParaRPr lang="es-MX"/>
        </a:p>
      </dgm:t>
    </dgm:pt>
    <dgm:pt modelId="{DAA808A8-AE86-4ADD-A944-B60DEFBF55C4}">
      <dgm:prSet phldrT="[Texto]"/>
      <dgm:spPr/>
      <dgm:t>
        <a:bodyPr/>
        <a:lstStyle/>
        <a:p>
          <a:r>
            <a:rPr lang="es-MX" dirty="0"/>
            <a:t>Hipótesis alternativa</a:t>
          </a:r>
        </a:p>
      </dgm:t>
    </dgm:pt>
    <dgm:pt modelId="{314F21C7-78DB-4C7F-814D-570062B7B57C}" type="parTrans" cxnId="{18A92062-A139-49E9-8C1F-3E1AED2B620B}">
      <dgm:prSet/>
      <dgm:spPr/>
      <dgm:t>
        <a:bodyPr/>
        <a:lstStyle/>
        <a:p>
          <a:endParaRPr lang="es-MX"/>
        </a:p>
      </dgm:t>
    </dgm:pt>
    <dgm:pt modelId="{31F0AD5F-E85E-4EA3-A248-E0ECD8DC29A1}" type="sibTrans" cxnId="{18A92062-A139-49E9-8C1F-3E1AED2B620B}">
      <dgm:prSet/>
      <dgm:spPr/>
      <dgm:t>
        <a:bodyPr/>
        <a:lstStyle/>
        <a:p>
          <a:endParaRPr lang="es-MX"/>
        </a:p>
      </dgm:t>
    </dgm:pt>
    <dgm:pt modelId="{B004747B-6AB5-4A02-B9A6-1C82CC42E740}">
      <dgm:prSet phldrT="[Texto]"/>
      <dgm:spPr/>
      <dgm:t>
        <a:bodyPr/>
        <a:lstStyle/>
        <a:p>
          <a:r>
            <a:rPr lang="es-MX" dirty="0"/>
            <a:t>El diseño de un plan tecnológico aumenta el índice de deserción y disminuye el índice de eficiencia terminal</a:t>
          </a:r>
        </a:p>
      </dgm:t>
    </dgm:pt>
    <dgm:pt modelId="{6B8301ED-621F-4541-80D7-0F2F443489D7}" type="parTrans" cxnId="{DA830890-D3A6-445F-9446-D9785CEBAB3F}">
      <dgm:prSet/>
      <dgm:spPr/>
      <dgm:t>
        <a:bodyPr/>
        <a:lstStyle/>
        <a:p>
          <a:endParaRPr lang="es-MX"/>
        </a:p>
      </dgm:t>
    </dgm:pt>
    <dgm:pt modelId="{FF67DAAB-61DD-4721-9A33-3E6E0ED6D8C6}" type="sibTrans" cxnId="{DA830890-D3A6-445F-9446-D9785CEBAB3F}">
      <dgm:prSet/>
      <dgm:spPr/>
      <dgm:t>
        <a:bodyPr/>
        <a:lstStyle/>
        <a:p>
          <a:endParaRPr lang="es-MX"/>
        </a:p>
      </dgm:t>
    </dgm:pt>
    <dgm:pt modelId="{1D3B2D00-014D-4014-858C-A84E53A03406}" type="pres">
      <dgm:prSet presAssocID="{BF484138-5D75-4969-8B10-5DC59F515271}" presName="linear" presStyleCnt="0">
        <dgm:presLayoutVars>
          <dgm:animLvl val="lvl"/>
          <dgm:resizeHandles val="exact"/>
        </dgm:presLayoutVars>
      </dgm:prSet>
      <dgm:spPr/>
    </dgm:pt>
    <dgm:pt modelId="{B9EA09FB-F0C2-49B3-9860-5E4BDD9F3951}" type="pres">
      <dgm:prSet presAssocID="{C321318F-A918-4416-A4CE-96EF8651F4C0}" presName="parentText" presStyleLbl="node1" presStyleIdx="0" presStyleCnt="2" custLinFactNeighborX="913" custLinFactNeighborY="-2551">
        <dgm:presLayoutVars>
          <dgm:chMax val="0"/>
          <dgm:bulletEnabled val="1"/>
        </dgm:presLayoutVars>
      </dgm:prSet>
      <dgm:spPr/>
    </dgm:pt>
    <dgm:pt modelId="{EABDCE1A-2F66-4C04-90F1-4AD394305CC8}" type="pres">
      <dgm:prSet presAssocID="{C321318F-A918-4416-A4CE-96EF8651F4C0}" presName="childText" presStyleLbl="revTx" presStyleIdx="0" presStyleCnt="2">
        <dgm:presLayoutVars>
          <dgm:bulletEnabled val="1"/>
        </dgm:presLayoutVars>
      </dgm:prSet>
      <dgm:spPr/>
    </dgm:pt>
    <dgm:pt modelId="{99D14D86-4AE9-411D-B19C-2504247B32BE}" type="pres">
      <dgm:prSet presAssocID="{DAA808A8-AE86-4ADD-A944-B60DEFBF55C4}" presName="parentText" presStyleLbl="node1" presStyleIdx="1" presStyleCnt="2">
        <dgm:presLayoutVars>
          <dgm:chMax val="0"/>
          <dgm:bulletEnabled val="1"/>
        </dgm:presLayoutVars>
      </dgm:prSet>
      <dgm:spPr/>
    </dgm:pt>
    <dgm:pt modelId="{310E983C-FCBE-4F9F-BB54-7D0E6BC03881}" type="pres">
      <dgm:prSet presAssocID="{DAA808A8-AE86-4ADD-A944-B60DEFBF55C4}" presName="childText" presStyleLbl="revTx" presStyleIdx="1" presStyleCnt="2">
        <dgm:presLayoutVars>
          <dgm:bulletEnabled val="1"/>
        </dgm:presLayoutVars>
      </dgm:prSet>
      <dgm:spPr/>
    </dgm:pt>
  </dgm:ptLst>
  <dgm:cxnLst>
    <dgm:cxn modelId="{0E5E9200-B782-4464-955C-83D6121EA718}" type="presOf" srcId="{B004747B-6AB5-4A02-B9A6-1C82CC42E740}" destId="{310E983C-FCBE-4F9F-BB54-7D0E6BC03881}" srcOrd="0" destOrd="0" presId="urn:microsoft.com/office/officeart/2005/8/layout/vList2"/>
    <dgm:cxn modelId="{1692C922-4FF6-4A75-B66F-F5C8307A5D0A}" type="presOf" srcId="{94D24411-D123-4C3C-A50E-D5C793DEC1A7}" destId="{EABDCE1A-2F66-4C04-90F1-4AD394305CC8}" srcOrd="0" destOrd="0" presId="urn:microsoft.com/office/officeart/2005/8/layout/vList2"/>
    <dgm:cxn modelId="{9F93AB37-EB0A-43FD-AD1B-B7954AE70106}" type="presOf" srcId="{BF484138-5D75-4969-8B10-5DC59F515271}" destId="{1D3B2D00-014D-4014-858C-A84E53A03406}" srcOrd="0" destOrd="0" presId="urn:microsoft.com/office/officeart/2005/8/layout/vList2"/>
    <dgm:cxn modelId="{18A92062-A139-49E9-8C1F-3E1AED2B620B}" srcId="{BF484138-5D75-4969-8B10-5DC59F515271}" destId="{DAA808A8-AE86-4ADD-A944-B60DEFBF55C4}" srcOrd="1" destOrd="0" parTransId="{314F21C7-78DB-4C7F-814D-570062B7B57C}" sibTransId="{31F0AD5F-E85E-4EA3-A248-E0ECD8DC29A1}"/>
    <dgm:cxn modelId="{7FDB8069-0470-4660-9FDD-AF99CC133C88}" srcId="{BF484138-5D75-4969-8B10-5DC59F515271}" destId="{C321318F-A918-4416-A4CE-96EF8651F4C0}" srcOrd="0" destOrd="0" parTransId="{BD89AA8B-D660-4047-B790-69C3579FB0F7}" sibTransId="{7FAC4864-146C-4361-BDA1-0102515D2461}"/>
    <dgm:cxn modelId="{E9E1AF70-A2B2-4A2C-8CC4-29B2A9D174BF}" srcId="{C321318F-A918-4416-A4CE-96EF8651F4C0}" destId="{94D24411-D123-4C3C-A50E-D5C793DEC1A7}" srcOrd="0" destOrd="0" parTransId="{764CF184-A7D7-4DE3-99B2-EFD055A8DBF2}" sibTransId="{8F713324-3CC5-4F58-B067-70F55DEB5F09}"/>
    <dgm:cxn modelId="{58F9CF56-26F4-458D-9677-D465BDC67247}" type="presOf" srcId="{C321318F-A918-4416-A4CE-96EF8651F4C0}" destId="{B9EA09FB-F0C2-49B3-9860-5E4BDD9F3951}" srcOrd="0" destOrd="0" presId="urn:microsoft.com/office/officeart/2005/8/layout/vList2"/>
    <dgm:cxn modelId="{DA830890-D3A6-445F-9446-D9785CEBAB3F}" srcId="{DAA808A8-AE86-4ADD-A944-B60DEFBF55C4}" destId="{B004747B-6AB5-4A02-B9A6-1C82CC42E740}" srcOrd="0" destOrd="0" parTransId="{6B8301ED-621F-4541-80D7-0F2F443489D7}" sibTransId="{FF67DAAB-61DD-4721-9A33-3E6E0ED6D8C6}"/>
    <dgm:cxn modelId="{A0E087AA-A68B-4D9E-8DBF-C0E56D1644BE}" type="presOf" srcId="{DAA808A8-AE86-4ADD-A944-B60DEFBF55C4}" destId="{99D14D86-4AE9-411D-B19C-2504247B32BE}" srcOrd="0" destOrd="0" presId="urn:microsoft.com/office/officeart/2005/8/layout/vList2"/>
    <dgm:cxn modelId="{47DE757A-A8CA-46D6-BE75-45267A517787}" type="presParOf" srcId="{1D3B2D00-014D-4014-858C-A84E53A03406}" destId="{B9EA09FB-F0C2-49B3-9860-5E4BDD9F3951}" srcOrd="0" destOrd="0" presId="urn:microsoft.com/office/officeart/2005/8/layout/vList2"/>
    <dgm:cxn modelId="{8C04BE4E-FC4F-4BB0-935A-79541D713FEF}" type="presParOf" srcId="{1D3B2D00-014D-4014-858C-A84E53A03406}" destId="{EABDCE1A-2F66-4C04-90F1-4AD394305CC8}" srcOrd="1" destOrd="0" presId="urn:microsoft.com/office/officeart/2005/8/layout/vList2"/>
    <dgm:cxn modelId="{61437B7D-1A98-4FC3-A6CE-FA173E375D6E}" type="presParOf" srcId="{1D3B2D00-014D-4014-858C-A84E53A03406}" destId="{99D14D86-4AE9-411D-B19C-2504247B32BE}" srcOrd="2" destOrd="0" presId="urn:microsoft.com/office/officeart/2005/8/layout/vList2"/>
    <dgm:cxn modelId="{9ECDC81F-48AB-43F6-B8A4-952E71459BDC}" type="presParOf" srcId="{1D3B2D00-014D-4014-858C-A84E53A03406}" destId="{310E983C-FCBE-4F9F-BB54-7D0E6BC03881}" srcOrd="3"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2C0805-929C-45D8-B848-327515CFE2CF}" type="doc">
      <dgm:prSet loTypeId="urn:microsoft.com/office/officeart/2005/8/layout/hList9" loCatId="list" qsTypeId="urn:microsoft.com/office/officeart/2005/8/quickstyle/simple1" qsCatId="simple" csTypeId="urn:microsoft.com/office/officeart/2005/8/colors/accent0_2" csCatId="mainScheme" phldr="1"/>
      <dgm:spPr/>
      <dgm:t>
        <a:bodyPr/>
        <a:lstStyle/>
        <a:p>
          <a:endParaRPr lang="es-MX"/>
        </a:p>
      </dgm:t>
    </dgm:pt>
    <dgm:pt modelId="{AF27EEC5-0080-4735-9265-C6653EAB42B1}">
      <dgm:prSet phldrT="[Texto]"/>
      <dgm:spPr/>
      <dgm:t>
        <a:bodyPr/>
        <a:lstStyle/>
        <a:p>
          <a:r>
            <a:rPr lang="es-MX" dirty="0"/>
            <a:t>1</a:t>
          </a:r>
        </a:p>
      </dgm:t>
    </dgm:pt>
    <dgm:pt modelId="{62ACD755-9B4D-4D69-A326-BB950B0D64CA}" type="parTrans" cxnId="{AA096E3C-7F64-4FAA-97B1-9990460046B2}">
      <dgm:prSet/>
      <dgm:spPr/>
      <dgm:t>
        <a:bodyPr/>
        <a:lstStyle/>
        <a:p>
          <a:endParaRPr lang="es-MX"/>
        </a:p>
      </dgm:t>
    </dgm:pt>
    <dgm:pt modelId="{D62E5F86-AB73-4CE5-A83B-146F2332F5B1}" type="sibTrans" cxnId="{AA096E3C-7F64-4FAA-97B1-9990460046B2}">
      <dgm:prSet/>
      <dgm:spPr/>
      <dgm:t>
        <a:bodyPr/>
        <a:lstStyle/>
        <a:p>
          <a:endParaRPr lang="es-MX"/>
        </a:p>
      </dgm:t>
    </dgm:pt>
    <dgm:pt modelId="{18F1F69B-C19A-43B2-8B12-809772ACB1BD}">
      <dgm:prSet phldrT="[Texto]"/>
      <dgm:spPr/>
      <dgm:t>
        <a:bodyPr/>
        <a:lstStyle/>
        <a:p>
          <a:r>
            <a:rPr lang="es-MX" dirty="0"/>
            <a:t>¿Los procesos administrativos genera impacto en el aprendizaje de los estudiantes?</a:t>
          </a:r>
        </a:p>
      </dgm:t>
    </dgm:pt>
    <dgm:pt modelId="{32499A7D-6080-4F8B-8727-DD18F6EA50A4}" type="parTrans" cxnId="{3A43F913-7F22-41E0-9217-6B1DFF0FCAC3}">
      <dgm:prSet/>
      <dgm:spPr/>
      <dgm:t>
        <a:bodyPr/>
        <a:lstStyle/>
        <a:p>
          <a:endParaRPr lang="es-MX"/>
        </a:p>
      </dgm:t>
    </dgm:pt>
    <dgm:pt modelId="{F355AEB5-1EC3-4AE5-BFF1-367CFAD17758}" type="sibTrans" cxnId="{3A43F913-7F22-41E0-9217-6B1DFF0FCAC3}">
      <dgm:prSet/>
      <dgm:spPr/>
      <dgm:t>
        <a:bodyPr/>
        <a:lstStyle/>
        <a:p>
          <a:endParaRPr lang="es-MX"/>
        </a:p>
      </dgm:t>
    </dgm:pt>
    <dgm:pt modelId="{AA1FE629-71F5-44F9-A463-22517ADE6CEC}">
      <dgm:prSet phldrT="[Texto]"/>
      <dgm:spPr/>
      <dgm:t>
        <a:bodyPr/>
        <a:lstStyle/>
        <a:p>
          <a:r>
            <a:rPr lang="es-MX" dirty="0"/>
            <a:t>¿Con que tecnologías cuenta la institución?</a:t>
          </a:r>
        </a:p>
      </dgm:t>
    </dgm:pt>
    <dgm:pt modelId="{795F267D-85AC-4CB7-AEE0-B582BA2C85D8}" type="parTrans" cxnId="{44FE8B59-156C-4D9B-9906-ECC1CFC45EAD}">
      <dgm:prSet/>
      <dgm:spPr/>
      <dgm:t>
        <a:bodyPr/>
        <a:lstStyle/>
        <a:p>
          <a:endParaRPr lang="es-MX"/>
        </a:p>
      </dgm:t>
    </dgm:pt>
    <dgm:pt modelId="{1A5C84D2-AC5F-4816-A933-56AA43B92C5B}" type="sibTrans" cxnId="{44FE8B59-156C-4D9B-9906-ECC1CFC45EAD}">
      <dgm:prSet/>
      <dgm:spPr/>
      <dgm:t>
        <a:bodyPr/>
        <a:lstStyle/>
        <a:p>
          <a:endParaRPr lang="es-MX"/>
        </a:p>
      </dgm:t>
    </dgm:pt>
    <dgm:pt modelId="{5866099C-0498-43EA-B837-F496DA9F5B04}">
      <dgm:prSet phldrT="[Texto]"/>
      <dgm:spPr/>
      <dgm:t>
        <a:bodyPr/>
        <a:lstStyle/>
        <a:p>
          <a:r>
            <a:rPr lang="es-MX" dirty="0"/>
            <a:t>2</a:t>
          </a:r>
        </a:p>
      </dgm:t>
    </dgm:pt>
    <dgm:pt modelId="{0D8FC8EE-C3C7-43ED-BA48-53E8F809D0DD}" type="parTrans" cxnId="{4E560F5C-92CE-4BA6-A87A-3DDCEDCB747C}">
      <dgm:prSet/>
      <dgm:spPr/>
      <dgm:t>
        <a:bodyPr/>
        <a:lstStyle/>
        <a:p>
          <a:endParaRPr lang="es-MX"/>
        </a:p>
      </dgm:t>
    </dgm:pt>
    <dgm:pt modelId="{58E52778-897F-4D96-AF5D-CC1426AEBA24}" type="sibTrans" cxnId="{4E560F5C-92CE-4BA6-A87A-3DDCEDCB747C}">
      <dgm:prSet/>
      <dgm:spPr/>
      <dgm:t>
        <a:bodyPr/>
        <a:lstStyle/>
        <a:p>
          <a:endParaRPr lang="es-MX"/>
        </a:p>
      </dgm:t>
    </dgm:pt>
    <dgm:pt modelId="{A5649627-9AFF-4CCC-9D16-D50C6EA0FC1C}">
      <dgm:prSet phldrT="[Texto]"/>
      <dgm:spPr/>
      <dgm:t>
        <a:bodyPr/>
        <a:lstStyle/>
        <a:p>
          <a:r>
            <a:rPr lang="es-MX" dirty="0"/>
            <a:t>¿Qué tecnologías impactan en la eficacia de los procesos?</a:t>
          </a:r>
        </a:p>
      </dgm:t>
    </dgm:pt>
    <dgm:pt modelId="{3462B091-EDAE-4ACD-9734-111CFE7F6969}" type="parTrans" cxnId="{1C4D8618-8220-42FD-BA4E-3F823662E1A5}">
      <dgm:prSet/>
      <dgm:spPr/>
      <dgm:t>
        <a:bodyPr/>
        <a:lstStyle/>
        <a:p>
          <a:endParaRPr lang="es-MX"/>
        </a:p>
      </dgm:t>
    </dgm:pt>
    <dgm:pt modelId="{65CD81FE-CC85-48FB-8F75-026350B5277F}" type="sibTrans" cxnId="{1C4D8618-8220-42FD-BA4E-3F823662E1A5}">
      <dgm:prSet/>
      <dgm:spPr/>
      <dgm:t>
        <a:bodyPr/>
        <a:lstStyle/>
        <a:p>
          <a:endParaRPr lang="es-MX"/>
        </a:p>
      </dgm:t>
    </dgm:pt>
    <dgm:pt modelId="{5AAE14A0-86E3-41F1-8DD7-2138205909AE}">
      <dgm:prSet phldrT="[Texto]"/>
      <dgm:spPr/>
      <dgm:t>
        <a:bodyPr/>
        <a:lstStyle/>
        <a:p>
          <a:r>
            <a:rPr lang="es-MX" dirty="0"/>
            <a:t>¿Qué beneficios tendrá la institución al generara alianzas con los actores participes?</a:t>
          </a:r>
        </a:p>
      </dgm:t>
    </dgm:pt>
    <dgm:pt modelId="{1652399C-0235-4B1C-8573-9E22EBBFB2DC}" type="parTrans" cxnId="{432D9E5E-E381-4F7A-AE43-0F3EE2D9DEDA}">
      <dgm:prSet/>
      <dgm:spPr/>
      <dgm:t>
        <a:bodyPr/>
        <a:lstStyle/>
        <a:p>
          <a:endParaRPr lang="es-MX"/>
        </a:p>
      </dgm:t>
    </dgm:pt>
    <dgm:pt modelId="{EE9F1CA1-F158-4BCD-A774-20F126F06578}" type="sibTrans" cxnId="{432D9E5E-E381-4F7A-AE43-0F3EE2D9DEDA}">
      <dgm:prSet/>
      <dgm:spPr/>
      <dgm:t>
        <a:bodyPr/>
        <a:lstStyle/>
        <a:p>
          <a:endParaRPr lang="es-MX"/>
        </a:p>
      </dgm:t>
    </dgm:pt>
    <dgm:pt modelId="{05710D13-95D1-4B67-93BD-130FB6291616}" type="pres">
      <dgm:prSet presAssocID="{952C0805-929C-45D8-B848-327515CFE2CF}" presName="list" presStyleCnt="0">
        <dgm:presLayoutVars>
          <dgm:dir/>
          <dgm:animLvl val="lvl"/>
        </dgm:presLayoutVars>
      </dgm:prSet>
      <dgm:spPr/>
    </dgm:pt>
    <dgm:pt modelId="{09BFCAEA-CF9D-4779-858A-3D6F0B3DFF87}" type="pres">
      <dgm:prSet presAssocID="{AF27EEC5-0080-4735-9265-C6653EAB42B1}" presName="posSpace" presStyleCnt="0"/>
      <dgm:spPr/>
    </dgm:pt>
    <dgm:pt modelId="{9D24A314-E97D-4BED-8BAD-43DAAD47D44A}" type="pres">
      <dgm:prSet presAssocID="{AF27EEC5-0080-4735-9265-C6653EAB42B1}" presName="vertFlow" presStyleCnt="0"/>
      <dgm:spPr/>
    </dgm:pt>
    <dgm:pt modelId="{06D9E8B6-F750-4474-A927-50F14F951C38}" type="pres">
      <dgm:prSet presAssocID="{AF27EEC5-0080-4735-9265-C6653EAB42B1}" presName="topSpace" presStyleCnt="0"/>
      <dgm:spPr/>
    </dgm:pt>
    <dgm:pt modelId="{943FEF57-F679-4ABF-B3B6-309D41AC7CD9}" type="pres">
      <dgm:prSet presAssocID="{AF27EEC5-0080-4735-9265-C6653EAB42B1}" presName="firstComp" presStyleCnt="0"/>
      <dgm:spPr/>
    </dgm:pt>
    <dgm:pt modelId="{C88BBD36-92D7-4F1A-A6AA-35D47810FDBE}" type="pres">
      <dgm:prSet presAssocID="{AF27EEC5-0080-4735-9265-C6653EAB42B1}" presName="firstChild" presStyleLbl="bgAccFollowNode1" presStyleIdx="0" presStyleCnt="4"/>
      <dgm:spPr/>
    </dgm:pt>
    <dgm:pt modelId="{C1EE34BB-7158-454A-83F6-DC7FDAF3DE35}" type="pres">
      <dgm:prSet presAssocID="{AF27EEC5-0080-4735-9265-C6653EAB42B1}" presName="firstChildTx" presStyleLbl="bgAccFollowNode1" presStyleIdx="0" presStyleCnt="4">
        <dgm:presLayoutVars>
          <dgm:bulletEnabled val="1"/>
        </dgm:presLayoutVars>
      </dgm:prSet>
      <dgm:spPr/>
    </dgm:pt>
    <dgm:pt modelId="{224E8008-E1C9-4DDE-8D96-F6AB8CFF6D45}" type="pres">
      <dgm:prSet presAssocID="{AA1FE629-71F5-44F9-A463-22517ADE6CEC}" presName="comp" presStyleCnt="0"/>
      <dgm:spPr/>
    </dgm:pt>
    <dgm:pt modelId="{571B11A9-1036-4FE1-9283-E66F89CD8DFF}" type="pres">
      <dgm:prSet presAssocID="{AA1FE629-71F5-44F9-A463-22517ADE6CEC}" presName="child" presStyleLbl="bgAccFollowNode1" presStyleIdx="1" presStyleCnt="4"/>
      <dgm:spPr/>
    </dgm:pt>
    <dgm:pt modelId="{3FD3F871-A509-435C-9C1E-7C15B725DBB4}" type="pres">
      <dgm:prSet presAssocID="{AA1FE629-71F5-44F9-A463-22517ADE6CEC}" presName="childTx" presStyleLbl="bgAccFollowNode1" presStyleIdx="1" presStyleCnt="4">
        <dgm:presLayoutVars>
          <dgm:bulletEnabled val="1"/>
        </dgm:presLayoutVars>
      </dgm:prSet>
      <dgm:spPr/>
    </dgm:pt>
    <dgm:pt modelId="{AA6E29A4-BC37-4267-88BE-7F66C5FD1AEF}" type="pres">
      <dgm:prSet presAssocID="{AF27EEC5-0080-4735-9265-C6653EAB42B1}" presName="negSpace" presStyleCnt="0"/>
      <dgm:spPr/>
    </dgm:pt>
    <dgm:pt modelId="{D17D75D4-982F-4AF2-9927-A9E1669272A9}" type="pres">
      <dgm:prSet presAssocID="{AF27EEC5-0080-4735-9265-C6653EAB42B1}" presName="circle" presStyleLbl="node1" presStyleIdx="0" presStyleCnt="2" custScaleX="45663" custScaleY="38992" custLinFactNeighborX="30442" custLinFactNeighborY="19792"/>
      <dgm:spPr/>
    </dgm:pt>
    <dgm:pt modelId="{6144E1CC-9F6C-47E2-A041-2B8122232DDF}" type="pres">
      <dgm:prSet presAssocID="{D62E5F86-AB73-4CE5-A83B-146F2332F5B1}" presName="transSpace" presStyleCnt="0"/>
      <dgm:spPr/>
    </dgm:pt>
    <dgm:pt modelId="{B9AA2757-9B21-465F-A863-EE3519110333}" type="pres">
      <dgm:prSet presAssocID="{5866099C-0498-43EA-B837-F496DA9F5B04}" presName="posSpace" presStyleCnt="0"/>
      <dgm:spPr/>
    </dgm:pt>
    <dgm:pt modelId="{751F32C2-A95E-496A-A97F-DFB2727CA309}" type="pres">
      <dgm:prSet presAssocID="{5866099C-0498-43EA-B837-F496DA9F5B04}" presName="vertFlow" presStyleCnt="0"/>
      <dgm:spPr/>
    </dgm:pt>
    <dgm:pt modelId="{4F241591-2C6A-416D-81EF-B01164A0EE26}" type="pres">
      <dgm:prSet presAssocID="{5866099C-0498-43EA-B837-F496DA9F5B04}" presName="topSpace" presStyleCnt="0"/>
      <dgm:spPr/>
    </dgm:pt>
    <dgm:pt modelId="{5552EE2F-DFDC-4025-AE62-59CE37C81F7D}" type="pres">
      <dgm:prSet presAssocID="{5866099C-0498-43EA-B837-F496DA9F5B04}" presName="firstComp" presStyleCnt="0"/>
      <dgm:spPr/>
    </dgm:pt>
    <dgm:pt modelId="{767C047D-F747-44BA-B6BB-056D012EF70F}" type="pres">
      <dgm:prSet presAssocID="{5866099C-0498-43EA-B837-F496DA9F5B04}" presName="firstChild" presStyleLbl="bgAccFollowNode1" presStyleIdx="2" presStyleCnt="4"/>
      <dgm:spPr/>
    </dgm:pt>
    <dgm:pt modelId="{C751E22A-A51C-4FB5-9134-46289666E001}" type="pres">
      <dgm:prSet presAssocID="{5866099C-0498-43EA-B837-F496DA9F5B04}" presName="firstChildTx" presStyleLbl="bgAccFollowNode1" presStyleIdx="2" presStyleCnt="4">
        <dgm:presLayoutVars>
          <dgm:bulletEnabled val="1"/>
        </dgm:presLayoutVars>
      </dgm:prSet>
      <dgm:spPr/>
    </dgm:pt>
    <dgm:pt modelId="{7861F346-C71E-4033-9385-2D1CE9495784}" type="pres">
      <dgm:prSet presAssocID="{5AAE14A0-86E3-41F1-8DD7-2138205909AE}" presName="comp" presStyleCnt="0"/>
      <dgm:spPr/>
    </dgm:pt>
    <dgm:pt modelId="{0D63EA51-B9DA-4700-8FE5-53882A0F3BAB}" type="pres">
      <dgm:prSet presAssocID="{5AAE14A0-86E3-41F1-8DD7-2138205909AE}" presName="child" presStyleLbl="bgAccFollowNode1" presStyleIdx="3" presStyleCnt="4"/>
      <dgm:spPr/>
    </dgm:pt>
    <dgm:pt modelId="{2AB5AFE7-2B7D-45B0-A632-7BE9B8E85791}" type="pres">
      <dgm:prSet presAssocID="{5AAE14A0-86E3-41F1-8DD7-2138205909AE}" presName="childTx" presStyleLbl="bgAccFollowNode1" presStyleIdx="3" presStyleCnt="4">
        <dgm:presLayoutVars>
          <dgm:bulletEnabled val="1"/>
        </dgm:presLayoutVars>
      </dgm:prSet>
      <dgm:spPr/>
    </dgm:pt>
    <dgm:pt modelId="{B3A452FC-867E-4E04-8F50-7374E8443F46}" type="pres">
      <dgm:prSet presAssocID="{5866099C-0498-43EA-B837-F496DA9F5B04}" presName="negSpace" presStyleCnt="0"/>
      <dgm:spPr/>
    </dgm:pt>
    <dgm:pt modelId="{472B9315-92D1-4384-9CCC-0834E2115D11}" type="pres">
      <dgm:prSet presAssocID="{5866099C-0498-43EA-B837-F496DA9F5B04}" presName="circle" presStyleLbl="node1" presStyleIdx="1" presStyleCnt="2" custScaleX="38512" custScaleY="36070" custLinFactNeighborX="26811" custLinFactNeighborY="19767"/>
      <dgm:spPr/>
    </dgm:pt>
  </dgm:ptLst>
  <dgm:cxnLst>
    <dgm:cxn modelId="{FDD16E09-6071-482B-BE35-23FCDA219595}" type="presOf" srcId="{18F1F69B-C19A-43B2-8B12-809772ACB1BD}" destId="{C1EE34BB-7158-454A-83F6-DC7FDAF3DE35}" srcOrd="1" destOrd="0" presId="urn:microsoft.com/office/officeart/2005/8/layout/hList9"/>
    <dgm:cxn modelId="{3A43F913-7F22-41E0-9217-6B1DFF0FCAC3}" srcId="{AF27EEC5-0080-4735-9265-C6653EAB42B1}" destId="{18F1F69B-C19A-43B2-8B12-809772ACB1BD}" srcOrd="0" destOrd="0" parTransId="{32499A7D-6080-4F8B-8727-DD18F6EA50A4}" sibTransId="{F355AEB5-1EC3-4AE5-BFF1-367CFAD17758}"/>
    <dgm:cxn modelId="{1C4D8618-8220-42FD-BA4E-3F823662E1A5}" srcId="{5866099C-0498-43EA-B837-F496DA9F5B04}" destId="{A5649627-9AFF-4CCC-9D16-D50C6EA0FC1C}" srcOrd="0" destOrd="0" parTransId="{3462B091-EDAE-4ACD-9734-111CFE7F6969}" sibTransId="{65CD81FE-CC85-48FB-8F75-026350B5277F}"/>
    <dgm:cxn modelId="{20FA9D3A-E6EB-4765-9E2C-71396F90C571}" type="presOf" srcId="{AF27EEC5-0080-4735-9265-C6653EAB42B1}" destId="{D17D75D4-982F-4AF2-9927-A9E1669272A9}" srcOrd="0" destOrd="0" presId="urn:microsoft.com/office/officeart/2005/8/layout/hList9"/>
    <dgm:cxn modelId="{AA096E3C-7F64-4FAA-97B1-9990460046B2}" srcId="{952C0805-929C-45D8-B848-327515CFE2CF}" destId="{AF27EEC5-0080-4735-9265-C6653EAB42B1}" srcOrd="0" destOrd="0" parTransId="{62ACD755-9B4D-4D69-A326-BB950B0D64CA}" sibTransId="{D62E5F86-AB73-4CE5-A83B-146F2332F5B1}"/>
    <dgm:cxn modelId="{4E560F5C-92CE-4BA6-A87A-3DDCEDCB747C}" srcId="{952C0805-929C-45D8-B848-327515CFE2CF}" destId="{5866099C-0498-43EA-B837-F496DA9F5B04}" srcOrd="1" destOrd="0" parTransId="{0D8FC8EE-C3C7-43ED-BA48-53E8F809D0DD}" sibTransId="{58E52778-897F-4D96-AF5D-CC1426AEBA24}"/>
    <dgm:cxn modelId="{432D9E5E-E381-4F7A-AE43-0F3EE2D9DEDA}" srcId="{5866099C-0498-43EA-B837-F496DA9F5B04}" destId="{5AAE14A0-86E3-41F1-8DD7-2138205909AE}" srcOrd="1" destOrd="0" parTransId="{1652399C-0235-4B1C-8573-9E22EBBFB2DC}" sibTransId="{EE9F1CA1-F158-4BCD-A774-20F126F06578}"/>
    <dgm:cxn modelId="{0F981842-DBF1-44F2-B95A-6804FED44510}" type="presOf" srcId="{18F1F69B-C19A-43B2-8B12-809772ACB1BD}" destId="{C88BBD36-92D7-4F1A-A6AA-35D47810FDBE}" srcOrd="0" destOrd="0" presId="urn:microsoft.com/office/officeart/2005/8/layout/hList9"/>
    <dgm:cxn modelId="{44FE8B59-156C-4D9B-9906-ECC1CFC45EAD}" srcId="{AF27EEC5-0080-4735-9265-C6653EAB42B1}" destId="{AA1FE629-71F5-44F9-A463-22517ADE6CEC}" srcOrd="1" destOrd="0" parTransId="{795F267D-85AC-4CB7-AEE0-B582BA2C85D8}" sibTransId="{1A5C84D2-AC5F-4816-A933-56AA43B92C5B}"/>
    <dgm:cxn modelId="{F1C76A8E-A566-4F4E-969B-D29C528341E1}" type="presOf" srcId="{A5649627-9AFF-4CCC-9D16-D50C6EA0FC1C}" destId="{767C047D-F747-44BA-B6BB-056D012EF70F}" srcOrd="0" destOrd="0" presId="urn:microsoft.com/office/officeart/2005/8/layout/hList9"/>
    <dgm:cxn modelId="{C67C6994-1A69-40C4-9DCE-DB2724018F83}" type="presOf" srcId="{5AAE14A0-86E3-41F1-8DD7-2138205909AE}" destId="{2AB5AFE7-2B7D-45B0-A632-7BE9B8E85791}" srcOrd="1" destOrd="0" presId="urn:microsoft.com/office/officeart/2005/8/layout/hList9"/>
    <dgm:cxn modelId="{C0AA14B6-F533-4297-A7FF-AE9F29CACEF2}" type="presOf" srcId="{952C0805-929C-45D8-B848-327515CFE2CF}" destId="{05710D13-95D1-4B67-93BD-130FB6291616}" srcOrd="0" destOrd="0" presId="urn:microsoft.com/office/officeart/2005/8/layout/hList9"/>
    <dgm:cxn modelId="{6ACA0CB7-1A0A-4A05-A769-C494553310BE}" type="presOf" srcId="{AA1FE629-71F5-44F9-A463-22517ADE6CEC}" destId="{571B11A9-1036-4FE1-9283-E66F89CD8DFF}" srcOrd="0" destOrd="0" presId="urn:microsoft.com/office/officeart/2005/8/layout/hList9"/>
    <dgm:cxn modelId="{612E70C4-DCDC-4B77-9203-654A31D2CB05}" type="presOf" srcId="{A5649627-9AFF-4CCC-9D16-D50C6EA0FC1C}" destId="{C751E22A-A51C-4FB5-9134-46289666E001}" srcOrd="1" destOrd="0" presId="urn:microsoft.com/office/officeart/2005/8/layout/hList9"/>
    <dgm:cxn modelId="{C84EC3D7-F3D5-4364-BC4A-D4F0B328AF43}" type="presOf" srcId="{5866099C-0498-43EA-B837-F496DA9F5B04}" destId="{472B9315-92D1-4384-9CCC-0834E2115D11}" srcOrd="0" destOrd="0" presId="urn:microsoft.com/office/officeart/2005/8/layout/hList9"/>
    <dgm:cxn modelId="{E269D6DE-94F7-431D-9422-ACE18981C944}" type="presOf" srcId="{AA1FE629-71F5-44F9-A463-22517ADE6CEC}" destId="{3FD3F871-A509-435C-9C1E-7C15B725DBB4}" srcOrd="1" destOrd="0" presId="urn:microsoft.com/office/officeart/2005/8/layout/hList9"/>
    <dgm:cxn modelId="{E1405CE9-4E53-4A00-BCAC-C212D1605368}" type="presOf" srcId="{5AAE14A0-86E3-41F1-8DD7-2138205909AE}" destId="{0D63EA51-B9DA-4700-8FE5-53882A0F3BAB}" srcOrd="0" destOrd="0" presId="urn:microsoft.com/office/officeart/2005/8/layout/hList9"/>
    <dgm:cxn modelId="{03C787E9-201F-4F39-89B3-172D9DE10411}" type="presParOf" srcId="{05710D13-95D1-4B67-93BD-130FB6291616}" destId="{09BFCAEA-CF9D-4779-858A-3D6F0B3DFF87}" srcOrd="0" destOrd="0" presId="urn:microsoft.com/office/officeart/2005/8/layout/hList9"/>
    <dgm:cxn modelId="{C8CE3816-1337-4B32-A5DC-5305F785B100}" type="presParOf" srcId="{05710D13-95D1-4B67-93BD-130FB6291616}" destId="{9D24A314-E97D-4BED-8BAD-43DAAD47D44A}" srcOrd="1" destOrd="0" presId="urn:microsoft.com/office/officeart/2005/8/layout/hList9"/>
    <dgm:cxn modelId="{83CC9C95-39A9-4A77-B792-68E9E3D83783}" type="presParOf" srcId="{9D24A314-E97D-4BED-8BAD-43DAAD47D44A}" destId="{06D9E8B6-F750-4474-A927-50F14F951C38}" srcOrd="0" destOrd="0" presId="urn:microsoft.com/office/officeart/2005/8/layout/hList9"/>
    <dgm:cxn modelId="{2770FC84-1CD6-4C4C-AE87-44AE8C14CC9F}" type="presParOf" srcId="{9D24A314-E97D-4BED-8BAD-43DAAD47D44A}" destId="{943FEF57-F679-4ABF-B3B6-309D41AC7CD9}" srcOrd="1" destOrd="0" presId="urn:microsoft.com/office/officeart/2005/8/layout/hList9"/>
    <dgm:cxn modelId="{055E32DB-6642-44E8-9FF0-F035DD1EEA63}" type="presParOf" srcId="{943FEF57-F679-4ABF-B3B6-309D41AC7CD9}" destId="{C88BBD36-92D7-4F1A-A6AA-35D47810FDBE}" srcOrd="0" destOrd="0" presId="urn:microsoft.com/office/officeart/2005/8/layout/hList9"/>
    <dgm:cxn modelId="{63176935-26A5-4843-B6A4-337F7007B149}" type="presParOf" srcId="{943FEF57-F679-4ABF-B3B6-309D41AC7CD9}" destId="{C1EE34BB-7158-454A-83F6-DC7FDAF3DE35}" srcOrd="1" destOrd="0" presId="urn:microsoft.com/office/officeart/2005/8/layout/hList9"/>
    <dgm:cxn modelId="{FA9FA4F4-B9B7-4746-8AC2-778D8BA57026}" type="presParOf" srcId="{9D24A314-E97D-4BED-8BAD-43DAAD47D44A}" destId="{224E8008-E1C9-4DDE-8D96-F6AB8CFF6D45}" srcOrd="2" destOrd="0" presId="urn:microsoft.com/office/officeart/2005/8/layout/hList9"/>
    <dgm:cxn modelId="{B38B9BDC-9617-4E62-8BAA-24F110CF23C1}" type="presParOf" srcId="{224E8008-E1C9-4DDE-8D96-F6AB8CFF6D45}" destId="{571B11A9-1036-4FE1-9283-E66F89CD8DFF}" srcOrd="0" destOrd="0" presId="urn:microsoft.com/office/officeart/2005/8/layout/hList9"/>
    <dgm:cxn modelId="{29237282-DC70-419F-A6DE-89D2BD0EE40A}" type="presParOf" srcId="{224E8008-E1C9-4DDE-8D96-F6AB8CFF6D45}" destId="{3FD3F871-A509-435C-9C1E-7C15B725DBB4}" srcOrd="1" destOrd="0" presId="urn:microsoft.com/office/officeart/2005/8/layout/hList9"/>
    <dgm:cxn modelId="{42DC02FE-A910-41B4-9AC0-1C07492AD001}" type="presParOf" srcId="{05710D13-95D1-4B67-93BD-130FB6291616}" destId="{AA6E29A4-BC37-4267-88BE-7F66C5FD1AEF}" srcOrd="2" destOrd="0" presId="urn:microsoft.com/office/officeart/2005/8/layout/hList9"/>
    <dgm:cxn modelId="{EBFF04C3-3F51-4000-B070-039EAEA0E7B5}" type="presParOf" srcId="{05710D13-95D1-4B67-93BD-130FB6291616}" destId="{D17D75D4-982F-4AF2-9927-A9E1669272A9}" srcOrd="3" destOrd="0" presId="urn:microsoft.com/office/officeart/2005/8/layout/hList9"/>
    <dgm:cxn modelId="{9798E3A7-4EC2-4696-AD38-2C9ADBA8E374}" type="presParOf" srcId="{05710D13-95D1-4B67-93BD-130FB6291616}" destId="{6144E1CC-9F6C-47E2-A041-2B8122232DDF}" srcOrd="4" destOrd="0" presId="urn:microsoft.com/office/officeart/2005/8/layout/hList9"/>
    <dgm:cxn modelId="{09126A71-AC06-4454-AB01-81AFBFE5CAD0}" type="presParOf" srcId="{05710D13-95D1-4B67-93BD-130FB6291616}" destId="{B9AA2757-9B21-465F-A863-EE3519110333}" srcOrd="5" destOrd="0" presId="urn:microsoft.com/office/officeart/2005/8/layout/hList9"/>
    <dgm:cxn modelId="{7E8D2F7F-825C-47CE-8E86-D560F927AE4C}" type="presParOf" srcId="{05710D13-95D1-4B67-93BD-130FB6291616}" destId="{751F32C2-A95E-496A-A97F-DFB2727CA309}" srcOrd="6" destOrd="0" presId="urn:microsoft.com/office/officeart/2005/8/layout/hList9"/>
    <dgm:cxn modelId="{C499C78E-8CC5-47CE-8C4A-E6C43D87C59B}" type="presParOf" srcId="{751F32C2-A95E-496A-A97F-DFB2727CA309}" destId="{4F241591-2C6A-416D-81EF-B01164A0EE26}" srcOrd="0" destOrd="0" presId="urn:microsoft.com/office/officeart/2005/8/layout/hList9"/>
    <dgm:cxn modelId="{5E4AA715-A24A-41E0-8FDA-49320864FA6F}" type="presParOf" srcId="{751F32C2-A95E-496A-A97F-DFB2727CA309}" destId="{5552EE2F-DFDC-4025-AE62-59CE37C81F7D}" srcOrd="1" destOrd="0" presId="urn:microsoft.com/office/officeart/2005/8/layout/hList9"/>
    <dgm:cxn modelId="{64A72F41-62AE-41BB-9AF7-58F9C6EA5A42}" type="presParOf" srcId="{5552EE2F-DFDC-4025-AE62-59CE37C81F7D}" destId="{767C047D-F747-44BA-B6BB-056D012EF70F}" srcOrd="0" destOrd="0" presId="urn:microsoft.com/office/officeart/2005/8/layout/hList9"/>
    <dgm:cxn modelId="{FA14267D-4741-4160-9D2B-4B54A3DF2910}" type="presParOf" srcId="{5552EE2F-DFDC-4025-AE62-59CE37C81F7D}" destId="{C751E22A-A51C-4FB5-9134-46289666E001}" srcOrd="1" destOrd="0" presId="urn:microsoft.com/office/officeart/2005/8/layout/hList9"/>
    <dgm:cxn modelId="{A2B1FDC7-E0F1-405F-ACFC-F67DEE1C7E6E}" type="presParOf" srcId="{751F32C2-A95E-496A-A97F-DFB2727CA309}" destId="{7861F346-C71E-4033-9385-2D1CE9495784}" srcOrd="2" destOrd="0" presId="urn:microsoft.com/office/officeart/2005/8/layout/hList9"/>
    <dgm:cxn modelId="{19321A3B-3D73-486A-8DAE-3EA40C10084C}" type="presParOf" srcId="{7861F346-C71E-4033-9385-2D1CE9495784}" destId="{0D63EA51-B9DA-4700-8FE5-53882A0F3BAB}" srcOrd="0" destOrd="0" presId="urn:microsoft.com/office/officeart/2005/8/layout/hList9"/>
    <dgm:cxn modelId="{5DD3B0E9-C0C1-446C-B2DE-CAF90EAB5DFF}" type="presParOf" srcId="{7861F346-C71E-4033-9385-2D1CE9495784}" destId="{2AB5AFE7-2B7D-45B0-A632-7BE9B8E85791}" srcOrd="1" destOrd="0" presId="urn:microsoft.com/office/officeart/2005/8/layout/hList9"/>
    <dgm:cxn modelId="{FD79495D-9535-49B6-B2B3-E75E7F0DF544}" type="presParOf" srcId="{05710D13-95D1-4B67-93BD-130FB6291616}" destId="{B3A452FC-867E-4E04-8F50-7374E8443F46}" srcOrd="7" destOrd="0" presId="urn:microsoft.com/office/officeart/2005/8/layout/hList9"/>
    <dgm:cxn modelId="{230A2893-CF9B-49E6-9694-EA5D20D96AAC}" type="presParOf" srcId="{05710D13-95D1-4B67-93BD-130FB6291616}" destId="{472B9315-92D1-4384-9CCC-0834E2115D11}" srcOrd="8"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B7F297-91CD-400C-95C6-5105525F2F9D}" type="doc">
      <dgm:prSet loTypeId="urn:microsoft.com/office/officeart/2005/8/layout/hList9" loCatId="list" qsTypeId="urn:microsoft.com/office/officeart/2005/8/quickstyle/simple1" qsCatId="simple" csTypeId="urn:microsoft.com/office/officeart/2005/8/colors/accent0_2" csCatId="mainScheme" phldr="1"/>
      <dgm:spPr/>
      <dgm:t>
        <a:bodyPr/>
        <a:lstStyle/>
        <a:p>
          <a:endParaRPr lang="es-MX"/>
        </a:p>
      </dgm:t>
    </dgm:pt>
    <dgm:pt modelId="{84EFDEFA-6725-4B1C-AFA7-9E098E731669}">
      <dgm:prSet phldrT="[Texto]" custT="1"/>
      <dgm:spPr/>
      <dgm:t>
        <a:bodyPr/>
        <a:lstStyle/>
        <a:p>
          <a:r>
            <a:rPr lang="es-MX" sz="1600" dirty="0"/>
            <a:t>Competencias</a:t>
          </a:r>
        </a:p>
      </dgm:t>
    </dgm:pt>
    <dgm:pt modelId="{9B4F98C0-AC00-4787-A3FB-BC86B545A060}" type="parTrans" cxnId="{EF14F93B-6D23-4515-B6A7-A671D2838659}">
      <dgm:prSet/>
      <dgm:spPr/>
      <dgm:t>
        <a:bodyPr/>
        <a:lstStyle/>
        <a:p>
          <a:endParaRPr lang="es-MX"/>
        </a:p>
      </dgm:t>
    </dgm:pt>
    <dgm:pt modelId="{0B8FAF54-A9EB-4636-B303-EBFE320B633D}" type="sibTrans" cxnId="{EF14F93B-6D23-4515-B6A7-A671D2838659}">
      <dgm:prSet/>
      <dgm:spPr/>
      <dgm:t>
        <a:bodyPr/>
        <a:lstStyle/>
        <a:p>
          <a:endParaRPr lang="es-MX"/>
        </a:p>
      </dgm:t>
    </dgm:pt>
    <dgm:pt modelId="{3584C60A-2B14-4911-8B25-5697B07C8919}">
      <dgm:prSet phldrT="[Texto]"/>
      <dgm:spPr/>
      <dgm:t>
        <a:bodyPr/>
        <a:lstStyle/>
        <a:p>
          <a:r>
            <a:rPr lang="es-MX" dirty="0"/>
            <a:t>Tiempo</a:t>
          </a:r>
          <a:r>
            <a:rPr lang="es-MX" baseline="0" dirty="0"/>
            <a:t> de respuesta</a:t>
          </a:r>
          <a:endParaRPr lang="es-MX" dirty="0"/>
        </a:p>
      </dgm:t>
    </dgm:pt>
    <dgm:pt modelId="{D4889916-D14B-45B9-BAF9-3FE851636A21}" type="parTrans" cxnId="{9FE1587E-CB17-4D81-A6AF-E86097313455}">
      <dgm:prSet/>
      <dgm:spPr/>
      <dgm:t>
        <a:bodyPr/>
        <a:lstStyle/>
        <a:p>
          <a:endParaRPr lang="es-MX"/>
        </a:p>
      </dgm:t>
    </dgm:pt>
    <dgm:pt modelId="{EF13DECC-0E46-4601-8C0B-A78EC4B902B1}" type="sibTrans" cxnId="{9FE1587E-CB17-4D81-A6AF-E86097313455}">
      <dgm:prSet/>
      <dgm:spPr/>
      <dgm:t>
        <a:bodyPr/>
        <a:lstStyle/>
        <a:p>
          <a:endParaRPr lang="es-MX"/>
        </a:p>
      </dgm:t>
    </dgm:pt>
    <dgm:pt modelId="{D7B9BEF1-27BA-4C9D-9C29-418A22CEF6B8}">
      <dgm:prSet phldrT="[Texto]"/>
      <dgm:spPr/>
      <dgm:t>
        <a:bodyPr/>
        <a:lstStyle/>
        <a:p>
          <a:r>
            <a:rPr lang="es-MX" dirty="0"/>
            <a:t>Plan tecnológico</a:t>
          </a:r>
        </a:p>
      </dgm:t>
    </dgm:pt>
    <dgm:pt modelId="{EC83C467-D4E9-418A-9B09-A0343C2660C4}" type="parTrans" cxnId="{98DCD44B-B811-4AC9-8389-52E4D9035B33}">
      <dgm:prSet/>
      <dgm:spPr/>
      <dgm:t>
        <a:bodyPr/>
        <a:lstStyle/>
        <a:p>
          <a:endParaRPr lang="es-MX"/>
        </a:p>
      </dgm:t>
    </dgm:pt>
    <dgm:pt modelId="{492456DF-1677-4F89-A533-51371D3807FC}" type="sibTrans" cxnId="{98DCD44B-B811-4AC9-8389-52E4D9035B33}">
      <dgm:prSet/>
      <dgm:spPr/>
      <dgm:t>
        <a:bodyPr/>
        <a:lstStyle/>
        <a:p>
          <a:endParaRPr lang="es-MX"/>
        </a:p>
      </dgm:t>
    </dgm:pt>
    <dgm:pt modelId="{E39ADAE0-16E3-414A-933E-52641BB943BB}">
      <dgm:prSet phldrT="[Texto]"/>
      <dgm:spPr/>
      <dgm:t>
        <a:bodyPr/>
        <a:lstStyle/>
        <a:p>
          <a:r>
            <a:rPr lang="es-MX" dirty="0"/>
            <a:t>Modelos de 5 hélices </a:t>
          </a:r>
        </a:p>
      </dgm:t>
    </dgm:pt>
    <dgm:pt modelId="{FAC00B45-A602-43F1-8AB1-A0E49213AB06}" type="parTrans" cxnId="{19319EBD-942E-4D40-97C0-56678C009AB8}">
      <dgm:prSet/>
      <dgm:spPr/>
      <dgm:t>
        <a:bodyPr/>
        <a:lstStyle/>
        <a:p>
          <a:endParaRPr lang="es-MX"/>
        </a:p>
      </dgm:t>
    </dgm:pt>
    <dgm:pt modelId="{27672466-838E-4291-9FAD-03144BB09406}" type="sibTrans" cxnId="{19319EBD-942E-4D40-97C0-56678C009AB8}">
      <dgm:prSet/>
      <dgm:spPr/>
      <dgm:t>
        <a:bodyPr/>
        <a:lstStyle/>
        <a:p>
          <a:endParaRPr lang="es-MX"/>
        </a:p>
      </dgm:t>
    </dgm:pt>
    <dgm:pt modelId="{27F5C319-2960-4B90-A9BD-6CC2E81E8B66}">
      <dgm:prSet phldrT="[Texto]"/>
      <dgm:spPr>
        <a:ln>
          <a:solidFill>
            <a:schemeClr val="bg1"/>
          </a:solidFill>
        </a:ln>
      </dgm:spPr>
      <dgm:t>
        <a:bodyPr/>
        <a:lstStyle/>
        <a:p>
          <a:endParaRPr lang="es-MX" dirty="0"/>
        </a:p>
      </dgm:t>
    </dgm:pt>
    <dgm:pt modelId="{181C4245-1390-45CD-9127-E651C3FC22AA}" type="sibTrans" cxnId="{66787161-8913-4032-8E5F-BA197C0BEAB6}">
      <dgm:prSet/>
      <dgm:spPr/>
      <dgm:t>
        <a:bodyPr/>
        <a:lstStyle/>
        <a:p>
          <a:endParaRPr lang="es-MX"/>
        </a:p>
      </dgm:t>
    </dgm:pt>
    <dgm:pt modelId="{35B75C51-5F36-4347-9069-2C739EB2CD16}" type="parTrans" cxnId="{66787161-8913-4032-8E5F-BA197C0BEAB6}">
      <dgm:prSet/>
      <dgm:spPr/>
      <dgm:t>
        <a:bodyPr/>
        <a:lstStyle/>
        <a:p>
          <a:endParaRPr lang="es-MX"/>
        </a:p>
      </dgm:t>
    </dgm:pt>
    <dgm:pt modelId="{74F882C1-9CCB-4300-B898-BEE7E058D236}" type="pres">
      <dgm:prSet presAssocID="{0CB7F297-91CD-400C-95C6-5105525F2F9D}" presName="list" presStyleCnt="0">
        <dgm:presLayoutVars>
          <dgm:dir/>
          <dgm:animLvl val="lvl"/>
        </dgm:presLayoutVars>
      </dgm:prSet>
      <dgm:spPr/>
    </dgm:pt>
    <dgm:pt modelId="{6EBD2B25-DEE4-42A7-BCF7-FB2C9FE294A3}" type="pres">
      <dgm:prSet presAssocID="{27F5C319-2960-4B90-A9BD-6CC2E81E8B66}" presName="posSpace" presStyleCnt="0"/>
      <dgm:spPr/>
    </dgm:pt>
    <dgm:pt modelId="{A34AA8E3-51F1-4EBF-AD4B-56C0BC3872C5}" type="pres">
      <dgm:prSet presAssocID="{27F5C319-2960-4B90-A9BD-6CC2E81E8B66}" presName="vertFlow" presStyleCnt="0"/>
      <dgm:spPr/>
    </dgm:pt>
    <dgm:pt modelId="{5D2DB57B-5795-4EEF-8755-0FFDFB130FE6}" type="pres">
      <dgm:prSet presAssocID="{27F5C319-2960-4B90-A9BD-6CC2E81E8B66}" presName="topSpace" presStyleCnt="0"/>
      <dgm:spPr/>
    </dgm:pt>
    <dgm:pt modelId="{06FB3B45-85B5-4989-BC35-27083AFC03F0}" type="pres">
      <dgm:prSet presAssocID="{27F5C319-2960-4B90-A9BD-6CC2E81E8B66}" presName="firstComp" presStyleCnt="0"/>
      <dgm:spPr/>
    </dgm:pt>
    <dgm:pt modelId="{3671E929-BDD0-4297-8F98-4B6C321C3A24}" type="pres">
      <dgm:prSet presAssocID="{27F5C319-2960-4B90-A9BD-6CC2E81E8B66}" presName="firstChild" presStyleLbl="bgAccFollowNode1" presStyleIdx="0" presStyleCnt="4" custScaleX="121538" custLinFactNeighborX="-38986" custLinFactNeighborY="-22087"/>
      <dgm:spPr/>
    </dgm:pt>
    <dgm:pt modelId="{7259DA16-AC04-450C-9C9E-90ED4D441597}" type="pres">
      <dgm:prSet presAssocID="{27F5C319-2960-4B90-A9BD-6CC2E81E8B66}" presName="firstChildTx" presStyleLbl="bgAccFollowNode1" presStyleIdx="0" presStyleCnt="4">
        <dgm:presLayoutVars>
          <dgm:bulletEnabled val="1"/>
        </dgm:presLayoutVars>
      </dgm:prSet>
      <dgm:spPr/>
    </dgm:pt>
    <dgm:pt modelId="{91831AFB-4D42-4B4B-9654-B53565E3EDF0}" type="pres">
      <dgm:prSet presAssocID="{3584C60A-2B14-4911-8B25-5697B07C8919}" presName="comp" presStyleCnt="0"/>
      <dgm:spPr/>
    </dgm:pt>
    <dgm:pt modelId="{E3119741-AAD8-478E-A465-5407DD00F07E}" type="pres">
      <dgm:prSet presAssocID="{3584C60A-2B14-4911-8B25-5697B07C8919}" presName="child" presStyleLbl="bgAccFollowNode1" presStyleIdx="1" presStyleCnt="4" custLinFactNeighborX="51159" custLinFactNeighborY="-53194"/>
      <dgm:spPr/>
    </dgm:pt>
    <dgm:pt modelId="{09CB5FD9-64E0-4995-AB1E-4244E64F3BF6}" type="pres">
      <dgm:prSet presAssocID="{3584C60A-2B14-4911-8B25-5697B07C8919}" presName="childTx" presStyleLbl="bgAccFollowNode1" presStyleIdx="1" presStyleCnt="4">
        <dgm:presLayoutVars>
          <dgm:bulletEnabled val="1"/>
        </dgm:presLayoutVars>
      </dgm:prSet>
      <dgm:spPr/>
    </dgm:pt>
    <dgm:pt modelId="{32FAAB5A-0A72-41AB-B530-4FBAD9F5E1F0}" type="pres">
      <dgm:prSet presAssocID="{D7B9BEF1-27BA-4C9D-9C29-418A22CEF6B8}" presName="comp" presStyleCnt="0"/>
      <dgm:spPr/>
    </dgm:pt>
    <dgm:pt modelId="{BF379F9A-A19D-43E7-B1CD-136E71EC81E0}" type="pres">
      <dgm:prSet presAssocID="{D7B9BEF1-27BA-4C9D-9C29-418A22CEF6B8}" presName="child" presStyleLbl="bgAccFollowNode1" presStyleIdx="2" presStyleCnt="4" custLinFactX="39950" custLinFactNeighborX="100000" custLinFactNeighborY="-60232"/>
      <dgm:spPr/>
    </dgm:pt>
    <dgm:pt modelId="{08EAA91F-6EF0-49B9-ADDE-F2A1ACCFA411}" type="pres">
      <dgm:prSet presAssocID="{D7B9BEF1-27BA-4C9D-9C29-418A22CEF6B8}" presName="childTx" presStyleLbl="bgAccFollowNode1" presStyleIdx="2" presStyleCnt="4">
        <dgm:presLayoutVars>
          <dgm:bulletEnabled val="1"/>
        </dgm:presLayoutVars>
      </dgm:prSet>
      <dgm:spPr/>
    </dgm:pt>
    <dgm:pt modelId="{77847FB0-356B-4D2D-A645-EE97492E3A47}" type="pres">
      <dgm:prSet presAssocID="{E39ADAE0-16E3-414A-933E-52641BB943BB}" presName="comp" presStyleCnt="0"/>
      <dgm:spPr/>
    </dgm:pt>
    <dgm:pt modelId="{AFFDEE81-7837-4CF7-B2E6-2E3CA1456E05}" type="pres">
      <dgm:prSet presAssocID="{E39ADAE0-16E3-414A-933E-52641BB943BB}" presName="child" presStyleLbl="bgAccFollowNode1" presStyleIdx="3" presStyleCnt="4" custLinFactX="100000" custLinFactNeighborX="135163" custLinFactNeighborY="-89999"/>
      <dgm:spPr/>
    </dgm:pt>
    <dgm:pt modelId="{9168481A-8E1A-4723-AAE5-B467B47485D1}" type="pres">
      <dgm:prSet presAssocID="{E39ADAE0-16E3-414A-933E-52641BB943BB}" presName="childTx" presStyleLbl="bgAccFollowNode1" presStyleIdx="3" presStyleCnt="4">
        <dgm:presLayoutVars>
          <dgm:bulletEnabled val="1"/>
        </dgm:presLayoutVars>
      </dgm:prSet>
      <dgm:spPr/>
    </dgm:pt>
    <dgm:pt modelId="{5A7F6801-55E8-4925-9EC0-4E424811E8FF}" type="pres">
      <dgm:prSet presAssocID="{27F5C319-2960-4B90-A9BD-6CC2E81E8B66}" presName="negSpace" presStyleCnt="0"/>
      <dgm:spPr/>
    </dgm:pt>
    <dgm:pt modelId="{71CE35C2-12E1-4582-86C7-A2EE0A238980}" type="pres">
      <dgm:prSet presAssocID="{27F5C319-2960-4B90-A9BD-6CC2E81E8B66}" presName="circle" presStyleLbl="node1" presStyleIdx="0" presStyleCnt="1" custFlipVert="1" custScaleX="6046" custScaleY="71727" custLinFactX="-100000" custLinFactNeighborX="-154744" custLinFactNeighborY="93255"/>
      <dgm:spPr/>
    </dgm:pt>
  </dgm:ptLst>
  <dgm:cxnLst>
    <dgm:cxn modelId="{93219617-50BC-465E-88F7-79C106125BA6}" type="presOf" srcId="{E39ADAE0-16E3-414A-933E-52641BB943BB}" destId="{AFFDEE81-7837-4CF7-B2E6-2E3CA1456E05}" srcOrd="0" destOrd="0" presId="urn:microsoft.com/office/officeart/2005/8/layout/hList9"/>
    <dgm:cxn modelId="{67EB8234-2112-4B26-A779-7DB7435D0A1F}" type="presOf" srcId="{84EFDEFA-6725-4B1C-AFA7-9E098E731669}" destId="{3671E929-BDD0-4297-8F98-4B6C321C3A24}" srcOrd="0" destOrd="0" presId="urn:microsoft.com/office/officeart/2005/8/layout/hList9"/>
    <dgm:cxn modelId="{EF14F93B-6D23-4515-B6A7-A671D2838659}" srcId="{27F5C319-2960-4B90-A9BD-6CC2E81E8B66}" destId="{84EFDEFA-6725-4B1C-AFA7-9E098E731669}" srcOrd="0" destOrd="0" parTransId="{9B4F98C0-AC00-4787-A3FB-BC86B545A060}" sibTransId="{0B8FAF54-A9EB-4636-B303-EBFE320B633D}"/>
    <dgm:cxn modelId="{11B1695B-08EF-46E0-9C81-B4D18406656C}" type="presOf" srcId="{84EFDEFA-6725-4B1C-AFA7-9E098E731669}" destId="{7259DA16-AC04-450C-9C9E-90ED4D441597}" srcOrd="1" destOrd="0" presId="urn:microsoft.com/office/officeart/2005/8/layout/hList9"/>
    <dgm:cxn modelId="{ACFF9A5D-0828-4E36-BCC9-C809CC8BEDC3}" type="presOf" srcId="{27F5C319-2960-4B90-A9BD-6CC2E81E8B66}" destId="{71CE35C2-12E1-4582-86C7-A2EE0A238980}" srcOrd="0" destOrd="0" presId="urn:microsoft.com/office/officeart/2005/8/layout/hList9"/>
    <dgm:cxn modelId="{66787161-8913-4032-8E5F-BA197C0BEAB6}" srcId="{0CB7F297-91CD-400C-95C6-5105525F2F9D}" destId="{27F5C319-2960-4B90-A9BD-6CC2E81E8B66}" srcOrd="0" destOrd="0" parTransId="{35B75C51-5F36-4347-9069-2C739EB2CD16}" sibTransId="{181C4245-1390-45CD-9127-E651C3FC22AA}"/>
    <dgm:cxn modelId="{98DCD44B-B811-4AC9-8389-52E4D9035B33}" srcId="{27F5C319-2960-4B90-A9BD-6CC2E81E8B66}" destId="{D7B9BEF1-27BA-4C9D-9C29-418A22CEF6B8}" srcOrd="2" destOrd="0" parTransId="{EC83C467-D4E9-418A-9B09-A0343C2660C4}" sibTransId="{492456DF-1677-4F89-A533-51371D3807FC}"/>
    <dgm:cxn modelId="{4E12C650-3589-4CE9-9A03-B624FDECF09E}" type="presOf" srcId="{D7B9BEF1-27BA-4C9D-9C29-418A22CEF6B8}" destId="{BF379F9A-A19D-43E7-B1CD-136E71EC81E0}" srcOrd="0" destOrd="0" presId="urn:microsoft.com/office/officeart/2005/8/layout/hList9"/>
    <dgm:cxn modelId="{FC85E974-610C-4481-B4CA-CBA5472B5E3E}" type="presOf" srcId="{3584C60A-2B14-4911-8B25-5697B07C8919}" destId="{09CB5FD9-64E0-4995-AB1E-4244E64F3BF6}" srcOrd="1" destOrd="0" presId="urn:microsoft.com/office/officeart/2005/8/layout/hList9"/>
    <dgm:cxn modelId="{9FE1587E-CB17-4D81-A6AF-E86097313455}" srcId="{27F5C319-2960-4B90-A9BD-6CC2E81E8B66}" destId="{3584C60A-2B14-4911-8B25-5697B07C8919}" srcOrd="1" destOrd="0" parTransId="{D4889916-D14B-45B9-BAF9-3FE851636A21}" sibTransId="{EF13DECC-0E46-4601-8C0B-A78EC4B902B1}"/>
    <dgm:cxn modelId="{866F5CA7-8C44-45B2-A5A9-D24C52236958}" type="presOf" srcId="{3584C60A-2B14-4911-8B25-5697B07C8919}" destId="{E3119741-AAD8-478E-A465-5407DD00F07E}" srcOrd="0" destOrd="0" presId="urn:microsoft.com/office/officeart/2005/8/layout/hList9"/>
    <dgm:cxn modelId="{039245AE-5C1A-4AD0-97FE-E406070DCA4F}" type="presOf" srcId="{0CB7F297-91CD-400C-95C6-5105525F2F9D}" destId="{74F882C1-9CCB-4300-B898-BEE7E058D236}" srcOrd="0" destOrd="0" presId="urn:microsoft.com/office/officeart/2005/8/layout/hList9"/>
    <dgm:cxn modelId="{758A34BB-A0BA-4273-9A02-33A3FAEFC62C}" type="presOf" srcId="{D7B9BEF1-27BA-4C9D-9C29-418A22CEF6B8}" destId="{08EAA91F-6EF0-49B9-ADDE-F2A1ACCFA411}" srcOrd="1" destOrd="0" presId="urn:microsoft.com/office/officeart/2005/8/layout/hList9"/>
    <dgm:cxn modelId="{19319EBD-942E-4D40-97C0-56678C009AB8}" srcId="{27F5C319-2960-4B90-A9BD-6CC2E81E8B66}" destId="{E39ADAE0-16E3-414A-933E-52641BB943BB}" srcOrd="3" destOrd="0" parTransId="{FAC00B45-A602-43F1-8AB1-A0E49213AB06}" sibTransId="{27672466-838E-4291-9FAD-03144BB09406}"/>
    <dgm:cxn modelId="{7FD9FAE0-0B1E-44D0-AF06-67B3C9FA7BFE}" type="presOf" srcId="{E39ADAE0-16E3-414A-933E-52641BB943BB}" destId="{9168481A-8E1A-4723-AAE5-B467B47485D1}" srcOrd="1" destOrd="0" presId="urn:microsoft.com/office/officeart/2005/8/layout/hList9"/>
    <dgm:cxn modelId="{EC116E3F-A60A-4E01-98D4-21017F82BB93}" type="presParOf" srcId="{74F882C1-9CCB-4300-B898-BEE7E058D236}" destId="{6EBD2B25-DEE4-42A7-BCF7-FB2C9FE294A3}" srcOrd="0" destOrd="0" presId="urn:microsoft.com/office/officeart/2005/8/layout/hList9"/>
    <dgm:cxn modelId="{F2F85996-32BB-4826-8B45-AA1AD0656356}" type="presParOf" srcId="{74F882C1-9CCB-4300-B898-BEE7E058D236}" destId="{A34AA8E3-51F1-4EBF-AD4B-56C0BC3872C5}" srcOrd="1" destOrd="0" presId="urn:microsoft.com/office/officeart/2005/8/layout/hList9"/>
    <dgm:cxn modelId="{D078BF33-A5C4-4369-AB1B-ACF7806D7438}" type="presParOf" srcId="{A34AA8E3-51F1-4EBF-AD4B-56C0BC3872C5}" destId="{5D2DB57B-5795-4EEF-8755-0FFDFB130FE6}" srcOrd="0" destOrd="0" presId="urn:microsoft.com/office/officeart/2005/8/layout/hList9"/>
    <dgm:cxn modelId="{4CFE2795-0B40-4575-9A9C-781E3E742146}" type="presParOf" srcId="{A34AA8E3-51F1-4EBF-AD4B-56C0BC3872C5}" destId="{06FB3B45-85B5-4989-BC35-27083AFC03F0}" srcOrd="1" destOrd="0" presId="urn:microsoft.com/office/officeart/2005/8/layout/hList9"/>
    <dgm:cxn modelId="{E8F001FE-58C0-4DCE-9754-E9D8653C9399}" type="presParOf" srcId="{06FB3B45-85B5-4989-BC35-27083AFC03F0}" destId="{3671E929-BDD0-4297-8F98-4B6C321C3A24}" srcOrd="0" destOrd="0" presId="urn:microsoft.com/office/officeart/2005/8/layout/hList9"/>
    <dgm:cxn modelId="{09DA314B-2609-4961-A97B-D9B7830CA954}" type="presParOf" srcId="{06FB3B45-85B5-4989-BC35-27083AFC03F0}" destId="{7259DA16-AC04-450C-9C9E-90ED4D441597}" srcOrd="1" destOrd="0" presId="urn:microsoft.com/office/officeart/2005/8/layout/hList9"/>
    <dgm:cxn modelId="{67FC7741-00AD-4597-823E-456CD92B4DA7}" type="presParOf" srcId="{A34AA8E3-51F1-4EBF-AD4B-56C0BC3872C5}" destId="{91831AFB-4D42-4B4B-9654-B53565E3EDF0}" srcOrd="2" destOrd="0" presId="urn:microsoft.com/office/officeart/2005/8/layout/hList9"/>
    <dgm:cxn modelId="{ECA172ED-DEC4-452E-A127-938ED49CFF05}" type="presParOf" srcId="{91831AFB-4D42-4B4B-9654-B53565E3EDF0}" destId="{E3119741-AAD8-478E-A465-5407DD00F07E}" srcOrd="0" destOrd="0" presId="urn:microsoft.com/office/officeart/2005/8/layout/hList9"/>
    <dgm:cxn modelId="{956E8B4C-07F8-420B-8159-E7DB11BD16AB}" type="presParOf" srcId="{91831AFB-4D42-4B4B-9654-B53565E3EDF0}" destId="{09CB5FD9-64E0-4995-AB1E-4244E64F3BF6}" srcOrd="1" destOrd="0" presId="urn:microsoft.com/office/officeart/2005/8/layout/hList9"/>
    <dgm:cxn modelId="{99A59A0A-59AA-4095-9DDF-7D855B54B2AB}" type="presParOf" srcId="{A34AA8E3-51F1-4EBF-AD4B-56C0BC3872C5}" destId="{32FAAB5A-0A72-41AB-B530-4FBAD9F5E1F0}" srcOrd="3" destOrd="0" presId="urn:microsoft.com/office/officeart/2005/8/layout/hList9"/>
    <dgm:cxn modelId="{CB2435F0-FCB8-4599-B4F3-2BB6C5F39E20}" type="presParOf" srcId="{32FAAB5A-0A72-41AB-B530-4FBAD9F5E1F0}" destId="{BF379F9A-A19D-43E7-B1CD-136E71EC81E0}" srcOrd="0" destOrd="0" presId="urn:microsoft.com/office/officeart/2005/8/layout/hList9"/>
    <dgm:cxn modelId="{A17ED689-73F4-422E-B96B-42DA59AD11CA}" type="presParOf" srcId="{32FAAB5A-0A72-41AB-B530-4FBAD9F5E1F0}" destId="{08EAA91F-6EF0-49B9-ADDE-F2A1ACCFA411}" srcOrd="1" destOrd="0" presId="urn:microsoft.com/office/officeart/2005/8/layout/hList9"/>
    <dgm:cxn modelId="{B800E390-4CB4-45E0-BC6E-5159A8317C64}" type="presParOf" srcId="{A34AA8E3-51F1-4EBF-AD4B-56C0BC3872C5}" destId="{77847FB0-356B-4D2D-A645-EE97492E3A47}" srcOrd="4" destOrd="0" presId="urn:microsoft.com/office/officeart/2005/8/layout/hList9"/>
    <dgm:cxn modelId="{493BD29A-5647-49ED-BF53-A564F7C8438F}" type="presParOf" srcId="{77847FB0-356B-4D2D-A645-EE97492E3A47}" destId="{AFFDEE81-7837-4CF7-B2E6-2E3CA1456E05}" srcOrd="0" destOrd="0" presId="urn:microsoft.com/office/officeart/2005/8/layout/hList9"/>
    <dgm:cxn modelId="{B365A52B-5C93-4BF5-9E81-6F89E1EDCF17}" type="presParOf" srcId="{77847FB0-356B-4D2D-A645-EE97492E3A47}" destId="{9168481A-8E1A-4723-AAE5-B467B47485D1}" srcOrd="1" destOrd="0" presId="urn:microsoft.com/office/officeart/2005/8/layout/hList9"/>
    <dgm:cxn modelId="{03439D91-4C96-48AE-B2B5-9970CB58E0CC}" type="presParOf" srcId="{74F882C1-9CCB-4300-B898-BEE7E058D236}" destId="{5A7F6801-55E8-4925-9EC0-4E424811E8FF}" srcOrd="2" destOrd="0" presId="urn:microsoft.com/office/officeart/2005/8/layout/hList9"/>
    <dgm:cxn modelId="{B267680D-B782-464B-83CD-8B78626EC1BD}" type="presParOf" srcId="{74F882C1-9CCB-4300-B898-BEE7E058D236}" destId="{71CE35C2-12E1-4582-86C7-A2EE0A238980}" srcOrd="3" destOrd="0" presId="urn:microsoft.com/office/officeart/2005/8/layout/hList9"/>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B7F297-91CD-400C-95C6-5105525F2F9D}" type="doc">
      <dgm:prSet loTypeId="urn:microsoft.com/office/officeart/2005/8/layout/hList9" loCatId="list" qsTypeId="urn:microsoft.com/office/officeart/2005/8/quickstyle/simple1" qsCatId="simple" csTypeId="urn:microsoft.com/office/officeart/2005/8/colors/accent0_3" csCatId="mainScheme" phldr="1"/>
      <dgm:spPr/>
      <dgm:t>
        <a:bodyPr/>
        <a:lstStyle/>
        <a:p>
          <a:endParaRPr lang="es-MX"/>
        </a:p>
      </dgm:t>
    </dgm:pt>
    <dgm:pt modelId="{916A3D87-5E70-44C8-AB70-D2FA15701C59}">
      <dgm:prSet phldrT="[Texto]" custT="1"/>
      <dgm:spPr/>
      <dgm:t>
        <a:bodyPr/>
        <a:lstStyle/>
        <a:p>
          <a:r>
            <a:rPr lang="es-MX" sz="1600" b="1" dirty="0"/>
            <a:t>Dependientes</a:t>
          </a:r>
        </a:p>
      </dgm:t>
    </dgm:pt>
    <dgm:pt modelId="{08D4D189-CA2C-46D8-AEAB-C88ACD66C797}" type="parTrans" cxnId="{BF2E99FF-8528-4769-8A83-2DE6340D66C2}">
      <dgm:prSet/>
      <dgm:spPr/>
      <dgm:t>
        <a:bodyPr/>
        <a:lstStyle/>
        <a:p>
          <a:endParaRPr lang="es-MX"/>
        </a:p>
      </dgm:t>
    </dgm:pt>
    <dgm:pt modelId="{48DE290A-5A53-4AEB-97D0-E4887DB72040}" type="sibTrans" cxnId="{BF2E99FF-8528-4769-8A83-2DE6340D66C2}">
      <dgm:prSet/>
      <dgm:spPr/>
      <dgm:t>
        <a:bodyPr/>
        <a:lstStyle/>
        <a:p>
          <a:endParaRPr lang="es-MX"/>
        </a:p>
      </dgm:t>
    </dgm:pt>
    <dgm:pt modelId="{A9E8AC2D-DC4B-4057-B8C8-10C9C5279039}">
      <dgm:prSet phldrT="[Texto]"/>
      <dgm:spPr/>
      <dgm:t>
        <a:bodyPr/>
        <a:lstStyle/>
        <a:p>
          <a:r>
            <a:rPr lang="es-MX" dirty="0"/>
            <a:t>Recursos tecnológicos</a:t>
          </a:r>
        </a:p>
      </dgm:t>
    </dgm:pt>
    <dgm:pt modelId="{D4BB616F-C503-42C9-86FB-21812F7428D5}" type="parTrans" cxnId="{6CD88FAA-C7FD-4B0D-893C-618A4E406544}">
      <dgm:prSet/>
      <dgm:spPr/>
      <dgm:t>
        <a:bodyPr/>
        <a:lstStyle/>
        <a:p>
          <a:endParaRPr lang="es-MX"/>
        </a:p>
      </dgm:t>
    </dgm:pt>
    <dgm:pt modelId="{4E901588-B953-44EF-955A-9F55D7B23043}" type="sibTrans" cxnId="{6CD88FAA-C7FD-4B0D-893C-618A4E406544}">
      <dgm:prSet/>
      <dgm:spPr/>
      <dgm:t>
        <a:bodyPr/>
        <a:lstStyle/>
        <a:p>
          <a:endParaRPr lang="es-MX"/>
        </a:p>
      </dgm:t>
    </dgm:pt>
    <dgm:pt modelId="{4C78B94A-6405-49ED-9BDF-BD261C8F9AD4}">
      <dgm:prSet phldrT="[Texto]" custT="1"/>
      <dgm:spPr/>
      <dgm:t>
        <a:bodyPr/>
        <a:lstStyle/>
        <a:p>
          <a:r>
            <a:rPr lang="es-MX" sz="1600" b="1" dirty="0"/>
            <a:t>Independientes</a:t>
          </a:r>
          <a:r>
            <a:rPr lang="es-MX" sz="800" dirty="0"/>
            <a:t> </a:t>
          </a:r>
        </a:p>
      </dgm:t>
    </dgm:pt>
    <dgm:pt modelId="{98C62516-05AA-4FB5-A030-8EE4D66E0015}" type="parTrans" cxnId="{B06E9BA1-0411-47DB-BD3F-5E51DCE020E7}">
      <dgm:prSet/>
      <dgm:spPr/>
      <dgm:t>
        <a:bodyPr/>
        <a:lstStyle/>
        <a:p>
          <a:endParaRPr lang="es-MX"/>
        </a:p>
      </dgm:t>
    </dgm:pt>
    <dgm:pt modelId="{7DE7B762-D76F-4559-916A-D39E3BF743E4}" type="sibTrans" cxnId="{B06E9BA1-0411-47DB-BD3F-5E51DCE020E7}">
      <dgm:prSet/>
      <dgm:spPr/>
      <dgm:t>
        <a:bodyPr/>
        <a:lstStyle/>
        <a:p>
          <a:endParaRPr lang="es-MX"/>
        </a:p>
      </dgm:t>
    </dgm:pt>
    <dgm:pt modelId="{27F5C319-2960-4B90-A9BD-6CC2E81E8B66}">
      <dgm:prSet phldrT="[Texto]"/>
      <dgm:spPr/>
      <dgm:t>
        <a:bodyPr/>
        <a:lstStyle/>
        <a:p>
          <a:r>
            <a:rPr lang="es-MX" dirty="0"/>
            <a:t>Calidad de servicio</a:t>
          </a:r>
        </a:p>
      </dgm:t>
    </dgm:pt>
    <dgm:pt modelId="{35B75C51-5F36-4347-9069-2C739EB2CD16}" type="parTrans" cxnId="{66787161-8913-4032-8E5F-BA197C0BEAB6}">
      <dgm:prSet/>
      <dgm:spPr/>
      <dgm:t>
        <a:bodyPr/>
        <a:lstStyle/>
        <a:p>
          <a:endParaRPr lang="es-MX"/>
        </a:p>
      </dgm:t>
    </dgm:pt>
    <dgm:pt modelId="{181C4245-1390-45CD-9127-E651C3FC22AA}" type="sibTrans" cxnId="{66787161-8913-4032-8E5F-BA197C0BEAB6}">
      <dgm:prSet/>
      <dgm:spPr/>
      <dgm:t>
        <a:bodyPr/>
        <a:lstStyle/>
        <a:p>
          <a:endParaRPr lang="es-MX"/>
        </a:p>
      </dgm:t>
    </dgm:pt>
    <dgm:pt modelId="{84EFDEFA-6725-4B1C-AFA7-9E098E731669}">
      <dgm:prSet phldrT="[Texto]"/>
      <dgm:spPr/>
      <dgm:t>
        <a:bodyPr/>
        <a:lstStyle/>
        <a:p>
          <a:r>
            <a:rPr lang="es-MX" dirty="0"/>
            <a:t>Recurso económico </a:t>
          </a:r>
        </a:p>
      </dgm:t>
    </dgm:pt>
    <dgm:pt modelId="{9B4F98C0-AC00-4787-A3FB-BC86B545A060}" type="parTrans" cxnId="{EF14F93B-6D23-4515-B6A7-A671D2838659}">
      <dgm:prSet/>
      <dgm:spPr/>
      <dgm:t>
        <a:bodyPr/>
        <a:lstStyle/>
        <a:p>
          <a:endParaRPr lang="es-MX"/>
        </a:p>
      </dgm:t>
    </dgm:pt>
    <dgm:pt modelId="{0B8FAF54-A9EB-4636-B303-EBFE320B633D}" type="sibTrans" cxnId="{EF14F93B-6D23-4515-B6A7-A671D2838659}">
      <dgm:prSet/>
      <dgm:spPr/>
      <dgm:t>
        <a:bodyPr/>
        <a:lstStyle/>
        <a:p>
          <a:endParaRPr lang="es-MX"/>
        </a:p>
      </dgm:t>
    </dgm:pt>
    <dgm:pt modelId="{3584C60A-2B14-4911-8B25-5697B07C8919}">
      <dgm:prSet phldrT="[Texto]"/>
      <dgm:spPr/>
      <dgm:t>
        <a:bodyPr/>
        <a:lstStyle/>
        <a:p>
          <a:r>
            <a:rPr lang="es-MX" dirty="0"/>
            <a:t>Recurso humano</a:t>
          </a:r>
        </a:p>
      </dgm:t>
    </dgm:pt>
    <dgm:pt modelId="{D4889916-D14B-45B9-BAF9-3FE851636A21}" type="parTrans" cxnId="{9FE1587E-CB17-4D81-A6AF-E86097313455}">
      <dgm:prSet/>
      <dgm:spPr/>
      <dgm:t>
        <a:bodyPr/>
        <a:lstStyle/>
        <a:p>
          <a:endParaRPr lang="es-MX"/>
        </a:p>
      </dgm:t>
    </dgm:pt>
    <dgm:pt modelId="{EF13DECC-0E46-4601-8C0B-A78EC4B902B1}" type="sibTrans" cxnId="{9FE1587E-CB17-4D81-A6AF-E86097313455}">
      <dgm:prSet/>
      <dgm:spPr/>
      <dgm:t>
        <a:bodyPr/>
        <a:lstStyle/>
        <a:p>
          <a:endParaRPr lang="es-MX"/>
        </a:p>
      </dgm:t>
    </dgm:pt>
    <dgm:pt modelId="{74F882C1-9CCB-4300-B898-BEE7E058D236}" type="pres">
      <dgm:prSet presAssocID="{0CB7F297-91CD-400C-95C6-5105525F2F9D}" presName="list" presStyleCnt="0">
        <dgm:presLayoutVars>
          <dgm:dir/>
          <dgm:animLvl val="lvl"/>
        </dgm:presLayoutVars>
      </dgm:prSet>
      <dgm:spPr/>
    </dgm:pt>
    <dgm:pt modelId="{03722E55-C907-44E0-A69F-9518B2D09803}" type="pres">
      <dgm:prSet presAssocID="{916A3D87-5E70-44C8-AB70-D2FA15701C59}" presName="posSpace" presStyleCnt="0"/>
      <dgm:spPr/>
    </dgm:pt>
    <dgm:pt modelId="{8E2AE6E3-19EA-4916-97DA-F1B1B30097B4}" type="pres">
      <dgm:prSet presAssocID="{916A3D87-5E70-44C8-AB70-D2FA15701C59}" presName="vertFlow" presStyleCnt="0"/>
      <dgm:spPr/>
    </dgm:pt>
    <dgm:pt modelId="{9DB6A223-142B-423E-8EF3-9687152CD919}" type="pres">
      <dgm:prSet presAssocID="{916A3D87-5E70-44C8-AB70-D2FA15701C59}" presName="topSpace" presStyleCnt="0"/>
      <dgm:spPr/>
    </dgm:pt>
    <dgm:pt modelId="{5B91EA95-7ED2-4E47-A2EB-F46C268D139C}" type="pres">
      <dgm:prSet presAssocID="{916A3D87-5E70-44C8-AB70-D2FA15701C59}" presName="firstComp" presStyleCnt="0"/>
      <dgm:spPr/>
    </dgm:pt>
    <dgm:pt modelId="{79B8370F-EEBF-4381-B302-A2FB8508E737}" type="pres">
      <dgm:prSet presAssocID="{916A3D87-5E70-44C8-AB70-D2FA15701C59}" presName="firstChild" presStyleLbl="bgAccFollowNode1" presStyleIdx="0" presStyleCnt="4" custLinFactNeighborX="16886" custLinFactNeighborY="19148"/>
      <dgm:spPr/>
    </dgm:pt>
    <dgm:pt modelId="{CEF3A9A0-2352-4595-893B-2E6D8E53527C}" type="pres">
      <dgm:prSet presAssocID="{916A3D87-5E70-44C8-AB70-D2FA15701C59}" presName="firstChildTx" presStyleLbl="bgAccFollowNode1" presStyleIdx="0" presStyleCnt="4">
        <dgm:presLayoutVars>
          <dgm:bulletEnabled val="1"/>
        </dgm:presLayoutVars>
      </dgm:prSet>
      <dgm:spPr/>
    </dgm:pt>
    <dgm:pt modelId="{5E3964C8-3E8D-4F0E-9ECD-E860EDF321DD}" type="pres">
      <dgm:prSet presAssocID="{916A3D87-5E70-44C8-AB70-D2FA15701C59}" presName="negSpace" presStyleCnt="0"/>
      <dgm:spPr/>
    </dgm:pt>
    <dgm:pt modelId="{F8F2276F-0357-4BB7-9B20-8B2B43088D83}" type="pres">
      <dgm:prSet presAssocID="{916A3D87-5E70-44C8-AB70-D2FA15701C59}" presName="circle" presStyleLbl="node1" presStyleIdx="0" presStyleCnt="2" custScaleX="133038" custScaleY="110911"/>
      <dgm:spPr/>
    </dgm:pt>
    <dgm:pt modelId="{AE911C28-7491-4983-8000-61016F3B9968}" type="pres">
      <dgm:prSet presAssocID="{48DE290A-5A53-4AEB-97D0-E4887DB72040}" presName="transSpace" presStyleCnt="0"/>
      <dgm:spPr/>
    </dgm:pt>
    <dgm:pt modelId="{75CEF73D-1617-474A-8E8E-C1F9D87E0E29}" type="pres">
      <dgm:prSet presAssocID="{4C78B94A-6405-49ED-9BDF-BD261C8F9AD4}" presName="posSpace" presStyleCnt="0"/>
      <dgm:spPr/>
    </dgm:pt>
    <dgm:pt modelId="{2B29CA4F-E590-4419-8691-DB4E68E25EF4}" type="pres">
      <dgm:prSet presAssocID="{4C78B94A-6405-49ED-9BDF-BD261C8F9AD4}" presName="vertFlow" presStyleCnt="0"/>
      <dgm:spPr/>
    </dgm:pt>
    <dgm:pt modelId="{5D29FF86-7080-4299-8E06-7E516D2943F1}" type="pres">
      <dgm:prSet presAssocID="{4C78B94A-6405-49ED-9BDF-BD261C8F9AD4}" presName="topSpace" presStyleCnt="0"/>
      <dgm:spPr/>
    </dgm:pt>
    <dgm:pt modelId="{13FAFE95-F2D2-4329-852C-7840D8B29D48}" type="pres">
      <dgm:prSet presAssocID="{4C78B94A-6405-49ED-9BDF-BD261C8F9AD4}" presName="firstComp" presStyleCnt="0"/>
      <dgm:spPr/>
    </dgm:pt>
    <dgm:pt modelId="{033E4776-6AF5-4621-8812-00177C733009}" type="pres">
      <dgm:prSet presAssocID="{4C78B94A-6405-49ED-9BDF-BD261C8F9AD4}" presName="firstChild" presStyleLbl="bgAccFollowNode1" presStyleIdx="1" presStyleCnt="4" custLinFactNeighborX="30232" custLinFactNeighborY="3115"/>
      <dgm:spPr/>
    </dgm:pt>
    <dgm:pt modelId="{AA12512C-FAF3-4D85-B192-7638A991FAA3}" type="pres">
      <dgm:prSet presAssocID="{4C78B94A-6405-49ED-9BDF-BD261C8F9AD4}" presName="firstChildTx" presStyleLbl="bgAccFollowNode1" presStyleIdx="1" presStyleCnt="4">
        <dgm:presLayoutVars>
          <dgm:bulletEnabled val="1"/>
        </dgm:presLayoutVars>
      </dgm:prSet>
      <dgm:spPr/>
    </dgm:pt>
    <dgm:pt modelId="{D43833C5-AEBB-496D-8085-E79DEBA8C986}" type="pres">
      <dgm:prSet presAssocID="{84EFDEFA-6725-4B1C-AFA7-9E098E731669}" presName="comp" presStyleCnt="0"/>
      <dgm:spPr/>
    </dgm:pt>
    <dgm:pt modelId="{330EE08B-41A3-4C76-9CF4-69366E73F753}" type="pres">
      <dgm:prSet presAssocID="{84EFDEFA-6725-4B1C-AFA7-9E098E731669}" presName="child" presStyleLbl="bgAccFollowNode1" presStyleIdx="2" presStyleCnt="4" custLinFactNeighborX="28890" custLinFactNeighborY="3717"/>
      <dgm:spPr/>
    </dgm:pt>
    <dgm:pt modelId="{DCB30F97-8911-4712-BD71-8AFBFFF711C5}" type="pres">
      <dgm:prSet presAssocID="{84EFDEFA-6725-4B1C-AFA7-9E098E731669}" presName="childTx" presStyleLbl="bgAccFollowNode1" presStyleIdx="2" presStyleCnt="4">
        <dgm:presLayoutVars>
          <dgm:bulletEnabled val="1"/>
        </dgm:presLayoutVars>
      </dgm:prSet>
      <dgm:spPr/>
    </dgm:pt>
    <dgm:pt modelId="{91831AFB-4D42-4B4B-9654-B53565E3EDF0}" type="pres">
      <dgm:prSet presAssocID="{3584C60A-2B14-4911-8B25-5697B07C8919}" presName="comp" presStyleCnt="0"/>
      <dgm:spPr/>
    </dgm:pt>
    <dgm:pt modelId="{E3119741-AAD8-478E-A465-5407DD00F07E}" type="pres">
      <dgm:prSet presAssocID="{3584C60A-2B14-4911-8B25-5697B07C8919}" presName="child" presStyleLbl="bgAccFollowNode1" presStyleIdx="3" presStyleCnt="4" custLinFactNeighborX="25706" custLinFactNeighborY="4628"/>
      <dgm:spPr/>
    </dgm:pt>
    <dgm:pt modelId="{09CB5FD9-64E0-4995-AB1E-4244E64F3BF6}" type="pres">
      <dgm:prSet presAssocID="{3584C60A-2B14-4911-8B25-5697B07C8919}" presName="childTx" presStyleLbl="bgAccFollowNode1" presStyleIdx="3" presStyleCnt="4">
        <dgm:presLayoutVars>
          <dgm:bulletEnabled val="1"/>
        </dgm:presLayoutVars>
      </dgm:prSet>
      <dgm:spPr/>
    </dgm:pt>
    <dgm:pt modelId="{AC7D474E-915B-4A39-ADC8-6658321CFC9C}" type="pres">
      <dgm:prSet presAssocID="{4C78B94A-6405-49ED-9BDF-BD261C8F9AD4}" presName="negSpace" presStyleCnt="0"/>
      <dgm:spPr/>
    </dgm:pt>
    <dgm:pt modelId="{159C274F-DD40-460E-953E-3C9310F0D0A7}" type="pres">
      <dgm:prSet presAssocID="{4C78B94A-6405-49ED-9BDF-BD261C8F9AD4}" presName="circle" presStyleLbl="node1" presStyleIdx="1" presStyleCnt="2" custScaleX="154200" custScaleY="112859" custLinFactNeighborX="-4711" custLinFactNeighborY="-3405"/>
      <dgm:spPr/>
    </dgm:pt>
  </dgm:ptLst>
  <dgm:cxnLst>
    <dgm:cxn modelId="{68415916-60BE-4242-88A2-47ABD0387997}" type="presOf" srcId="{84EFDEFA-6725-4B1C-AFA7-9E098E731669}" destId="{330EE08B-41A3-4C76-9CF4-69366E73F753}" srcOrd="0" destOrd="0" presId="urn:microsoft.com/office/officeart/2005/8/layout/hList9"/>
    <dgm:cxn modelId="{FAB9CD16-93C2-4A29-8E8A-11999DCD9A35}" type="presOf" srcId="{916A3D87-5E70-44C8-AB70-D2FA15701C59}" destId="{F8F2276F-0357-4BB7-9B20-8B2B43088D83}" srcOrd="0" destOrd="0" presId="urn:microsoft.com/office/officeart/2005/8/layout/hList9"/>
    <dgm:cxn modelId="{A9C8182D-CB26-4C07-A586-4A640BE1FD11}" type="presOf" srcId="{84EFDEFA-6725-4B1C-AFA7-9E098E731669}" destId="{DCB30F97-8911-4712-BD71-8AFBFFF711C5}" srcOrd="1" destOrd="0" presId="urn:microsoft.com/office/officeart/2005/8/layout/hList9"/>
    <dgm:cxn modelId="{EF14F93B-6D23-4515-B6A7-A671D2838659}" srcId="{4C78B94A-6405-49ED-9BDF-BD261C8F9AD4}" destId="{84EFDEFA-6725-4B1C-AFA7-9E098E731669}" srcOrd="1" destOrd="0" parTransId="{9B4F98C0-AC00-4787-A3FB-BC86B545A060}" sibTransId="{0B8FAF54-A9EB-4636-B303-EBFE320B633D}"/>
    <dgm:cxn modelId="{9E01483D-E368-4E99-A281-18AED077A486}" type="presOf" srcId="{A9E8AC2D-DC4B-4057-B8C8-10C9C5279039}" destId="{79B8370F-EEBF-4381-B302-A2FB8508E737}" srcOrd="0" destOrd="0" presId="urn:microsoft.com/office/officeart/2005/8/layout/hList9"/>
    <dgm:cxn modelId="{66787161-8913-4032-8E5F-BA197C0BEAB6}" srcId="{4C78B94A-6405-49ED-9BDF-BD261C8F9AD4}" destId="{27F5C319-2960-4B90-A9BD-6CC2E81E8B66}" srcOrd="0" destOrd="0" parTransId="{35B75C51-5F36-4347-9069-2C739EB2CD16}" sibTransId="{181C4245-1390-45CD-9127-E651C3FC22AA}"/>
    <dgm:cxn modelId="{CF3B5F62-EA8B-4645-A5A2-271A6C260920}" type="presOf" srcId="{27F5C319-2960-4B90-A9BD-6CC2E81E8B66}" destId="{033E4776-6AF5-4621-8812-00177C733009}" srcOrd="0" destOrd="0" presId="urn:microsoft.com/office/officeart/2005/8/layout/hList9"/>
    <dgm:cxn modelId="{30937653-B9AD-418C-B741-CC39D99BE54A}" type="presOf" srcId="{27F5C319-2960-4B90-A9BD-6CC2E81E8B66}" destId="{AA12512C-FAF3-4D85-B192-7638A991FAA3}" srcOrd="1" destOrd="0" presId="urn:microsoft.com/office/officeart/2005/8/layout/hList9"/>
    <dgm:cxn modelId="{84607455-8A99-4184-A806-6DD6EC4639E1}" type="presOf" srcId="{A9E8AC2D-DC4B-4057-B8C8-10C9C5279039}" destId="{CEF3A9A0-2352-4595-893B-2E6D8E53527C}" srcOrd="1" destOrd="0" presId="urn:microsoft.com/office/officeart/2005/8/layout/hList9"/>
    <dgm:cxn modelId="{99952557-07CE-41AC-AB73-EBCF276783D6}" type="presOf" srcId="{3584C60A-2B14-4911-8B25-5697B07C8919}" destId="{E3119741-AAD8-478E-A465-5407DD00F07E}" srcOrd="0" destOrd="0" presId="urn:microsoft.com/office/officeart/2005/8/layout/hList9"/>
    <dgm:cxn modelId="{9FE1587E-CB17-4D81-A6AF-E86097313455}" srcId="{4C78B94A-6405-49ED-9BDF-BD261C8F9AD4}" destId="{3584C60A-2B14-4911-8B25-5697B07C8919}" srcOrd="2" destOrd="0" parTransId="{D4889916-D14B-45B9-BAF9-3FE851636A21}" sibTransId="{EF13DECC-0E46-4601-8C0B-A78EC4B902B1}"/>
    <dgm:cxn modelId="{EBB21895-E098-45BE-96FB-0FA96ECEF973}" type="presOf" srcId="{3584C60A-2B14-4911-8B25-5697B07C8919}" destId="{09CB5FD9-64E0-4995-AB1E-4244E64F3BF6}" srcOrd="1" destOrd="0" presId="urn:microsoft.com/office/officeart/2005/8/layout/hList9"/>
    <dgm:cxn modelId="{B06E9BA1-0411-47DB-BD3F-5E51DCE020E7}" srcId="{0CB7F297-91CD-400C-95C6-5105525F2F9D}" destId="{4C78B94A-6405-49ED-9BDF-BD261C8F9AD4}" srcOrd="1" destOrd="0" parTransId="{98C62516-05AA-4FB5-A030-8EE4D66E0015}" sibTransId="{7DE7B762-D76F-4559-916A-D39E3BF743E4}"/>
    <dgm:cxn modelId="{6CD88FAA-C7FD-4B0D-893C-618A4E406544}" srcId="{916A3D87-5E70-44C8-AB70-D2FA15701C59}" destId="{A9E8AC2D-DC4B-4057-B8C8-10C9C5279039}" srcOrd="0" destOrd="0" parTransId="{D4BB616F-C503-42C9-86FB-21812F7428D5}" sibTransId="{4E901588-B953-44EF-955A-9F55D7B23043}"/>
    <dgm:cxn modelId="{039245AE-5C1A-4AD0-97FE-E406070DCA4F}" type="presOf" srcId="{0CB7F297-91CD-400C-95C6-5105525F2F9D}" destId="{74F882C1-9CCB-4300-B898-BEE7E058D236}" srcOrd="0" destOrd="0" presId="urn:microsoft.com/office/officeart/2005/8/layout/hList9"/>
    <dgm:cxn modelId="{F36C6ED2-03F9-4755-A3C7-A9B047158DFB}" type="presOf" srcId="{4C78B94A-6405-49ED-9BDF-BD261C8F9AD4}" destId="{159C274F-DD40-460E-953E-3C9310F0D0A7}" srcOrd="0" destOrd="0" presId="urn:microsoft.com/office/officeart/2005/8/layout/hList9"/>
    <dgm:cxn modelId="{BF2E99FF-8528-4769-8A83-2DE6340D66C2}" srcId="{0CB7F297-91CD-400C-95C6-5105525F2F9D}" destId="{916A3D87-5E70-44C8-AB70-D2FA15701C59}" srcOrd="0" destOrd="0" parTransId="{08D4D189-CA2C-46D8-AEAB-C88ACD66C797}" sibTransId="{48DE290A-5A53-4AEB-97D0-E4887DB72040}"/>
    <dgm:cxn modelId="{1D2A81BB-0815-4671-BA6A-B7694AFC13B3}" type="presParOf" srcId="{74F882C1-9CCB-4300-B898-BEE7E058D236}" destId="{03722E55-C907-44E0-A69F-9518B2D09803}" srcOrd="0" destOrd="0" presId="urn:microsoft.com/office/officeart/2005/8/layout/hList9"/>
    <dgm:cxn modelId="{6DF23FF4-9E4C-4997-A94C-77A905D6CBAE}" type="presParOf" srcId="{74F882C1-9CCB-4300-B898-BEE7E058D236}" destId="{8E2AE6E3-19EA-4916-97DA-F1B1B30097B4}" srcOrd="1" destOrd="0" presId="urn:microsoft.com/office/officeart/2005/8/layout/hList9"/>
    <dgm:cxn modelId="{34ED4DED-4F71-4F54-AE1C-5C2682B49F99}" type="presParOf" srcId="{8E2AE6E3-19EA-4916-97DA-F1B1B30097B4}" destId="{9DB6A223-142B-423E-8EF3-9687152CD919}" srcOrd="0" destOrd="0" presId="urn:microsoft.com/office/officeart/2005/8/layout/hList9"/>
    <dgm:cxn modelId="{78A26FD2-11E1-427C-9786-8A22ECE7033F}" type="presParOf" srcId="{8E2AE6E3-19EA-4916-97DA-F1B1B30097B4}" destId="{5B91EA95-7ED2-4E47-A2EB-F46C268D139C}" srcOrd="1" destOrd="0" presId="urn:microsoft.com/office/officeart/2005/8/layout/hList9"/>
    <dgm:cxn modelId="{579C52B2-7259-4905-B01A-4F04ED170862}" type="presParOf" srcId="{5B91EA95-7ED2-4E47-A2EB-F46C268D139C}" destId="{79B8370F-EEBF-4381-B302-A2FB8508E737}" srcOrd="0" destOrd="0" presId="urn:microsoft.com/office/officeart/2005/8/layout/hList9"/>
    <dgm:cxn modelId="{A6A7AC0B-36D7-4880-9223-C2F4F1D7F4A3}" type="presParOf" srcId="{5B91EA95-7ED2-4E47-A2EB-F46C268D139C}" destId="{CEF3A9A0-2352-4595-893B-2E6D8E53527C}" srcOrd="1" destOrd="0" presId="urn:microsoft.com/office/officeart/2005/8/layout/hList9"/>
    <dgm:cxn modelId="{A1FA198B-867D-4B15-AC0F-8EB900CA40FA}" type="presParOf" srcId="{74F882C1-9CCB-4300-B898-BEE7E058D236}" destId="{5E3964C8-3E8D-4F0E-9ECD-E860EDF321DD}" srcOrd="2" destOrd="0" presId="urn:microsoft.com/office/officeart/2005/8/layout/hList9"/>
    <dgm:cxn modelId="{86BA4DFF-F60D-4D27-8D72-5BE8BAB65877}" type="presParOf" srcId="{74F882C1-9CCB-4300-B898-BEE7E058D236}" destId="{F8F2276F-0357-4BB7-9B20-8B2B43088D83}" srcOrd="3" destOrd="0" presId="urn:microsoft.com/office/officeart/2005/8/layout/hList9"/>
    <dgm:cxn modelId="{809F9CE2-4C27-455A-9F68-51A1F30991AE}" type="presParOf" srcId="{74F882C1-9CCB-4300-B898-BEE7E058D236}" destId="{AE911C28-7491-4983-8000-61016F3B9968}" srcOrd="4" destOrd="0" presId="urn:microsoft.com/office/officeart/2005/8/layout/hList9"/>
    <dgm:cxn modelId="{2D2CAAA5-A8AE-4A36-A8FC-501E3CC0F16A}" type="presParOf" srcId="{74F882C1-9CCB-4300-B898-BEE7E058D236}" destId="{75CEF73D-1617-474A-8E8E-C1F9D87E0E29}" srcOrd="5" destOrd="0" presId="urn:microsoft.com/office/officeart/2005/8/layout/hList9"/>
    <dgm:cxn modelId="{969CD361-420F-44C2-8682-BB8CE5C1375E}" type="presParOf" srcId="{74F882C1-9CCB-4300-B898-BEE7E058D236}" destId="{2B29CA4F-E590-4419-8691-DB4E68E25EF4}" srcOrd="6" destOrd="0" presId="urn:microsoft.com/office/officeart/2005/8/layout/hList9"/>
    <dgm:cxn modelId="{8EC24D3D-6EC5-4582-A9FB-6DD1298F38BD}" type="presParOf" srcId="{2B29CA4F-E590-4419-8691-DB4E68E25EF4}" destId="{5D29FF86-7080-4299-8E06-7E516D2943F1}" srcOrd="0" destOrd="0" presId="urn:microsoft.com/office/officeart/2005/8/layout/hList9"/>
    <dgm:cxn modelId="{6DC66615-7A8C-4183-9D55-BE33353E86FE}" type="presParOf" srcId="{2B29CA4F-E590-4419-8691-DB4E68E25EF4}" destId="{13FAFE95-F2D2-4329-852C-7840D8B29D48}" srcOrd="1" destOrd="0" presId="urn:microsoft.com/office/officeart/2005/8/layout/hList9"/>
    <dgm:cxn modelId="{FD6021D5-619C-41A0-B06A-6ED4E1F8744C}" type="presParOf" srcId="{13FAFE95-F2D2-4329-852C-7840D8B29D48}" destId="{033E4776-6AF5-4621-8812-00177C733009}" srcOrd="0" destOrd="0" presId="urn:microsoft.com/office/officeart/2005/8/layout/hList9"/>
    <dgm:cxn modelId="{4F1366F5-11DC-48C8-BAA2-BA9DFD026CBC}" type="presParOf" srcId="{13FAFE95-F2D2-4329-852C-7840D8B29D48}" destId="{AA12512C-FAF3-4D85-B192-7638A991FAA3}" srcOrd="1" destOrd="0" presId="urn:microsoft.com/office/officeart/2005/8/layout/hList9"/>
    <dgm:cxn modelId="{A56A4877-BFDE-40C9-9104-2C4179F1DA2C}" type="presParOf" srcId="{2B29CA4F-E590-4419-8691-DB4E68E25EF4}" destId="{D43833C5-AEBB-496D-8085-E79DEBA8C986}" srcOrd="2" destOrd="0" presId="urn:microsoft.com/office/officeart/2005/8/layout/hList9"/>
    <dgm:cxn modelId="{54A75B6D-EA2D-431D-8F33-65CB2AD9F70F}" type="presParOf" srcId="{D43833C5-AEBB-496D-8085-E79DEBA8C986}" destId="{330EE08B-41A3-4C76-9CF4-69366E73F753}" srcOrd="0" destOrd="0" presId="urn:microsoft.com/office/officeart/2005/8/layout/hList9"/>
    <dgm:cxn modelId="{7B83074A-FA58-4CA0-BD9E-1F15CF8BCD8B}" type="presParOf" srcId="{D43833C5-AEBB-496D-8085-E79DEBA8C986}" destId="{DCB30F97-8911-4712-BD71-8AFBFFF711C5}" srcOrd="1" destOrd="0" presId="urn:microsoft.com/office/officeart/2005/8/layout/hList9"/>
    <dgm:cxn modelId="{890AB27C-D87B-4B20-88BD-A5C8FF6187C9}" type="presParOf" srcId="{2B29CA4F-E590-4419-8691-DB4E68E25EF4}" destId="{91831AFB-4D42-4B4B-9654-B53565E3EDF0}" srcOrd="3" destOrd="0" presId="urn:microsoft.com/office/officeart/2005/8/layout/hList9"/>
    <dgm:cxn modelId="{EAE97423-9CBC-4D26-A785-33BE40650F86}" type="presParOf" srcId="{91831AFB-4D42-4B4B-9654-B53565E3EDF0}" destId="{E3119741-AAD8-478E-A465-5407DD00F07E}" srcOrd="0" destOrd="0" presId="urn:microsoft.com/office/officeart/2005/8/layout/hList9"/>
    <dgm:cxn modelId="{ADF6ECCC-694C-4DBE-BFC8-6A8D923239CF}" type="presParOf" srcId="{91831AFB-4D42-4B4B-9654-B53565E3EDF0}" destId="{09CB5FD9-64E0-4995-AB1E-4244E64F3BF6}" srcOrd="1" destOrd="0" presId="urn:microsoft.com/office/officeart/2005/8/layout/hList9"/>
    <dgm:cxn modelId="{71D5A90F-BF61-4292-8322-1B30B896A925}" type="presParOf" srcId="{74F882C1-9CCB-4300-B898-BEE7E058D236}" destId="{AC7D474E-915B-4A39-ADC8-6658321CFC9C}" srcOrd="7" destOrd="0" presId="urn:microsoft.com/office/officeart/2005/8/layout/hList9"/>
    <dgm:cxn modelId="{A4DBCF5E-DC61-4660-8330-1121B9BF5E4E}" type="presParOf" srcId="{74F882C1-9CCB-4300-B898-BEE7E058D236}" destId="{159C274F-DD40-460E-953E-3C9310F0D0A7}" srcOrd="8"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A9B19-1307-4078-809F-79A46A0BAC7A}">
      <dsp:nvSpPr>
        <dsp:cNvPr id="0" name=""/>
        <dsp:cNvSpPr/>
      </dsp:nvSpPr>
      <dsp:spPr>
        <a:xfrm>
          <a:off x="2391988" y="28872"/>
          <a:ext cx="5947450" cy="2039316"/>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a:t>Realizar un diagnóstico que permita identificar las necesidades y áreas de oportunidad para diseñar un plan Tecnológico bajo el modelo de las 5 hélices en el TecNM campus Querétaro, para mejorar procesos administrativos y </a:t>
          </a:r>
          <a:r>
            <a:rPr lang="es-MX" sz="1600" kern="1200" dirty="0" err="1"/>
            <a:t>eficientar</a:t>
          </a:r>
          <a:r>
            <a:rPr lang="es-MX" sz="1600" kern="1200" dirty="0"/>
            <a:t> los tiempos de respuesta, reduciendo recurso humano, materiales y económicos</a:t>
          </a:r>
        </a:p>
      </dsp:txBody>
      <dsp:txXfrm>
        <a:off x="2391988" y="283787"/>
        <a:ext cx="5182707" cy="1529487"/>
      </dsp:txXfrm>
    </dsp:sp>
    <dsp:sp modelId="{DE91F723-8F45-4A61-BB0A-89F1018A027A}">
      <dsp:nvSpPr>
        <dsp:cNvPr id="0" name=""/>
        <dsp:cNvSpPr/>
      </dsp:nvSpPr>
      <dsp:spPr>
        <a:xfrm>
          <a:off x="6506" y="209054"/>
          <a:ext cx="2378975" cy="162626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MX" sz="3500" kern="1200" dirty="0"/>
            <a:t>General</a:t>
          </a:r>
        </a:p>
      </dsp:txBody>
      <dsp:txXfrm>
        <a:off x="85894" y="288442"/>
        <a:ext cx="2220199" cy="1467485"/>
      </dsp:txXfrm>
    </dsp:sp>
    <dsp:sp modelId="{9E6D7C21-257A-4AEF-AC79-802FA3ED17EB}">
      <dsp:nvSpPr>
        <dsp:cNvPr id="0" name=""/>
        <dsp:cNvSpPr/>
      </dsp:nvSpPr>
      <dsp:spPr>
        <a:xfrm>
          <a:off x="2525913" y="2204469"/>
          <a:ext cx="5808988" cy="2269594"/>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Detectar los actores participes del modelo de las 5 hélices y su vinculación con la institución.</a:t>
          </a:r>
          <a:endParaRPr lang="es-MX" sz="1400" kern="1200" dirty="0"/>
        </a:p>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Identificar los procesos administrativos que forman parte del aprendizaje de los estudiantes.</a:t>
          </a:r>
          <a:endParaRPr lang="es-MX" sz="1400" kern="1200" dirty="0"/>
        </a:p>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Analizar  qué factores influyen en el desarrollo de competencias y habilidades de los  estudiantes</a:t>
          </a:r>
          <a:endParaRPr lang="es-MX" sz="1400" kern="1200" dirty="0"/>
        </a:p>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Diseñar  un plan tecnológico para eficiencia y eficacia de los procesos administrativos</a:t>
          </a:r>
          <a:endParaRPr lang="es-MX" sz="1400" kern="1200" dirty="0"/>
        </a:p>
      </dsp:txBody>
      <dsp:txXfrm>
        <a:off x="2525913" y="2488168"/>
        <a:ext cx="4957890" cy="1702196"/>
      </dsp:txXfrm>
    </dsp:sp>
    <dsp:sp modelId="{A4F6AF23-7438-4418-8EBD-DDFF2CDB84D6}">
      <dsp:nvSpPr>
        <dsp:cNvPr id="0" name=""/>
        <dsp:cNvSpPr/>
      </dsp:nvSpPr>
      <dsp:spPr>
        <a:xfrm>
          <a:off x="4536" y="2526136"/>
          <a:ext cx="2521377" cy="162626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MX" sz="3500" kern="1200" dirty="0"/>
            <a:t>Específicos</a:t>
          </a:r>
        </a:p>
      </dsp:txBody>
      <dsp:txXfrm>
        <a:off x="83924" y="2605524"/>
        <a:ext cx="2362601" cy="1467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9D1D3-A56B-4E15-B495-2EF312ABE71A}">
      <dsp:nvSpPr>
        <dsp:cNvPr id="0" name=""/>
        <dsp:cNvSpPr/>
      </dsp:nvSpPr>
      <dsp:spPr>
        <a:xfrm rot="5400000">
          <a:off x="-185453" y="191572"/>
          <a:ext cx="1236357" cy="865450"/>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Plan tecnológico</a:t>
          </a:r>
        </a:p>
      </dsp:txBody>
      <dsp:txXfrm rot="-5400000">
        <a:off x="1" y="438843"/>
        <a:ext cx="865450" cy="370907"/>
      </dsp:txXfrm>
    </dsp:sp>
    <dsp:sp modelId="{401C1F77-4EBB-4A67-827F-7124A17B3064}">
      <dsp:nvSpPr>
        <dsp:cNvPr id="0" name=""/>
        <dsp:cNvSpPr/>
      </dsp:nvSpPr>
      <dsp:spPr>
        <a:xfrm rot="5400000">
          <a:off x="5010034" y="-4138465"/>
          <a:ext cx="803632" cy="9092801"/>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Menciona que un plan tecnológico es un documento que incorpora los resultados del diagnóstico y pronóstico tecnológicos, objetivos tecnológicos de la organización, estrategia tecnológica. Rodríguez (2015).</a:t>
          </a:r>
        </a:p>
      </dsp:txBody>
      <dsp:txXfrm rot="-5400000">
        <a:off x="865450" y="45349"/>
        <a:ext cx="9053571" cy="725172"/>
      </dsp:txXfrm>
    </dsp:sp>
    <dsp:sp modelId="{6BB24B62-2073-4A96-A1C0-7E2CB099633E}">
      <dsp:nvSpPr>
        <dsp:cNvPr id="0" name=""/>
        <dsp:cNvSpPr/>
      </dsp:nvSpPr>
      <dsp:spPr>
        <a:xfrm rot="5400000">
          <a:off x="-185453" y="1281336"/>
          <a:ext cx="1236357" cy="865450"/>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Gestión tecnológica</a:t>
          </a:r>
        </a:p>
      </dsp:txBody>
      <dsp:txXfrm rot="-5400000">
        <a:off x="1" y="1528607"/>
        <a:ext cx="865450" cy="370907"/>
      </dsp:txXfrm>
    </dsp:sp>
    <dsp:sp modelId="{A02A64AD-A593-4D7A-AF49-5A2D577CE1F3}">
      <dsp:nvSpPr>
        <dsp:cNvPr id="0" name=""/>
        <dsp:cNvSpPr/>
      </dsp:nvSpPr>
      <dsp:spPr>
        <a:xfrm rot="5400000">
          <a:off x="5010034" y="-3048701"/>
          <a:ext cx="803632" cy="9092801"/>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Mediante la elaboración y ejecución de planes de innovación, ha ganado terreno en el mundo  al reconocer que ésta aporta elementos para conducir a la organización en el presente, pero también en el futuro. Gonzalez (2019).</a:t>
          </a:r>
        </a:p>
        <a:p>
          <a:pPr marL="57150" lvl="1" indent="-57150" algn="l" defTabSz="488950">
            <a:lnSpc>
              <a:spcPct val="90000"/>
            </a:lnSpc>
            <a:spcBef>
              <a:spcPct val="0"/>
            </a:spcBef>
            <a:spcAft>
              <a:spcPct val="15000"/>
            </a:spcAft>
            <a:buChar char="•"/>
          </a:pPr>
          <a:r>
            <a:rPr lang="es-MX" sz="1100" kern="1200" dirty="0"/>
            <a:t>La tecnología integra experiencia, conocimiento, instalaciones, equipo, recursos humanos y procesos; además, permite la generación de nuevos productos, procesos, servicios y sistemas, así como mejoras a los que ya existen. </a:t>
          </a:r>
        </a:p>
      </dsp:txBody>
      <dsp:txXfrm rot="-5400000">
        <a:off x="865450" y="1135113"/>
        <a:ext cx="9053571" cy="725172"/>
      </dsp:txXfrm>
    </dsp:sp>
    <dsp:sp modelId="{5B5DAC10-012F-4213-A507-7D53F883707E}">
      <dsp:nvSpPr>
        <dsp:cNvPr id="0" name=""/>
        <dsp:cNvSpPr/>
      </dsp:nvSpPr>
      <dsp:spPr>
        <a:xfrm rot="5400000">
          <a:off x="-185453" y="2371100"/>
          <a:ext cx="1236357" cy="865450"/>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a:t>Estándares de Gestión tecnológica</a:t>
          </a:r>
        </a:p>
      </dsp:txBody>
      <dsp:txXfrm rot="-5400000">
        <a:off x="1" y="2618371"/>
        <a:ext cx="865450" cy="370907"/>
      </dsp:txXfrm>
    </dsp:sp>
    <dsp:sp modelId="{F2E434C1-33F5-4641-BC8C-811B04DF3CA9}">
      <dsp:nvSpPr>
        <dsp:cNvPr id="0" name=""/>
        <dsp:cNvSpPr/>
      </dsp:nvSpPr>
      <dsp:spPr>
        <a:xfrm rot="5400000">
          <a:off x="5001367" y="-1964957"/>
          <a:ext cx="804054" cy="9092801"/>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Esta analogía constituye una herramienta muy valiosa para el diseño de cualquier modelo de gestión ya que el seguimiento de un estándar proporciona un mayor grado de confianza respecto a la calidad, El sistema de gestión de las actividades de ( I+D+i).</a:t>
          </a:r>
        </a:p>
      </dsp:txBody>
      <dsp:txXfrm rot="-5400000">
        <a:off x="856994" y="2218667"/>
        <a:ext cx="9053550" cy="725552"/>
      </dsp:txXfrm>
    </dsp:sp>
    <dsp:sp modelId="{78F3DD0D-C2FE-446E-BB9E-AD78782F3317}">
      <dsp:nvSpPr>
        <dsp:cNvPr id="0" name=""/>
        <dsp:cNvSpPr/>
      </dsp:nvSpPr>
      <dsp:spPr>
        <a:xfrm rot="5400000">
          <a:off x="-185453" y="3460865"/>
          <a:ext cx="1236357" cy="865450"/>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Modelo de las 5 Hélices</a:t>
          </a:r>
        </a:p>
      </dsp:txBody>
      <dsp:txXfrm rot="-5400000">
        <a:off x="1" y="3708136"/>
        <a:ext cx="865450" cy="370907"/>
      </dsp:txXfrm>
    </dsp:sp>
    <dsp:sp modelId="{BD5A1FCF-0908-467D-AFD6-5D13BB7FDC5A}">
      <dsp:nvSpPr>
        <dsp:cNvPr id="0" name=""/>
        <dsp:cNvSpPr/>
      </dsp:nvSpPr>
      <dsp:spPr>
        <a:xfrm rot="5400000">
          <a:off x="5010034" y="-869173"/>
          <a:ext cx="803632" cy="9092801"/>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La Quíntuple hélice se puede definir como un modelo teórico de innovación, basado en cinco subsistemas que intercambian conocimiento con el fin de generar y promover un desarrollo sostenible para la sociedad.</a:t>
          </a:r>
        </a:p>
        <a:p>
          <a:pPr marL="57150" lvl="1" indent="-57150" algn="l" defTabSz="488950">
            <a:lnSpc>
              <a:spcPct val="90000"/>
            </a:lnSpc>
            <a:spcBef>
              <a:spcPct val="0"/>
            </a:spcBef>
            <a:spcAft>
              <a:spcPct val="15000"/>
            </a:spcAft>
            <a:buChar char="•"/>
          </a:pPr>
          <a:r>
            <a:rPr lang="es-MX" sz="1100" kern="1200" dirty="0"/>
            <a:t>El modelo de innovación de la quíntuple hélice permite explorar el desarrollo sostenible de los países desde la perspectiva de las capacidades que cada uno de ellos posee en términos de personal altamente calificado en ciencia y tecnología. Palacios (2012),  </a:t>
          </a:r>
        </a:p>
      </dsp:txBody>
      <dsp:txXfrm rot="-5400000">
        <a:off x="865450" y="3314641"/>
        <a:ext cx="9053571" cy="725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61EB3-2289-4B7E-8A81-08286FD91235}">
      <dsp:nvSpPr>
        <dsp:cNvPr id="0" name=""/>
        <dsp:cNvSpPr/>
      </dsp:nvSpPr>
      <dsp:spPr>
        <a:xfrm>
          <a:off x="1096740" y="38207"/>
          <a:ext cx="2527097" cy="1886425"/>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endParaRPr lang="es-MX" sz="1000" kern="1200" dirty="0"/>
        </a:p>
        <a:p>
          <a:pPr marL="57150" lvl="1" indent="-57150" algn="l" defTabSz="444500">
            <a:lnSpc>
              <a:spcPct val="90000"/>
            </a:lnSpc>
            <a:spcBef>
              <a:spcPct val="0"/>
            </a:spcBef>
            <a:spcAft>
              <a:spcPct val="15000"/>
            </a:spcAft>
            <a:buChar char="•"/>
          </a:pPr>
          <a:r>
            <a:rPr lang="es-MX" sz="1000" kern="1200" dirty="0"/>
            <a:t>La metodología que se utilizara en el desarrollo de la investigación será con enfoque mixto.</a:t>
          </a:r>
        </a:p>
      </dsp:txBody>
      <dsp:txXfrm>
        <a:off x="1140941" y="82408"/>
        <a:ext cx="2438695" cy="1842224"/>
      </dsp:txXfrm>
    </dsp:sp>
    <dsp:sp modelId="{F70F868C-8F51-4B04-A363-179CF1237351}">
      <dsp:nvSpPr>
        <dsp:cNvPr id="0" name=""/>
        <dsp:cNvSpPr/>
      </dsp:nvSpPr>
      <dsp:spPr>
        <a:xfrm>
          <a:off x="1102603" y="1889695"/>
          <a:ext cx="2527097" cy="81116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s-MX" sz="2400" kern="1200" dirty="0"/>
            <a:t>Metodología</a:t>
          </a:r>
        </a:p>
      </dsp:txBody>
      <dsp:txXfrm>
        <a:off x="1102603" y="1889695"/>
        <a:ext cx="1779646" cy="811162"/>
      </dsp:txXfrm>
    </dsp:sp>
    <dsp:sp modelId="{7A8D9A2D-51ED-407A-96A6-D424383BED0A}">
      <dsp:nvSpPr>
        <dsp:cNvPr id="0" name=""/>
        <dsp:cNvSpPr/>
      </dsp:nvSpPr>
      <dsp:spPr>
        <a:xfrm>
          <a:off x="2953736" y="2018541"/>
          <a:ext cx="884484" cy="884484"/>
        </a:xfrm>
        <a:prstGeom prst="ellipse">
          <a:avLst/>
        </a:prstGeom>
        <a:blipFill rotWithShape="1">
          <a:blip xmlns:r="http://schemas.openxmlformats.org/officeDocument/2006/relationships" r:embed="rId1"/>
          <a:srcRect/>
          <a:stretch>
            <a:fillRect l="-20000" r="-20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53F5DC-77A4-4D28-9972-2CB3F1D15709}">
      <dsp:nvSpPr>
        <dsp:cNvPr id="0" name=""/>
        <dsp:cNvSpPr/>
      </dsp:nvSpPr>
      <dsp:spPr>
        <a:xfrm>
          <a:off x="4057346" y="3270"/>
          <a:ext cx="2527097" cy="1886425"/>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s-ES" sz="1000" kern="1200" dirty="0"/>
            <a:t>Se debe identificar que competencias y habilidades se requieren de los estudiantes, además de aplicar encuestas y entrevistas a los actores que forman parte del modelo de las cinco hélices.</a:t>
          </a:r>
          <a:endParaRPr lang="es-MX" sz="1000" kern="1200" dirty="0"/>
        </a:p>
      </dsp:txBody>
      <dsp:txXfrm>
        <a:off x="4101547" y="47471"/>
        <a:ext cx="2438695" cy="1842224"/>
      </dsp:txXfrm>
    </dsp:sp>
    <dsp:sp modelId="{BFDD628B-5D35-4276-B4E3-2F957934C231}">
      <dsp:nvSpPr>
        <dsp:cNvPr id="0" name=""/>
        <dsp:cNvSpPr/>
      </dsp:nvSpPr>
      <dsp:spPr>
        <a:xfrm>
          <a:off x="4057346" y="1889695"/>
          <a:ext cx="2527097" cy="81116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s-MX" sz="2400" kern="1200" dirty="0"/>
            <a:t>Investigación cualitativa</a:t>
          </a:r>
        </a:p>
      </dsp:txBody>
      <dsp:txXfrm>
        <a:off x="4057346" y="1889695"/>
        <a:ext cx="1779646" cy="811162"/>
      </dsp:txXfrm>
    </dsp:sp>
    <dsp:sp modelId="{06A17BFA-CA2B-496C-83BC-CCDB0055086C}">
      <dsp:nvSpPr>
        <dsp:cNvPr id="0" name=""/>
        <dsp:cNvSpPr/>
      </dsp:nvSpPr>
      <dsp:spPr>
        <a:xfrm>
          <a:off x="5908480" y="2018541"/>
          <a:ext cx="884484" cy="884484"/>
        </a:xfrm>
        <a:prstGeom prst="ellipse">
          <a:avLst/>
        </a:prstGeom>
        <a:blipFill rotWithShape="1">
          <a:blip xmlns:r="http://schemas.openxmlformats.org/officeDocument/2006/relationships" r:embed="rId2"/>
          <a:srcRect/>
          <a:stretch>
            <a:fillRect l="-2000" r="-2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76F86E-9874-4024-9C9A-3D2E028F911A}">
      <dsp:nvSpPr>
        <dsp:cNvPr id="0" name=""/>
        <dsp:cNvSpPr/>
      </dsp:nvSpPr>
      <dsp:spPr>
        <a:xfrm>
          <a:off x="7012089" y="3270"/>
          <a:ext cx="2527097" cy="1886425"/>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s-ES" sz="1000" kern="1200" dirty="0"/>
            <a:t>Para realizar el análisis se va a tomar una muestra representativa de la población estudiantil de la institución para medición de los diversos indicadores que impactan en esta investigación como lo son:</a:t>
          </a:r>
          <a:endParaRPr lang="es-MX" sz="1000" kern="1200" dirty="0"/>
        </a:p>
        <a:p>
          <a:pPr marL="57150" lvl="1" indent="-57150" algn="l" defTabSz="444500">
            <a:lnSpc>
              <a:spcPct val="90000"/>
            </a:lnSpc>
            <a:spcBef>
              <a:spcPct val="0"/>
            </a:spcBef>
            <a:spcAft>
              <a:spcPct val="15000"/>
            </a:spcAft>
            <a:buChar char="•"/>
          </a:pPr>
          <a:endParaRPr lang="es-MX"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s-MX" sz="1000" kern="1200" dirty="0"/>
            <a:t>Índice de deserción (Los estudiantes que no concluyen la carrera)</a:t>
          </a:r>
        </a:p>
        <a:p>
          <a:pPr marL="114300" lvl="2" indent="-57150" algn="l" defTabSz="444500">
            <a:lnSpc>
              <a:spcPct val="90000"/>
            </a:lnSpc>
            <a:spcBef>
              <a:spcPct val="0"/>
            </a:spcBef>
            <a:spcAft>
              <a:spcPct val="15000"/>
            </a:spcAft>
            <a:buFont typeface="Arial" panose="020B0604020202020204" pitchFamily="34" charset="0"/>
            <a:buChar char="•"/>
          </a:pPr>
          <a:r>
            <a:rPr lang="es-MX" sz="1000" kern="1200" dirty="0"/>
            <a:t>La medición de tiempo de respuesta de tramites administrativos.</a:t>
          </a:r>
        </a:p>
        <a:p>
          <a:pPr marL="57150" lvl="1" indent="-57150" algn="l" defTabSz="444500">
            <a:lnSpc>
              <a:spcPct val="90000"/>
            </a:lnSpc>
            <a:spcBef>
              <a:spcPct val="0"/>
            </a:spcBef>
            <a:spcAft>
              <a:spcPct val="15000"/>
            </a:spcAft>
            <a:buFont typeface="Arial" panose="020B0604020202020204" pitchFamily="34" charset="0"/>
            <a:buChar char="•"/>
          </a:pPr>
          <a:r>
            <a:rPr lang="es-ES" sz="1000" kern="1200" dirty="0"/>
            <a:t>Ocupación de Infraestructura</a:t>
          </a:r>
          <a:endParaRPr lang="es-MX" sz="1000" kern="1200" dirty="0"/>
        </a:p>
      </dsp:txBody>
      <dsp:txXfrm>
        <a:off x="7056290" y="47471"/>
        <a:ext cx="2438695" cy="1842224"/>
      </dsp:txXfrm>
    </dsp:sp>
    <dsp:sp modelId="{D641ED89-2394-4B77-8AB6-ABCA5803DE5D}">
      <dsp:nvSpPr>
        <dsp:cNvPr id="0" name=""/>
        <dsp:cNvSpPr/>
      </dsp:nvSpPr>
      <dsp:spPr>
        <a:xfrm>
          <a:off x="7012089" y="1889695"/>
          <a:ext cx="2527097" cy="81116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s-MX" sz="2400" kern="1200" dirty="0"/>
            <a:t>Investigación cuantitativa</a:t>
          </a:r>
        </a:p>
      </dsp:txBody>
      <dsp:txXfrm>
        <a:off x="7012089" y="1889695"/>
        <a:ext cx="1779646" cy="811162"/>
      </dsp:txXfrm>
    </dsp:sp>
    <dsp:sp modelId="{E423395C-B1A2-4883-87FB-BE3D854339C8}">
      <dsp:nvSpPr>
        <dsp:cNvPr id="0" name=""/>
        <dsp:cNvSpPr/>
      </dsp:nvSpPr>
      <dsp:spPr>
        <a:xfrm>
          <a:off x="8863223" y="2018541"/>
          <a:ext cx="884484" cy="884484"/>
        </a:xfrm>
        <a:prstGeom prst="ellipse">
          <a:avLst/>
        </a:prstGeom>
        <a:blipFill rotWithShape="1">
          <a:blip xmlns:r="http://schemas.openxmlformats.org/officeDocument/2006/relationships" r:embed="rId3"/>
          <a:srcRect/>
          <a:stretch>
            <a:fillRect l="-25000" r="-25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A09FB-F0C2-49B3-9860-5E4BDD9F3951}">
      <dsp:nvSpPr>
        <dsp:cNvPr id="0" name=""/>
        <dsp:cNvSpPr/>
      </dsp:nvSpPr>
      <dsp:spPr>
        <a:xfrm>
          <a:off x="0" y="0"/>
          <a:ext cx="8471243" cy="38376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kern="1200" dirty="0"/>
            <a:t>Hipótesis nula</a:t>
          </a:r>
        </a:p>
      </dsp:txBody>
      <dsp:txXfrm>
        <a:off x="18734" y="18734"/>
        <a:ext cx="8433775" cy="346292"/>
      </dsp:txXfrm>
    </dsp:sp>
    <dsp:sp modelId="{EABDCE1A-2F66-4C04-90F1-4AD394305CC8}">
      <dsp:nvSpPr>
        <dsp:cNvPr id="0" name=""/>
        <dsp:cNvSpPr/>
      </dsp:nvSpPr>
      <dsp:spPr>
        <a:xfrm>
          <a:off x="0" y="390519"/>
          <a:ext cx="8471243"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96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kern="1200" dirty="0"/>
            <a:t>El diseño de un plan tecnológico disminuye el índice de deserción y aumenta el índice de eficiencia terminal </a:t>
          </a:r>
        </a:p>
      </dsp:txBody>
      <dsp:txXfrm>
        <a:off x="0" y="390519"/>
        <a:ext cx="8471243" cy="264960"/>
      </dsp:txXfrm>
    </dsp:sp>
    <dsp:sp modelId="{99D14D86-4AE9-411D-B19C-2504247B32BE}">
      <dsp:nvSpPr>
        <dsp:cNvPr id="0" name=""/>
        <dsp:cNvSpPr/>
      </dsp:nvSpPr>
      <dsp:spPr>
        <a:xfrm>
          <a:off x="0" y="655480"/>
          <a:ext cx="8471243" cy="38376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kern="1200" dirty="0"/>
            <a:t>Hipótesis alternativa</a:t>
          </a:r>
        </a:p>
      </dsp:txBody>
      <dsp:txXfrm>
        <a:off x="18734" y="674214"/>
        <a:ext cx="8433775" cy="346292"/>
      </dsp:txXfrm>
    </dsp:sp>
    <dsp:sp modelId="{310E983C-FCBE-4F9F-BB54-7D0E6BC03881}">
      <dsp:nvSpPr>
        <dsp:cNvPr id="0" name=""/>
        <dsp:cNvSpPr/>
      </dsp:nvSpPr>
      <dsp:spPr>
        <a:xfrm>
          <a:off x="0" y="1039240"/>
          <a:ext cx="8471243"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96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kern="1200" dirty="0"/>
            <a:t>El diseño de un plan tecnológico aumenta el índice de deserción y disminuye el índice de eficiencia terminal</a:t>
          </a:r>
        </a:p>
      </dsp:txBody>
      <dsp:txXfrm>
        <a:off x="0" y="1039240"/>
        <a:ext cx="8471243" cy="264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BD36-92D7-4F1A-A6AA-35D47810FDBE}">
      <dsp:nvSpPr>
        <dsp:cNvPr id="0" name=""/>
        <dsp:cNvSpPr/>
      </dsp:nvSpPr>
      <dsp:spPr>
        <a:xfrm>
          <a:off x="1660580" y="471207"/>
          <a:ext cx="1767010" cy="117859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s-MX" sz="1300" kern="1200" dirty="0"/>
            <a:t>¿Los procesos administrativos genera impacto en el aprendizaje de los estudiantes?</a:t>
          </a:r>
        </a:p>
      </dsp:txBody>
      <dsp:txXfrm>
        <a:off x="1943302" y="471207"/>
        <a:ext cx="1484288" cy="1178595"/>
      </dsp:txXfrm>
    </dsp:sp>
    <dsp:sp modelId="{571B11A9-1036-4FE1-9283-E66F89CD8DFF}">
      <dsp:nvSpPr>
        <dsp:cNvPr id="0" name=""/>
        <dsp:cNvSpPr/>
      </dsp:nvSpPr>
      <dsp:spPr>
        <a:xfrm>
          <a:off x="1660580" y="1649802"/>
          <a:ext cx="1767010" cy="117859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s-MX" sz="1300" kern="1200" dirty="0"/>
            <a:t>¿Con que tecnologías cuenta la institución?</a:t>
          </a:r>
        </a:p>
      </dsp:txBody>
      <dsp:txXfrm>
        <a:off x="1943302" y="1649802"/>
        <a:ext cx="1484288" cy="1178595"/>
      </dsp:txXfrm>
    </dsp:sp>
    <dsp:sp modelId="{D17D75D4-982F-4AF2-9927-A9E1669272A9}">
      <dsp:nvSpPr>
        <dsp:cNvPr id="0" name=""/>
        <dsp:cNvSpPr/>
      </dsp:nvSpPr>
      <dsp:spPr>
        <a:xfrm>
          <a:off x="1256088" y="233155"/>
          <a:ext cx="537913" cy="45932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MX" sz="2100" kern="1200" dirty="0"/>
            <a:t>1</a:t>
          </a:r>
        </a:p>
      </dsp:txBody>
      <dsp:txXfrm>
        <a:off x="1334864" y="300422"/>
        <a:ext cx="380361" cy="324794"/>
      </dsp:txXfrm>
    </dsp:sp>
    <dsp:sp modelId="{767C047D-F747-44BA-B6BB-056D012EF70F}">
      <dsp:nvSpPr>
        <dsp:cNvPr id="0" name=""/>
        <dsp:cNvSpPr/>
      </dsp:nvSpPr>
      <dsp:spPr>
        <a:xfrm>
          <a:off x="3965503" y="471207"/>
          <a:ext cx="1767010" cy="117859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s-MX" sz="1300" kern="1200" dirty="0"/>
            <a:t>¿Qué tecnologías impactan en la eficacia de los procesos?</a:t>
          </a:r>
        </a:p>
      </dsp:txBody>
      <dsp:txXfrm>
        <a:off x="4248225" y="471207"/>
        <a:ext cx="1484288" cy="1178595"/>
      </dsp:txXfrm>
    </dsp:sp>
    <dsp:sp modelId="{0D63EA51-B9DA-4700-8FE5-53882A0F3BAB}">
      <dsp:nvSpPr>
        <dsp:cNvPr id="0" name=""/>
        <dsp:cNvSpPr/>
      </dsp:nvSpPr>
      <dsp:spPr>
        <a:xfrm>
          <a:off x="3965503" y="1649802"/>
          <a:ext cx="1767010" cy="117859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s-MX" sz="1300" kern="1200" dirty="0"/>
            <a:t>¿Qué beneficios tendrá la institución al generara alianzas con los actores participes?</a:t>
          </a:r>
        </a:p>
      </dsp:txBody>
      <dsp:txXfrm>
        <a:off x="4248225" y="1649802"/>
        <a:ext cx="1484288" cy="1178595"/>
      </dsp:txXfrm>
    </dsp:sp>
    <dsp:sp modelId="{472B9315-92D1-4384-9CCC-0834E2115D11}">
      <dsp:nvSpPr>
        <dsp:cNvPr id="0" name=""/>
        <dsp:cNvSpPr/>
      </dsp:nvSpPr>
      <dsp:spPr>
        <a:xfrm>
          <a:off x="3749519" y="232861"/>
          <a:ext cx="453673" cy="42490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MX" sz="2100" kern="1200" dirty="0"/>
            <a:t>2</a:t>
          </a:r>
        </a:p>
      </dsp:txBody>
      <dsp:txXfrm>
        <a:off x="3815958" y="295087"/>
        <a:ext cx="320795" cy="3004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1E929-BDD0-4297-8F98-4B6C321C3A24}">
      <dsp:nvSpPr>
        <dsp:cNvPr id="0" name=""/>
        <dsp:cNvSpPr/>
      </dsp:nvSpPr>
      <dsp:spPr>
        <a:xfrm>
          <a:off x="4508508" y="137335"/>
          <a:ext cx="1675664" cy="75663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MX" sz="1600" kern="1200" dirty="0"/>
            <a:t>Competencias</a:t>
          </a:r>
        </a:p>
      </dsp:txBody>
      <dsp:txXfrm>
        <a:off x="4776614" y="137335"/>
        <a:ext cx="1407558" cy="756639"/>
      </dsp:txXfrm>
    </dsp:sp>
    <dsp:sp modelId="{E3119741-AAD8-478E-A465-5407DD00F07E}">
      <dsp:nvSpPr>
        <dsp:cNvPr id="0" name=""/>
        <dsp:cNvSpPr/>
      </dsp:nvSpPr>
      <dsp:spPr>
        <a:xfrm>
          <a:off x="5899826" y="658606"/>
          <a:ext cx="1378716" cy="75663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MX" sz="1700" kern="1200" dirty="0"/>
            <a:t>Tiempo</a:t>
          </a:r>
          <a:r>
            <a:rPr lang="es-MX" sz="1700" kern="1200" baseline="0" dirty="0"/>
            <a:t> de respuesta</a:t>
          </a:r>
          <a:endParaRPr lang="es-MX" sz="1700" kern="1200" dirty="0"/>
        </a:p>
      </dsp:txBody>
      <dsp:txXfrm>
        <a:off x="6120420" y="658606"/>
        <a:ext cx="1158122" cy="756639"/>
      </dsp:txXfrm>
    </dsp:sp>
    <dsp:sp modelId="{BF379F9A-A19D-43E7-B1CD-136E71EC81E0}">
      <dsp:nvSpPr>
        <dsp:cNvPr id="0" name=""/>
        <dsp:cNvSpPr/>
      </dsp:nvSpPr>
      <dsp:spPr>
        <a:xfrm>
          <a:off x="7124002" y="1361993"/>
          <a:ext cx="1378716" cy="75663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MX" sz="1700" kern="1200" dirty="0"/>
            <a:t>Plan tecnológico</a:t>
          </a:r>
        </a:p>
      </dsp:txBody>
      <dsp:txXfrm>
        <a:off x="7344597" y="1361993"/>
        <a:ext cx="1158122" cy="756639"/>
      </dsp:txXfrm>
    </dsp:sp>
    <dsp:sp modelId="{AFFDEE81-7837-4CF7-B2E6-2E3CA1456E05}">
      <dsp:nvSpPr>
        <dsp:cNvPr id="0" name=""/>
        <dsp:cNvSpPr/>
      </dsp:nvSpPr>
      <dsp:spPr>
        <a:xfrm>
          <a:off x="8436720" y="1893404"/>
          <a:ext cx="1378716" cy="75663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MX" sz="1700" kern="1200" dirty="0"/>
            <a:t>Modelos de 5 hélices </a:t>
          </a:r>
        </a:p>
      </dsp:txBody>
      <dsp:txXfrm>
        <a:off x="8657314" y="1893404"/>
        <a:ext cx="1158122" cy="756639"/>
      </dsp:txXfrm>
    </dsp:sp>
    <dsp:sp modelId="{71CE35C2-12E1-4582-86C7-A2EE0A238980}">
      <dsp:nvSpPr>
        <dsp:cNvPr id="0" name=""/>
        <dsp:cNvSpPr/>
      </dsp:nvSpPr>
      <dsp:spPr>
        <a:xfrm flipV="1">
          <a:off x="1534400" y="707201"/>
          <a:ext cx="45723" cy="542443"/>
        </a:xfrm>
        <a:prstGeom prst="ellipse">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s-MX" sz="2700" kern="1200" dirty="0"/>
        </a:p>
      </dsp:txBody>
      <dsp:txXfrm rot="10800000">
        <a:off x="1541096" y="786640"/>
        <a:ext cx="32331" cy="383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8370F-EEBF-4381-B302-A2FB8508E737}">
      <dsp:nvSpPr>
        <dsp:cNvPr id="0" name=""/>
        <dsp:cNvSpPr/>
      </dsp:nvSpPr>
      <dsp:spPr>
        <a:xfrm>
          <a:off x="1810706" y="779729"/>
          <a:ext cx="1972911" cy="13159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MX" sz="2300" kern="1200" dirty="0"/>
            <a:t>Recursos tecnológicos</a:t>
          </a:r>
        </a:p>
      </dsp:txBody>
      <dsp:txXfrm>
        <a:off x="2126371" y="779729"/>
        <a:ext cx="1657245" cy="1315932"/>
      </dsp:txXfrm>
    </dsp:sp>
    <dsp:sp modelId="{F8F2276F-0357-4BB7-9B20-8B2B43088D83}">
      <dsp:nvSpPr>
        <dsp:cNvPr id="0" name=""/>
        <dsp:cNvSpPr/>
      </dsp:nvSpPr>
      <dsp:spPr>
        <a:xfrm>
          <a:off x="425340" y="1644"/>
          <a:ext cx="1749814" cy="145878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b="1" kern="1200" dirty="0"/>
            <a:t>Dependientes</a:t>
          </a:r>
        </a:p>
      </dsp:txBody>
      <dsp:txXfrm>
        <a:off x="681594" y="215278"/>
        <a:ext cx="1237306" cy="1031516"/>
      </dsp:txXfrm>
    </dsp:sp>
    <dsp:sp modelId="{033E4776-6AF5-4621-8812-00177C733009}">
      <dsp:nvSpPr>
        <dsp:cNvPr id="0" name=""/>
        <dsp:cNvSpPr/>
      </dsp:nvSpPr>
      <dsp:spPr>
        <a:xfrm>
          <a:off x="5625627" y="568746"/>
          <a:ext cx="1972911" cy="13159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MX" sz="2300" kern="1200" dirty="0"/>
            <a:t>Calidad de servicio</a:t>
          </a:r>
        </a:p>
      </dsp:txBody>
      <dsp:txXfrm>
        <a:off x="5941293" y="568746"/>
        <a:ext cx="1657245" cy="1315932"/>
      </dsp:txXfrm>
    </dsp:sp>
    <dsp:sp modelId="{330EE08B-41A3-4C76-9CF4-69366E73F753}">
      <dsp:nvSpPr>
        <dsp:cNvPr id="0" name=""/>
        <dsp:cNvSpPr/>
      </dsp:nvSpPr>
      <dsp:spPr>
        <a:xfrm>
          <a:off x="5625627" y="1892600"/>
          <a:ext cx="1972911" cy="13159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MX" sz="2300" kern="1200" dirty="0"/>
            <a:t>Recurso económico </a:t>
          </a:r>
        </a:p>
      </dsp:txBody>
      <dsp:txXfrm>
        <a:off x="5941293" y="1892600"/>
        <a:ext cx="1657245" cy="1315932"/>
      </dsp:txXfrm>
    </dsp:sp>
    <dsp:sp modelId="{E3119741-AAD8-478E-A465-5407DD00F07E}">
      <dsp:nvSpPr>
        <dsp:cNvPr id="0" name=""/>
        <dsp:cNvSpPr/>
      </dsp:nvSpPr>
      <dsp:spPr>
        <a:xfrm>
          <a:off x="5625627" y="3161263"/>
          <a:ext cx="1972911" cy="13159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MX" sz="2300" kern="1200" dirty="0"/>
            <a:t>Recurso humano</a:t>
          </a:r>
        </a:p>
      </dsp:txBody>
      <dsp:txXfrm>
        <a:off x="5941293" y="3161263"/>
        <a:ext cx="1657245" cy="1315932"/>
      </dsp:txXfrm>
    </dsp:sp>
    <dsp:sp modelId="{159C274F-DD40-460E-953E-3C9310F0D0A7}">
      <dsp:nvSpPr>
        <dsp:cNvPr id="0" name=""/>
        <dsp:cNvSpPr/>
      </dsp:nvSpPr>
      <dsp:spPr>
        <a:xfrm>
          <a:off x="4005553" y="0"/>
          <a:ext cx="2028153" cy="148440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b="1" kern="1200" dirty="0"/>
            <a:t>Independientes</a:t>
          </a:r>
          <a:r>
            <a:rPr lang="es-MX" sz="800" kern="1200" dirty="0"/>
            <a:t> </a:t>
          </a:r>
        </a:p>
      </dsp:txBody>
      <dsp:txXfrm>
        <a:off x="4302569" y="217386"/>
        <a:ext cx="1434121" cy="104963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1BDBC-88F2-42FC-855C-73934DD31881}" type="datetimeFigureOut">
              <a:rPr lang="es-MX" smtClean="0"/>
              <a:t>03/11/2021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F7D73-90CE-440D-80CB-6174A26AC0BF}" type="slidenum">
              <a:rPr lang="es-MX" smtClean="0"/>
              <a:t>‹Nº›</a:t>
            </a:fld>
            <a:endParaRPr lang="es-MX"/>
          </a:p>
        </p:txBody>
      </p:sp>
    </p:spTree>
    <p:extLst>
      <p:ext uri="{BB962C8B-B14F-4D97-AF65-F5344CB8AC3E}">
        <p14:creationId xmlns:p14="http://schemas.microsoft.com/office/powerpoint/2010/main" val="198262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FFF7D73-90CE-440D-80CB-6174A26AC0BF}" type="slidenum">
              <a:rPr lang="es-MX" smtClean="0"/>
              <a:t>2</a:t>
            </a:fld>
            <a:endParaRPr lang="es-MX"/>
          </a:p>
        </p:txBody>
      </p:sp>
    </p:spTree>
    <p:extLst>
      <p:ext uri="{BB962C8B-B14F-4D97-AF65-F5344CB8AC3E}">
        <p14:creationId xmlns:p14="http://schemas.microsoft.com/office/powerpoint/2010/main" val="110891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03/11/2021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jmartinez349@uaq.edu.mx" TargetMode="External"/><Relationship Id="rId7"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1.xml"/><Relationship Id="rId5" Type="http://schemas.openxmlformats.org/officeDocument/2006/relationships/image" Target="../media/image4.jpeg"/><Relationship Id="rId10" Type="http://schemas.openxmlformats.org/officeDocument/2006/relationships/diagramLayout" Target="../diagrams/layout1.xml"/><Relationship Id="rId4" Type="http://schemas.openxmlformats.org/officeDocument/2006/relationships/image" Target="../media/image3.png"/><Relationship Id="rId9"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2.xml"/><Relationship Id="rId5" Type="http://schemas.openxmlformats.org/officeDocument/2006/relationships/image" Target="../media/image4.jpeg"/><Relationship Id="rId10" Type="http://schemas.openxmlformats.org/officeDocument/2006/relationships/diagramLayout" Target="../diagrams/layout2.xml"/><Relationship Id="rId4" Type="http://schemas.openxmlformats.org/officeDocument/2006/relationships/image" Target="../media/image3.png"/><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image" Target="../media/image1.png"/><Relationship Id="rId16" Type="http://schemas.openxmlformats.org/officeDocument/2006/relationships/diagramQuickStyle" Target="../diagrams/quickStyl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3.xml"/><Relationship Id="rId5" Type="http://schemas.openxmlformats.org/officeDocument/2006/relationships/image" Target="../media/image4.jpeg"/><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image" Target="../media/image3.png"/><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image" Target="../media/image1.png"/><Relationship Id="rId16" Type="http://schemas.openxmlformats.org/officeDocument/2006/relationships/diagramQuickStyle" Target="../diagrams/quickStyl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5.xml"/><Relationship Id="rId5" Type="http://schemas.openxmlformats.org/officeDocument/2006/relationships/image" Target="../media/image4.jpeg"/><Relationship Id="rId15" Type="http://schemas.openxmlformats.org/officeDocument/2006/relationships/diagramLayout" Target="../diagrams/layout6.xml"/><Relationship Id="rId10" Type="http://schemas.openxmlformats.org/officeDocument/2006/relationships/diagramLayout" Target="../diagrams/layout5.xml"/><Relationship Id="rId4" Type="http://schemas.openxmlformats.org/officeDocument/2006/relationships/image" Target="../media/image3.png"/><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7.xml"/><Relationship Id="rId5" Type="http://schemas.openxmlformats.org/officeDocument/2006/relationships/image" Target="../media/image4.jpeg"/><Relationship Id="rId10" Type="http://schemas.openxmlformats.org/officeDocument/2006/relationships/diagramLayout" Target="../diagrams/layout7.xml"/><Relationship Id="rId4" Type="http://schemas.openxmlformats.org/officeDocument/2006/relationships/image" Target="../media/image3.png"/><Relationship Id="rId9"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623C73B-AB66-4855-A367-A0084E209E89}"/>
              </a:ext>
            </a:extLst>
          </p:cNvPr>
          <p:cNvGrpSpPr/>
          <p:nvPr/>
        </p:nvGrpSpPr>
        <p:grpSpPr>
          <a:xfrm>
            <a:off x="67012" y="10780"/>
            <a:ext cx="12122584" cy="1212330"/>
            <a:chOff x="69416" y="-4617"/>
            <a:chExt cx="12122584" cy="1212330"/>
          </a:xfrm>
        </p:grpSpPr>
        <p:pic>
          <p:nvPicPr>
            <p:cNvPr id="29" name="Imagen 28">
              <a:extLst>
                <a:ext uri="{FF2B5EF4-FFF2-40B4-BE49-F238E27FC236}">
                  <a16:creationId xmlns:a16="http://schemas.microsoft.com/office/drawing/2014/main" id="{B807ADC7-FE8F-4D14-9587-6D358FF51C14}"/>
                </a:ext>
              </a:extLst>
            </p:cNvPr>
            <p:cNvPicPr>
              <a:picLocks noChangeAspect="1"/>
            </p:cNvPicPr>
            <p:nvPr/>
          </p:nvPicPr>
          <p:blipFill>
            <a:blip r:embed="rId2"/>
            <a:stretch>
              <a:fillRect/>
            </a:stretch>
          </p:blipFill>
          <p:spPr>
            <a:xfrm>
              <a:off x="69416" y="-4617"/>
              <a:ext cx="6506483" cy="1181265"/>
            </a:xfrm>
            <a:prstGeom prst="rect">
              <a:avLst/>
            </a:prstGeom>
          </p:spPr>
        </p:pic>
        <p:sp>
          <p:nvSpPr>
            <p:cNvPr id="30" name="Rectángulo 29">
              <a:extLst>
                <a:ext uri="{FF2B5EF4-FFF2-40B4-BE49-F238E27FC236}">
                  <a16:creationId xmlns:a16="http://schemas.microsoft.com/office/drawing/2014/main" id="{BB8C7402-4146-4985-B8D3-95D2C4DAE6F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15A164E3-6F1E-4413-9190-C8763D24396C}"/>
                </a:ext>
              </a:extLst>
            </p:cNvPr>
            <p:cNvSpPr txBox="1"/>
            <p:nvPr/>
          </p:nvSpPr>
          <p:spPr>
            <a:xfrm>
              <a:off x="4398172" y="8500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32" name="CuadroTexto 31">
              <a:extLst>
                <a:ext uri="{FF2B5EF4-FFF2-40B4-BE49-F238E27FC236}">
                  <a16:creationId xmlns:a16="http://schemas.microsoft.com/office/drawing/2014/main" id="{C8776B3B-C568-454C-823A-5268238C91C8}"/>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pic>
          <p:nvPicPr>
            <p:cNvPr id="33" name="Imagen 32">
              <a:extLst>
                <a:ext uri="{FF2B5EF4-FFF2-40B4-BE49-F238E27FC236}">
                  <a16:creationId xmlns:a16="http://schemas.microsoft.com/office/drawing/2014/main" id="{B73EEEB5-54E6-4F81-968A-7607ED383697}"/>
                </a:ext>
              </a:extLst>
            </p:cNvPr>
            <p:cNvPicPr>
              <a:picLocks noChangeAspect="1"/>
            </p:cNvPicPr>
            <p:nvPr/>
          </p:nvPicPr>
          <p:blipFill>
            <a:blip r:embed="rId3"/>
            <a:stretch>
              <a:fillRect/>
            </a:stretch>
          </p:blipFill>
          <p:spPr>
            <a:xfrm>
              <a:off x="1575008" y="101238"/>
              <a:ext cx="624078" cy="824051"/>
            </a:xfrm>
            <a:prstGeom prst="rect">
              <a:avLst/>
            </a:prstGeom>
          </p:spPr>
        </p:pic>
        <p:grpSp>
          <p:nvGrpSpPr>
            <p:cNvPr id="34" name="Grupo 33">
              <a:extLst>
                <a:ext uri="{FF2B5EF4-FFF2-40B4-BE49-F238E27FC236}">
                  <a16:creationId xmlns:a16="http://schemas.microsoft.com/office/drawing/2014/main" id="{FAB5BE32-9B10-4EF9-9B3A-E91BAE8A67FF}"/>
                </a:ext>
              </a:extLst>
            </p:cNvPr>
            <p:cNvGrpSpPr/>
            <p:nvPr/>
          </p:nvGrpSpPr>
          <p:grpSpPr>
            <a:xfrm>
              <a:off x="2285769" y="38557"/>
              <a:ext cx="2918099" cy="781051"/>
              <a:chOff x="458611" y="-1705663"/>
              <a:chExt cx="3093173" cy="951198"/>
            </a:xfrm>
          </p:grpSpPr>
          <p:sp>
            <p:nvSpPr>
              <p:cNvPr id="35" name="Cuadro de texto 2">
                <a:extLst>
                  <a:ext uri="{FF2B5EF4-FFF2-40B4-BE49-F238E27FC236}">
                    <a16:creationId xmlns:a16="http://schemas.microsoft.com/office/drawing/2014/main" id="{A2F9B6C2-1CA8-4E4D-AB2F-944D62CE7E5A}"/>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6" name="Imagen 35" descr="Boomerang">
                <a:extLst>
                  <a:ext uri="{FF2B5EF4-FFF2-40B4-BE49-F238E27FC236}">
                    <a16:creationId xmlns:a16="http://schemas.microsoft.com/office/drawing/2014/main" id="{F502DFC6-BD33-486B-9401-B78FD1FA7CC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37" name="Imagen 36">
              <a:extLst>
                <a:ext uri="{FF2B5EF4-FFF2-40B4-BE49-F238E27FC236}">
                  <a16:creationId xmlns:a16="http://schemas.microsoft.com/office/drawing/2014/main" id="{A8D376AE-6D42-46E2-B246-A47790F6D2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1288" y="422070"/>
              <a:ext cx="1342432" cy="407076"/>
            </a:xfrm>
            <a:prstGeom prst="rect">
              <a:avLst/>
            </a:prstGeom>
            <a:noFill/>
            <a:ln>
              <a:noFill/>
            </a:ln>
          </p:spPr>
        </p:pic>
        <p:pic>
          <p:nvPicPr>
            <p:cNvPr id="38" name="Imagen 37">
              <a:extLst>
                <a:ext uri="{FF2B5EF4-FFF2-40B4-BE49-F238E27FC236}">
                  <a16:creationId xmlns:a16="http://schemas.microsoft.com/office/drawing/2014/main" id="{50483B94-C5CD-4A22-9ED7-BA14A31546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0887" y="69170"/>
              <a:ext cx="1342432" cy="360005"/>
            </a:xfrm>
            <a:prstGeom prst="rect">
              <a:avLst/>
            </a:prstGeom>
            <a:noFill/>
          </p:spPr>
        </p:pic>
        <p:pic>
          <p:nvPicPr>
            <p:cNvPr id="39" name="Imagen 38">
              <a:extLst>
                <a:ext uri="{FF2B5EF4-FFF2-40B4-BE49-F238E27FC236}">
                  <a16:creationId xmlns:a16="http://schemas.microsoft.com/office/drawing/2014/main" id="{171A86F5-D042-46D1-914F-A01B9396B2B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16140" y="897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181233" y="2101804"/>
            <a:ext cx="12192000" cy="2585323"/>
          </a:xfrm>
          <a:prstGeom prst="rect">
            <a:avLst/>
          </a:prstGeom>
          <a:noFill/>
        </p:spPr>
        <p:txBody>
          <a:bodyPr wrap="square" rtlCol="0">
            <a:spAutoFit/>
          </a:bodyPr>
          <a:lstStyle/>
          <a:p>
            <a:pPr algn="ctr"/>
            <a:r>
              <a:rPr lang="es-MX" sz="5400" b="1" dirty="0"/>
              <a:t>Diseño de plan tecnológico para el TECNM, campus Querétaro, bajo el modelo de las 5 hélices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a:t>Jessica Martinez Contreras</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400110"/>
          </a:xfrm>
          <a:prstGeom prst="rect">
            <a:avLst/>
          </a:prstGeom>
          <a:noFill/>
        </p:spPr>
        <p:txBody>
          <a:bodyPr wrap="square" rtlCol="0">
            <a:spAutoFit/>
          </a:bodyPr>
          <a:lstStyle/>
          <a:p>
            <a:pPr algn="ctr"/>
            <a:r>
              <a:rPr lang="es-MX" sz="2000" b="1" i="1" dirty="0"/>
              <a:t>Dr. León Martín Cabello Cervantes</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8"/>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 en Gestión de la Tecnología</a:t>
            </a:r>
          </a:p>
        </p:txBody>
      </p:sp>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2199086" y="1866641"/>
            <a:ext cx="7454900" cy="584775"/>
          </a:xfrm>
          <a:prstGeom prst="rect">
            <a:avLst/>
          </a:prstGeom>
          <a:noFill/>
        </p:spPr>
        <p:txBody>
          <a:bodyPr wrap="square" rtlCol="0">
            <a:spAutoFit/>
          </a:bodyPr>
          <a:lstStyle/>
          <a:p>
            <a:pPr algn="ctr"/>
            <a:r>
              <a:rPr lang="es-MX" sz="3200" dirty="0"/>
              <a:t>Jessica Martinez Contreras</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6354649" y="127719"/>
            <a:ext cx="6324600" cy="461665"/>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2"/>
          <a:stretch>
            <a:fillRect/>
          </a:stretch>
        </p:blipFill>
        <p:spPr>
          <a:xfrm>
            <a:off x="10966014" y="5817941"/>
            <a:ext cx="1329264" cy="1026026"/>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251061" y="2960824"/>
            <a:ext cx="7959982" cy="2062103"/>
          </a:xfrm>
          <a:prstGeom prst="rect">
            <a:avLst/>
          </a:prstGeom>
          <a:noFill/>
        </p:spPr>
        <p:txBody>
          <a:bodyPr wrap="square" rtlCol="0">
            <a:spAutoFit/>
          </a:bodyPr>
          <a:lstStyle/>
          <a:p>
            <a:pPr algn="ctr"/>
            <a:r>
              <a:rPr lang="es-MX" sz="3200" dirty="0"/>
              <a:t>Datos de contacto: </a:t>
            </a:r>
          </a:p>
          <a:p>
            <a:pPr algn="ctr"/>
            <a:r>
              <a:rPr lang="es-MX" sz="3200" dirty="0"/>
              <a:t>correo: </a:t>
            </a:r>
            <a:r>
              <a:rPr lang="es-MX" sz="3200" dirty="0">
                <a:hlinkClick r:id="rId3"/>
              </a:rPr>
              <a:t>jmartinez349@uaq.edu.mx</a:t>
            </a:r>
            <a:endParaRPr lang="es-MX" sz="3200" dirty="0"/>
          </a:p>
          <a:p>
            <a:pPr algn="ctr"/>
            <a:r>
              <a:rPr lang="es-MX" sz="3200" dirty="0"/>
              <a:t>Jessi_18martinez@hotmail.com</a:t>
            </a:r>
          </a:p>
          <a:p>
            <a:pPr algn="ctr"/>
            <a:r>
              <a:rPr lang="es-MX" sz="3200" dirty="0"/>
              <a:t>Tel: 4424939307</a:t>
            </a:r>
          </a:p>
        </p:txBody>
      </p:sp>
      <p:grpSp>
        <p:nvGrpSpPr>
          <p:cNvPr id="20" name="Grupo 19">
            <a:extLst>
              <a:ext uri="{FF2B5EF4-FFF2-40B4-BE49-F238E27FC236}">
                <a16:creationId xmlns:a16="http://schemas.microsoft.com/office/drawing/2014/main" id="{DE97E45F-0EA7-495C-A69C-2920594FD0D0}"/>
              </a:ext>
            </a:extLst>
          </p:cNvPr>
          <p:cNvGrpSpPr/>
          <p:nvPr/>
        </p:nvGrpSpPr>
        <p:grpSpPr>
          <a:xfrm>
            <a:off x="34708" y="19319"/>
            <a:ext cx="12122584" cy="1212330"/>
            <a:chOff x="221816" y="147783"/>
            <a:chExt cx="12122584" cy="1212330"/>
          </a:xfrm>
        </p:grpSpPr>
        <p:pic>
          <p:nvPicPr>
            <p:cNvPr id="21" name="Imagen 20">
              <a:extLst>
                <a:ext uri="{FF2B5EF4-FFF2-40B4-BE49-F238E27FC236}">
                  <a16:creationId xmlns:a16="http://schemas.microsoft.com/office/drawing/2014/main" id="{9B5E774E-9D5C-484C-ABD1-237108BE8052}"/>
                </a:ext>
              </a:extLst>
            </p:cNvPr>
            <p:cNvPicPr>
              <a:picLocks noChangeAspect="1"/>
            </p:cNvPicPr>
            <p:nvPr/>
          </p:nvPicPr>
          <p:blipFill>
            <a:blip r:embed="rId4"/>
            <a:stretch>
              <a:fillRect/>
            </a:stretch>
          </p:blipFill>
          <p:spPr>
            <a:xfrm>
              <a:off x="221816" y="147783"/>
              <a:ext cx="6506483" cy="1181265"/>
            </a:xfrm>
            <a:prstGeom prst="rect">
              <a:avLst/>
            </a:prstGeom>
          </p:spPr>
        </p:pic>
        <p:sp>
          <p:nvSpPr>
            <p:cNvPr id="22" name="Rectángulo 21">
              <a:extLst>
                <a:ext uri="{FF2B5EF4-FFF2-40B4-BE49-F238E27FC236}">
                  <a16:creationId xmlns:a16="http://schemas.microsoft.com/office/drawing/2014/main" id="{37FD10B5-C327-4B11-9DDC-1E7FBEC2D9C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58F72EFE-2BBC-4820-8DFB-E7F20859DEF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24" name="CuadroTexto 23">
              <a:extLst>
                <a:ext uri="{FF2B5EF4-FFF2-40B4-BE49-F238E27FC236}">
                  <a16:creationId xmlns:a16="http://schemas.microsoft.com/office/drawing/2014/main" id="{B785CDA0-065B-43E5-A4DC-B0BF832E85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25" name="Imagen 24">
              <a:extLst>
                <a:ext uri="{FF2B5EF4-FFF2-40B4-BE49-F238E27FC236}">
                  <a16:creationId xmlns:a16="http://schemas.microsoft.com/office/drawing/2014/main" id="{02696CBE-D8A3-4BC8-AF24-33065BE3687F}"/>
                </a:ext>
              </a:extLst>
            </p:cNvPr>
            <p:cNvPicPr>
              <a:picLocks noChangeAspect="1"/>
            </p:cNvPicPr>
            <p:nvPr/>
          </p:nvPicPr>
          <p:blipFill>
            <a:blip r:embed="rId5"/>
            <a:stretch>
              <a:fillRect/>
            </a:stretch>
          </p:blipFill>
          <p:spPr>
            <a:xfrm>
              <a:off x="1727408" y="253638"/>
              <a:ext cx="624078" cy="824051"/>
            </a:xfrm>
            <a:prstGeom prst="rect">
              <a:avLst/>
            </a:prstGeom>
          </p:spPr>
        </p:pic>
        <p:grpSp>
          <p:nvGrpSpPr>
            <p:cNvPr id="26" name="Grupo 25">
              <a:extLst>
                <a:ext uri="{FF2B5EF4-FFF2-40B4-BE49-F238E27FC236}">
                  <a16:creationId xmlns:a16="http://schemas.microsoft.com/office/drawing/2014/main" id="{7F9C6E4D-88D2-4304-BA7B-9EE8AED2F8EB}"/>
                </a:ext>
              </a:extLst>
            </p:cNvPr>
            <p:cNvGrpSpPr/>
            <p:nvPr/>
          </p:nvGrpSpPr>
          <p:grpSpPr>
            <a:xfrm>
              <a:off x="2438169" y="190957"/>
              <a:ext cx="2918099" cy="781051"/>
              <a:chOff x="458611" y="-1705663"/>
              <a:chExt cx="3093173" cy="951198"/>
            </a:xfrm>
          </p:grpSpPr>
          <p:sp>
            <p:nvSpPr>
              <p:cNvPr id="30" name="Cuadro de texto 2">
                <a:extLst>
                  <a:ext uri="{FF2B5EF4-FFF2-40B4-BE49-F238E27FC236}">
                    <a16:creationId xmlns:a16="http://schemas.microsoft.com/office/drawing/2014/main" id="{F434C15F-CA26-4C07-B85D-EE686400AEA0}"/>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1" name="Imagen 30" descr="Boomerang">
                <a:extLst>
                  <a:ext uri="{FF2B5EF4-FFF2-40B4-BE49-F238E27FC236}">
                    <a16:creationId xmlns:a16="http://schemas.microsoft.com/office/drawing/2014/main" id="{6ADFBDBA-951E-44AA-B488-E8F4BCF492BD}"/>
                  </a:ext>
                </a:extLst>
              </p:cNvPr>
              <p:cNvPicPr>
                <a:picLocks noChangeAspect="1"/>
              </p:cNvPicPr>
              <p:nvPr/>
            </p:nvPicPr>
            <p:blipFill rotWithShape="1">
              <a:blip r:embed="rId6">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27" name="Imagen 26">
              <a:extLst>
                <a:ext uri="{FF2B5EF4-FFF2-40B4-BE49-F238E27FC236}">
                  <a16:creationId xmlns:a16="http://schemas.microsoft.com/office/drawing/2014/main" id="{323F1787-69C9-4F1A-9A52-6F7656A8D0B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28" name="Imagen 27">
              <a:extLst>
                <a:ext uri="{FF2B5EF4-FFF2-40B4-BE49-F238E27FC236}">
                  <a16:creationId xmlns:a16="http://schemas.microsoft.com/office/drawing/2014/main" id="{20FCDDEA-3CB2-4E66-BBED-85DCE0BF4AC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29" name="Imagen 28">
              <a:extLst>
                <a:ext uri="{FF2B5EF4-FFF2-40B4-BE49-F238E27FC236}">
                  <a16:creationId xmlns:a16="http://schemas.microsoft.com/office/drawing/2014/main" id="{1E289A58-AD67-40EC-BC05-10A4DDF0F17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Tree>
    <p:extLst>
      <p:ext uri="{BB962C8B-B14F-4D97-AF65-F5344CB8AC3E}">
        <p14:creationId xmlns:p14="http://schemas.microsoft.com/office/powerpoint/2010/main" val="121714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3"/>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1077218"/>
          </a:xfrm>
          <a:prstGeom prst="rect">
            <a:avLst/>
          </a:prstGeom>
          <a:noFill/>
        </p:spPr>
        <p:txBody>
          <a:bodyPr wrap="square" rtlCol="0">
            <a:spAutoFit/>
          </a:bodyPr>
          <a:lstStyle/>
          <a:p>
            <a:endParaRPr lang="es-MX" sz="3200" dirty="0"/>
          </a:p>
          <a:p>
            <a:endParaRPr lang="es-MX" sz="3200" dirty="0"/>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76034" y="210322"/>
            <a:ext cx="4530810" cy="461665"/>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9"/>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57D71B95-767F-45E8-AD60-C21AD068CFB4}"/>
              </a:ext>
            </a:extLst>
          </p:cNvPr>
          <p:cNvSpPr txBox="1"/>
          <p:nvPr/>
        </p:nvSpPr>
        <p:spPr>
          <a:xfrm>
            <a:off x="2988647" y="1053320"/>
            <a:ext cx="5753100" cy="523220"/>
          </a:xfrm>
          <a:prstGeom prst="rect">
            <a:avLst/>
          </a:prstGeom>
          <a:noFill/>
        </p:spPr>
        <p:txBody>
          <a:bodyPr wrap="square" rtlCol="0">
            <a:spAutoFit/>
          </a:bodyPr>
          <a:lstStyle/>
          <a:p>
            <a:pPr algn="ctr"/>
            <a:r>
              <a:rPr lang="es-MX" sz="2800" b="1" i="1" dirty="0"/>
              <a:t>Justificación</a:t>
            </a:r>
          </a:p>
        </p:txBody>
      </p:sp>
      <p:sp>
        <p:nvSpPr>
          <p:cNvPr id="4" name="CuadroTexto 3">
            <a:extLst>
              <a:ext uri="{FF2B5EF4-FFF2-40B4-BE49-F238E27FC236}">
                <a16:creationId xmlns:a16="http://schemas.microsoft.com/office/drawing/2014/main" id="{6C13C4F6-FEF6-407A-9BE7-D58627EC79E2}"/>
              </a:ext>
            </a:extLst>
          </p:cNvPr>
          <p:cNvSpPr txBox="1"/>
          <p:nvPr/>
        </p:nvSpPr>
        <p:spPr>
          <a:xfrm>
            <a:off x="408419" y="1605358"/>
            <a:ext cx="11375161" cy="4862870"/>
          </a:xfrm>
          <a:prstGeom prst="rect">
            <a:avLst/>
          </a:prstGeom>
          <a:noFill/>
        </p:spPr>
        <p:txBody>
          <a:bodyPr wrap="square" rtlCol="0">
            <a:spAutoFit/>
          </a:bodyPr>
          <a:lstStyle/>
          <a:p>
            <a:pPr algn="just"/>
            <a:r>
              <a:rPr lang="es-MX" sz="1400" dirty="0"/>
              <a:t>En la actualidad la era digital a revolucionado nuestra vida cotidiana, con la transformación tecnológica la cual se ha adentrado en todos los sectores como lo son : la industrial, la económica, la salud y la educación.</a:t>
            </a:r>
          </a:p>
          <a:p>
            <a:pPr algn="just"/>
            <a:endParaRPr lang="es-MX" sz="1400" dirty="0"/>
          </a:p>
          <a:p>
            <a:pPr algn="just"/>
            <a:r>
              <a:rPr lang="es-MX" sz="1400" dirty="0"/>
              <a:t>Durante esta transformación digital a sufrido cambios en el sector educativo dado que se prevén nuevos retos y necesidades en este ámbito, anteriormente los estudiantes solo podía acceder a la educación, o a realizar un tramite administrativo de manera presencial, lo cual se ha vuelto abocado a un modelo técnico-burocrático.</a:t>
            </a:r>
          </a:p>
          <a:p>
            <a:pPr algn="just"/>
            <a:endParaRPr lang="es-MX" sz="1400" dirty="0"/>
          </a:p>
          <a:p>
            <a:pPr algn="just"/>
            <a:r>
              <a:rPr lang="es-MX" sz="1400" dirty="0"/>
              <a:t>El estado de Querétaro sufrió un cambio radical, el cual nos adentro a una transformación digital,  el sector educativo fue participe de este cambio, con la pandemia COVID-19- SARS-Cov-2, la cual hizo que las modalidades en las instituciones cambiaran, generando en algunas de ellas un problema dado que se carecía de experiencia, de infraestructura  y recursos tecnológicos.</a:t>
            </a:r>
          </a:p>
          <a:p>
            <a:pPr algn="just"/>
            <a:endParaRPr lang="es-MX" sz="1400" dirty="0"/>
          </a:p>
          <a:p>
            <a:pPr algn="just"/>
            <a:r>
              <a:rPr lang="es-MX" sz="1400" dirty="0"/>
              <a:t>Actualmente en el estado de Querétaro se cuenta con 10 universidades publicas y según COPEES (2020) se cuenta con una población de 63,000 estudiantes.</a:t>
            </a:r>
          </a:p>
          <a:p>
            <a:pPr algn="just"/>
            <a:endParaRPr lang="es-MX" sz="1400" dirty="0"/>
          </a:p>
          <a:p>
            <a:pPr algn="just"/>
            <a:r>
              <a:rPr lang="es-MX" sz="1400" dirty="0"/>
              <a:t>En el TecNM campus Querétaro, ha tenido que </a:t>
            </a:r>
            <a:r>
              <a:rPr lang="es-MX" sz="1400" dirty="0" err="1"/>
              <a:t>adepatrse</a:t>
            </a:r>
            <a:r>
              <a:rPr lang="es-MX" sz="1400" dirty="0"/>
              <a:t> a esta transformación tecnológica, ya que los procesos académicos-administrativos internos y externos, se realizaban de manera presencial y burocrática lo cual se vuelve complejo,  generando atraso y perdida de tiempo. </a:t>
            </a:r>
          </a:p>
          <a:p>
            <a:pPr algn="just"/>
            <a:endParaRPr lang="es-MX" sz="1400" dirty="0"/>
          </a:p>
          <a:p>
            <a:pPr algn="just"/>
            <a:r>
              <a:rPr lang="es-MX" sz="1400" dirty="0"/>
              <a:t>La realidad que cada vez impulsa a la generación del conocimiento orientado en la innovación y la digitalización, la calidad de procesos de enseñanza/aprendizaje dentro de una tendencia digital,  generando un impacto fuerte en el sector educativo, hoy en día la transferencia de conocimiento es un factor importante, así como el emprendimiento y el fomento de la cultura.</a:t>
            </a:r>
          </a:p>
          <a:p>
            <a:pPr algn="just"/>
            <a:endParaRPr lang="es-MX" sz="1400" dirty="0"/>
          </a:p>
          <a:p>
            <a:pPr algn="just"/>
            <a:endParaRPr lang="es-MX" sz="1600" dirty="0"/>
          </a:p>
        </p:txBody>
      </p:sp>
    </p:spTree>
    <p:extLst>
      <p:ext uri="{BB962C8B-B14F-4D97-AF65-F5344CB8AC3E}">
        <p14:creationId xmlns:p14="http://schemas.microsoft.com/office/powerpoint/2010/main" val="428795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8960" y="102622"/>
            <a:ext cx="4322462" cy="461665"/>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132904" y="1302282"/>
            <a:ext cx="5753100" cy="523220"/>
          </a:xfrm>
          <a:prstGeom prst="rect">
            <a:avLst/>
          </a:prstGeom>
          <a:noFill/>
        </p:spPr>
        <p:txBody>
          <a:bodyPr wrap="square" rtlCol="0">
            <a:spAutoFit/>
          </a:bodyPr>
          <a:lstStyle/>
          <a:p>
            <a:pPr algn="ctr"/>
            <a:r>
              <a:rPr lang="es-MX" sz="2800" b="1" i="1" dirty="0"/>
              <a:t>Objetivos general y específicos</a:t>
            </a:r>
          </a:p>
        </p:txBody>
      </p:sp>
      <p:graphicFrame>
        <p:nvGraphicFramePr>
          <p:cNvPr id="4" name="Diagrama 3">
            <a:extLst>
              <a:ext uri="{FF2B5EF4-FFF2-40B4-BE49-F238E27FC236}">
                <a16:creationId xmlns:a16="http://schemas.microsoft.com/office/drawing/2014/main" id="{5DE36CCF-0C44-4CE7-9CA5-79C2FE486826}"/>
              </a:ext>
            </a:extLst>
          </p:cNvPr>
          <p:cNvGraphicFramePr/>
          <p:nvPr>
            <p:extLst>
              <p:ext uri="{D42A27DB-BD31-4B8C-83A1-F6EECF244321}">
                <p14:modId xmlns:p14="http://schemas.microsoft.com/office/powerpoint/2010/main" val="852322414"/>
              </p:ext>
            </p:extLst>
          </p:nvPr>
        </p:nvGraphicFramePr>
        <p:xfrm>
          <a:off x="2373339" y="1957954"/>
          <a:ext cx="8339439" cy="44765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6454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8960" y="102622"/>
            <a:ext cx="4322462" cy="461665"/>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132904" y="1302282"/>
            <a:ext cx="5753100" cy="523220"/>
          </a:xfrm>
          <a:prstGeom prst="rect">
            <a:avLst/>
          </a:prstGeom>
          <a:noFill/>
        </p:spPr>
        <p:txBody>
          <a:bodyPr wrap="square" rtlCol="0">
            <a:spAutoFit/>
          </a:bodyPr>
          <a:lstStyle/>
          <a:p>
            <a:pPr algn="ctr"/>
            <a:r>
              <a:rPr lang="es-MX" sz="2800" b="1" i="1" dirty="0"/>
              <a:t>Antecedentes (Marco Teórico)</a:t>
            </a:r>
          </a:p>
        </p:txBody>
      </p:sp>
      <p:graphicFrame>
        <p:nvGraphicFramePr>
          <p:cNvPr id="2" name="Diagrama 1">
            <a:extLst>
              <a:ext uri="{FF2B5EF4-FFF2-40B4-BE49-F238E27FC236}">
                <a16:creationId xmlns:a16="http://schemas.microsoft.com/office/drawing/2014/main" id="{B442C3FC-21E0-4DF0-B207-FF8C0A0B15A4}"/>
              </a:ext>
            </a:extLst>
          </p:cNvPr>
          <p:cNvGraphicFramePr/>
          <p:nvPr>
            <p:extLst>
              <p:ext uri="{D42A27DB-BD31-4B8C-83A1-F6EECF244321}">
                <p14:modId xmlns:p14="http://schemas.microsoft.com/office/powerpoint/2010/main" val="1993278452"/>
              </p:ext>
            </p:extLst>
          </p:nvPr>
        </p:nvGraphicFramePr>
        <p:xfrm>
          <a:off x="1116874" y="1825502"/>
          <a:ext cx="9958252" cy="45178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6829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4096122" y="1098991"/>
            <a:ext cx="11059639" cy="523220"/>
          </a:xfrm>
          <a:prstGeom prst="rect">
            <a:avLst/>
          </a:prstGeom>
          <a:noFill/>
        </p:spPr>
        <p:txBody>
          <a:bodyPr wrap="square" rtlCol="0">
            <a:spAutoFit/>
          </a:bodyPr>
          <a:lstStyle/>
          <a:p>
            <a:pPr algn="ctr"/>
            <a:r>
              <a:rPr lang="es-MX" sz="2800" b="1" i="1" dirty="0"/>
              <a:t>Metodología </a:t>
            </a:r>
          </a:p>
        </p:txBody>
      </p:sp>
      <p:graphicFrame>
        <p:nvGraphicFramePr>
          <p:cNvPr id="5" name="Diagrama 4">
            <a:extLst>
              <a:ext uri="{FF2B5EF4-FFF2-40B4-BE49-F238E27FC236}">
                <a16:creationId xmlns:a16="http://schemas.microsoft.com/office/drawing/2014/main" id="{273F4800-7890-435B-B5D2-1A5ADA5582DB}"/>
              </a:ext>
            </a:extLst>
          </p:cNvPr>
          <p:cNvGraphicFramePr/>
          <p:nvPr>
            <p:extLst>
              <p:ext uri="{D42A27DB-BD31-4B8C-83A1-F6EECF244321}">
                <p14:modId xmlns:p14="http://schemas.microsoft.com/office/powerpoint/2010/main" val="3123461521"/>
              </p:ext>
            </p:extLst>
          </p:nvPr>
        </p:nvGraphicFramePr>
        <p:xfrm>
          <a:off x="634936" y="1747395"/>
          <a:ext cx="10850311" cy="29062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a 5">
            <a:extLst>
              <a:ext uri="{FF2B5EF4-FFF2-40B4-BE49-F238E27FC236}">
                <a16:creationId xmlns:a16="http://schemas.microsoft.com/office/drawing/2014/main" id="{AF3FEB3F-7E00-4911-94B4-A5500CFA8F18}"/>
              </a:ext>
            </a:extLst>
          </p:cNvPr>
          <p:cNvGraphicFramePr/>
          <p:nvPr>
            <p:extLst>
              <p:ext uri="{D42A27DB-BD31-4B8C-83A1-F6EECF244321}">
                <p14:modId xmlns:p14="http://schemas.microsoft.com/office/powerpoint/2010/main" val="2192801289"/>
              </p:ext>
            </p:extLst>
          </p:nvPr>
        </p:nvGraphicFramePr>
        <p:xfrm>
          <a:off x="1882523" y="4948956"/>
          <a:ext cx="8471243" cy="131096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3693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399443" y="1193144"/>
            <a:ext cx="11059639" cy="523220"/>
          </a:xfrm>
          <a:prstGeom prst="rect">
            <a:avLst/>
          </a:prstGeom>
          <a:noFill/>
        </p:spPr>
        <p:txBody>
          <a:bodyPr wrap="square" rtlCol="0">
            <a:spAutoFit/>
          </a:bodyPr>
          <a:lstStyle/>
          <a:p>
            <a:pPr algn="ctr"/>
            <a:r>
              <a:rPr lang="es-MX" sz="2800" b="1" i="1" dirty="0"/>
              <a:t>Preguntas de investigación </a:t>
            </a:r>
          </a:p>
        </p:txBody>
      </p:sp>
      <p:sp>
        <p:nvSpPr>
          <p:cNvPr id="23" name="CuadroTexto 22">
            <a:extLst>
              <a:ext uri="{FF2B5EF4-FFF2-40B4-BE49-F238E27FC236}">
                <a16:creationId xmlns:a16="http://schemas.microsoft.com/office/drawing/2014/main" id="{B2CB1312-D71E-494C-8CE8-33B129705F51}"/>
              </a:ext>
            </a:extLst>
          </p:cNvPr>
          <p:cNvSpPr txBox="1"/>
          <p:nvPr/>
        </p:nvSpPr>
        <p:spPr>
          <a:xfrm>
            <a:off x="-1602829" y="3900309"/>
            <a:ext cx="6987183" cy="523220"/>
          </a:xfrm>
          <a:prstGeom prst="rect">
            <a:avLst/>
          </a:prstGeom>
          <a:noFill/>
        </p:spPr>
        <p:txBody>
          <a:bodyPr wrap="square" rtlCol="0">
            <a:spAutoFit/>
          </a:bodyPr>
          <a:lstStyle/>
          <a:p>
            <a:pPr algn="ctr"/>
            <a:r>
              <a:rPr lang="es-MX" sz="2800" b="1" i="1" dirty="0"/>
              <a:t>Dimensiones</a:t>
            </a:r>
          </a:p>
        </p:txBody>
      </p:sp>
      <p:sp>
        <p:nvSpPr>
          <p:cNvPr id="24" name="CuadroTexto 23">
            <a:extLst>
              <a:ext uri="{FF2B5EF4-FFF2-40B4-BE49-F238E27FC236}">
                <a16:creationId xmlns:a16="http://schemas.microsoft.com/office/drawing/2014/main" id="{C6E16B64-5AB4-4953-A586-EDF7343B9A3C}"/>
              </a:ext>
            </a:extLst>
          </p:cNvPr>
          <p:cNvSpPr txBox="1"/>
          <p:nvPr/>
        </p:nvSpPr>
        <p:spPr>
          <a:xfrm>
            <a:off x="333577" y="1919781"/>
            <a:ext cx="6571672" cy="1200329"/>
          </a:xfrm>
          <a:prstGeom prst="rect">
            <a:avLst/>
          </a:prstGeom>
          <a:noFill/>
        </p:spPr>
        <p:txBody>
          <a:bodyPr wrap="square">
            <a:spAutoFit/>
          </a:bodyPr>
          <a:lstStyle/>
          <a:p>
            <a:pPr algn="just"/>
            <a:r>
              <a:rPr lang="es-MX" dirty="0"/>
              <a:t>El diseño de un plan tecnológico bajo el modelo de las 5 hélices va a mejorar los procesos administrativos, logrando eficiencia y eficacia en los procesos, así como aprendizaje- enseñanza a los estudiantes y docentes del TecNM, campus Querétaro? </a:t>
            </a:r>
          </a:p>
        </p:txBody>
      </p:sp>
      <p:graphicFrame>
        <p:nvGraphicFramePr>
          <p:cNvPr id="3" name="Diagrama 2">
            <a:extLst>
              <a:ext uri="{FF2B5EF4-FFF2-40B4-BE49-F238E27FC236}">
                <a16:creationId xmlns:a16="http://schemas.microsoft.com/office/drawing/2014/main" id="{0861B850-10BF-4113-AE6D-3DFADF9A2483}"/>
              </a:ext>
            </a:extLst>
          </p:cNvPr>
          <p:cNvGraphicFramePr/>
          <p:nvPr>
            <p:extLst>
              <p:ext uri="{D42A27DB-BD31-4B8C-83A1-F6EECF244321}">
                <p14:modId xmlns:p14="http://schemas.microsoft.com/office/powerpoint/2010/main" val="3899869191"/>
              </p:ext>
            </p:extLst>
          </p:nvPr>
        </p:nvGraphicFramePr>
        <p:xfrm>
          <a:off x="5844589" y="1483537"/>
          <a:ext cx="6450689" cy="28284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Diagrama 4">
            <a:extLst>
              <a:ext uri="{FF2B5EF4-FFF2-40B4-BE49-F238E27FC236}">
                <a16:creationId xmlns:a16="http://schemas.microsoft.com/office/drawing/2014/main" id="{2749398E-49C9-47F0-B555-915DFBDDAA50}"/>
              </a:ext>
            </a:extLst>
          </p:cNvPr>
          <p:cNvGraphicFramePr/>
          <p:nvPr>
            <p:extLst>
              <p:ext uri="{D42A27DB-BD31-4B8C-83A1-F6EECF244321}">
                <p14:modId xmlns:p14="http://schemas.microsoft.com/office/powerpoint/2010/main" val="4088382911"/>
              </p:ext>
            </p:extLst>
          </p:nvPr>
        </p:nvGraphicFramePr>
        <p:xfrm>
          <a:off x="-986840" y="3861859"/>
          <a:ext cx="11162685" cy="333296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6" name="Elipse 5">
            <a:extLst>
              <a:ext uri="{FF2B5EF4-FFF2-40B4-BE49-F238E27FC236}">
                <a16:creationId xmlns:a16="http://schemas.microsoft.com/office/drawing/2014/main" id="{8DC2A672-DD8D-4FD2-8022-8F45FDF91B85}"/>
              </a:ext>
            </a:extLst>
          </p:cNvPr>
          <p:cNvSpPr/>
          <p:nvPr/>
        </p:nvSpPr>
        <p:spPr>
          <a:xfrm>
            <a:off x="7155809" y="3003259"/>
            <a:ext cx="442565" cy="425741"/>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solidFill>
                  <a:srgbClr val="002060"/>
                </a:solidFill>
              </a:rPr>
              <a:t>3</a:t>
            </a:r>
          </a:p>
        </p:txBody>
      </p:sp>
      <p:sp>
        <p:nvSpPr>
          <p:cNvPr id="26" name="Elipse 25">
            <a:extLst>
              <a:ext uri="{FF2B5EF4-FFF2-40B4-BE49-F238E27FC236}">
                <a16:creationId xmlns:a16="http://schemas.microsoft.com/office/drawing/2014/main" id="{CE55B33E-6C1B-4C0C-B50A-3C8457E80F73}"/>
              </a:ext>
            </a:extLst>
          </p:cNvPr>
          <p:cNvSpPr/>
          <p:nvPr/>
        </p:nvSpPr>
        <p:spPr>
          <a:xfrm>
            <a:off x="9565054" y="2982638"/>
            <a:ext cx="442565" cy="395661"/>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solidFill>
                  <a:srgbClr val="002060"/>
                </a:solidFill>
              </a:rPr>
              <a:t>4</a:t>
            </a:r>
          </a:p>
        </p:txBody>
      </p:sp>
    </p:spTree>
    <p:extLst>
      <p:ext uri="{BB962C8B-B14F-4D97-AF65-F5344CB8AC3E}">
        <p14:creationId xmlns:p14="http://schemas.microsoft.com/office/powerpoint/2010/main" val="329792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a:t>
            </a:r>
            <a:r>
              <a:rPr lang="es-MX" dirty="0" err="1"/>
              <a:t>Gestion</a:t>
            </a:r>
            <a:r>
              <a:rPr lang="es-MX" dirty="0"/>
              <a:t> de la </a:t>
            </a:r>
            <a:r>
              <a:rPr lang="es-MX" dirty="0" err="1"/>
              <a:t>Tecnologia</a:t>
            </a:r>
            <a:r>
              <a:rPr lang="es-MX" dirty="0"/>
              <a:t> – (3er cuatrimestre)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1588222" y="1300369"/>
            <a:ext cx="5753100" cy="523220"/>
          </a:xfrm>
          <a:prstGeom prst="rect">
            <a:avLst/>
          </a:prstGeom>
          <a:noFill/>
        </p:spPr>
        <p:txBody>
          <a:bodyPr wrap="square" rtlCol="0">
            <a:spAutoFit/>
          </a:bodyPr>
          <a:lstStyle/>
          <a:p>
            <a:pPr algn="ctr"/>
            <a:r>
              <a:rPr lang="es-MX" sz="2800" b="1" i="1" dirty="0"/>
              <a:t>Variables</a:t>
            </a:r>
          </a:p>
        </p:txBody>
      </p:sp>
      <p:sp>
        <p:nvSpPr>
          <p:cNvPr id="23" name="CuadroTexto 22">
            <a:extLst>
              <a:ext uri="{FF2B5EF4-FFF2-40B4-BE49-F238E27FC236}">
                <a16:creationId xmlns:a16="http://schemas.microsoft.com/office/drawing/2014/main" id="{76E8083E-2743-4C90-A3AA-62CEABC20C42}"/>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graphicFrame>
        <p:nvGraphicFramePr>
          <p:cNvPr id="21" name="Diagrama 20">
            <a:extLst>
              <a:ext uri="{FF2B5EF4-FFF2-40B4-BE49-F238E27FC236}">
                <a16:creationId xmlns:a16="http://schemas.microsoft.com/office/drawing/2014/main" id="{5A1898AC-BC58-4FC8-91A2-2C95BCB9AA05}"/>
              </a:ext>
            </a:extLst>
          </p:cNvPr>
          <p:cNvGraphicFramePr/>
          <p:nvPr>
            <p:extLst>
              <p:ext uri="{D42A27DB-BD31-4B8C-83A1-F6EECF244321}">
                <p14:modId xmlns:p14="http://schemas.microsoft.com/office/powerpoint/2010/main" val="1784217146"/>
              </p:ext>
            </p:extLst>
          </p:nvPr>
        </p:nvGraphicFramePr>
        <p:xfrm>
          <a:off x="2311651" y="1529325"/>
          <a:ext cx="7598539" cy="44771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46559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a:t>
            </a:r>
            <a:r>
              <a:rPr lang="es-MX" dirty="0" err="1"/>
              <a:t>Gestion</a:t>
            </a:r>
            <a:r>
              <a:rPr lang="es-MX" dirty="0"/>
              <a:t> de la </a:t>
            </a:r>
            <a:r>
              <a:rPr lang="es-MX" dirty="0" err="1"/>
              <a:t>Tecnologia</a:t>
            </a:r>
            <a:r>
              <a:rPr lang="es-MX" dirty="0"/>
              <a:t> – (3er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3631281" y="1462949"/>
            <a:ext cx="8114686" cy="4524315"/>
          </a:xfrm>
          <a:prstGeom prst="rect">
            <a:avLst/>
          </a:prstGeom>
          <a:noFill/>
        </p:spPr>
        <p:txBody>
          <a:bodyPr wrap="square" rtlCol="0">
            <a:spAutoFit/>
          </a:bodyPr>
          <a:lstStyle/>
          <a:p>
            <a:pPr algn="just"/>
            <a:r>
              <a:rPr lang="es-MX" dirty="0"/>
              <a:t>En los resultados esperados de la investigación se pretende encontrar las necesidades y áreas de oportunidad existentes en la institución en cada uno de los procesos administrativos y docentes tomando en cuenta la gestión de calidad.</a:t>
            </a:r>
          </a:p>
          <a:p>
            <a:pPr algn="just"/>
            <a:endParaRPr lang="es-MX" dirty="0"/>
          </a:p>
          <a:p>
            <a:pPr algn="just"/>
            <a:r>
              <a:rPr lang="es-MX" dirty="0"/>
              <a:t>Poder realizar el diseño del plan tecnológico bajo el modelo de la 5 hélices, para mejorar y </a:t>
            </a:r>
            <a:r>
              <a:rPr lang="es-MX" dirty="0" err="1"/>
              <a:t>eficientar</a:t>
            </a:r>
            <a:r>
              <a:rPr lang="es-MX" dirty="0"/>
              <a:t> los procesos académicos-administrativos, que el TecNM campus Querétaro se adentre en procesos digitales, para mejorar la calidad de los servicios a los estudiantes así como su aprendizaje. </a:t>
            </a:r>
          </a:p>
          <a:p>
            <a:pPr algn="just"/>
            <a:endParaRPr lang="es-MX" dirty="0"/>
          </a:p>
          <a:p>
            <a:pPr algn="just"/>
            <a:r>
              <a:rPr lang="es-MX" dirty="0"/>
              <a:t>Que se tenga información a cerca de la interacción colectiva el impacto que tiene el modelo de las 5 hélices dentro de la institución, la vinculación y relación en sus distintos sectores para la mejora de educación con los estudiantes del TecNM.</a:t>
            </a:r>
          </a:p>
          <a:p>
            <a:pPr algn="just"/>
            <a:endParaRPr lang="es-MX" dirty="0"/>
          </a:p>
          <a:p>
            <a:pPr algn="just"/>
            <a:r>
              <a:rPr lang="es-MX" dirty="0"/>
              <a:t>Reducir de esta forma el recurso humano, que el recurso material cada vez sea mínimo, y maximizar el recurso económico, generando una comunidad  estudiantil sustentable, moderna e inteligente.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985787" y="2599606"/>
            <a:ext cx="5753100" cy="523220"/>
          </a:xfrm>
          <a:prstGeom prst="rect">
            <a:avLst/>
          </a:prstGeom>
          <a:noFill/>
        </p:spPr>
        <p:txBody>
          <a:bodyPr wrap="square" rtlCol="0">
            <a:spAutoFit/>
          </a:bodyPr>
          <a:lstStyle/>
          <a:p>
            <a:pPr algn="ctr"/>
            <a:r>
              <a:rPr lang="es-MX" sz="2800" b="1" i="1" dirty="0"/>
              <a:t>Resultados esperados</a:t>
            </a:r>
          </a:p>
        </p:txBody>
      </p:sp>
      <p:sp>
        <p:nvSpPr>
          <p:cNvPr id="21" name="CuadroTexto 20">
            <a:extLst>
              <a:ext uri="{FF2B5EF4-FFF2-40B4-BE49-F238E27FC236}">
                <a16:creationId xmlns:a16="http://schemas.microsoft.com/office/drawing/2014/main" id="{4BA6189C-E87A-4D2D-9777-9E999F3E6DB3}"/>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spTree>
    <p:extLst>
      <p:ext uri="{BB962C8B-B14F-4D97-AF65-F5344CB8AC3E}">
        <p14:creationId xmlns:p14="http://schemas.microsoft.com/office/powerpoint/2010/main" val="409966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F7E8B27-93E5-423B-8C0D-E5CE00DBE92A}"/>
              </a:ext>
            </a:extLst>
          </p:cNvPr>
          <p:cNvPicPr>
            <a:picLocks noChangeAspect="1"/>
          </p:cNvPicPr>
          <p:nvPr/>
        </p:nvPicPr>
        <p:blipFill rotWithShape="1">
          <a:blip r:embed="rId2"/>
          <a:srcRect l="43127" t="26702" r="22660" b="13142"/>
          <a:stretch/>
        </p:blipFill>
        <p:spPr>
          <a:xfrm>
            <a:off x="3595960" y="1284055"/>
            <a:ext cx="5279592" cy="5221715"/>
          </a:xfrm>
          <a:prstGeom prst="rect">
            <a:avLst/>
          </a:prstGeom>
        </p:spPr>
      </p:pic>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3"/>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a:t>
            </a:r>
            <a:r>
              <a:rPr lang="es-MX" dirty="0" err="1"/>
              <a:t>Gestion</a:t>
            </a:r>
            <a:r>
              <a:rPr lang="es-MX" dirty="0"/>
              <a:t> de la </a:t>
            </a:r>
            <a:r>
              <a:rPr lang="es-MX" dirty="0" err="1"/>
              <a:t>Tecnologia</a:t>
            </a:r>
            <a:r>
              <a:rPr lang="es-MX" dirty="0"/>
              <a:t> – (3er cuatrimestre)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9"/>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1022343" y="1284055"/>
            <a:ext cx="5753100" cy="523220"/>
          </a:xfrm>
          <a:prstGeom prst="rect">
            <a:avLst/>
          </a:prstGeom>
          <a:noFill/>
        </p:spPr>
        <p:txBody>
          <a:bodyPr wrap="square" rtlCol="0">
            <a:spAutoFit/>
          </a:bodyPr>
          <a:lstStyle/>
          <a:p>
            <a:pPr algn="ctr"/>
            <a:r>
              <a:rPr lang="es-MX" sz="2800" b="1" i="1" dirty="0"/>
              <a:t>Referencias</a:t>
            </a:r>
          </a:p>
        </p:txBody>
      </p:sp>
      <p:sp>
        <p:nvSpPr>
          <p:cNvPr id="21" name="CuadroTexto 20">
            <a:extLst>
              <a:ext uri="{FF2B5EF4-FFF2-40B4-BE49-F238E27FC236}">
                <a16:creationId xmlns:a16="http://schemas.microsoft.com/office/drawing/2014/main" id="{4328B02A-1E3A-4C62-9736-A6C2F72725C3}"/>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spTree>
    <p:extLst>
      <p:ext uri="{BB962C8B-B14F-4D97-AF65-F5344CB8AC3E}">
        <p14:creationId xmlns:p14="http://schemas.microsoft.com/office/powerpoint/2010/main" val="4009796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4036</TotalTime>
  <Words>1878</Words>
  <Application>Microsoft Office PowerPoint</Application>
  <PresentationFormat>Panorámica</PresentationFormat>
  <Paragraphs>154</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alejandro ruíz garcía</cp:lastModifiedBy>
  <cp:revision>24</cp:revision>
  <dcterms:created xsi:type="dcterms:W3CDTF">2020-09-22T18:49:23Z</dcterms:created>
  <dcterms:modified xsi:type="dcterms:W3CDTF">2021-11-04T02:30:07Z</dcterms:modified>
</cp:coreProperties>
</file>