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5" r:id="rId5"/>
    <p:sldId id="262" r:id="rId6"/>
    <p:sldId id="263" r:id="rId7"/>
    <p:sldId id="268" r:id="rId8"/>
    <p:sldId id="269" r:id="rId9"/>
    <p:sldId id="264" r:id="rId10"/>
    <p:sldId id="266" r:id="rId11"/>
    <p:sldId id="259" r:id="rId12"/>
    <p:sldId id="27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A96"/>
    <a:srgbClr val="6E3C94"/>
    <a:srgbClr val="742F81"/>
    <a:srgbClr val="EC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94" d="100"/>
          <a:sy n="94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2CBF9-74C4-4030-B47D-C9BBC86BC50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9E5178D-FB2D-4E32-AFDA-C7467C8CF608}">
      <dgm:prSet phldrT="[Texto]" custT="1"/>
      <dgm:spPr/>
      <dgm:t>
        <a:bodyPr/>
        <a:lstStyle/>
        <a:p>
          <a:pPr algn="just"/>
          <a:r>
            <a:rPr lang="es-MX" sz="2000" dirty="0"/>
            <a:t>El impacto de la crisis por falta de semiconductores esta siendo crucial</a:t>
          </a:r>
        </a:p>
      </dgm:t>
    </dgm:pt>
    <dgm:pt modelId="{0D1A2A15-01ED-4E58-BA7D-D5F46D4D879E}" type="parTrans" cxnId="{2EB9D1AE-B82A-4232-AB45-27368CC20BD5}">
      <dgm:prSet/>
      <dgm:spPr/>
      <dgm:t>
        <a:bodyPr/>
        <a:lstStyle/>
        <a:p>
          <a:endParaRPr lang="es-MX"/>
        </a:p>
      </dgm:t>
    </dgm:pt>
    <dgm:pt modelId="{577DC0A7-23BB-4601-8F61-1EB50DC9B16A}" type="sibTrans" cxnId="{2EB9D1AE-B82A-4232-AB45-27368CC20BD5}">
      <dgm:prSet/>
      <dgm:spPr/>
      <dgm:t>
        <a:bodyPr/>
        <a:lstStyle/>
        <a:p>
          <a:endParaRPr lang="es-MX"/>
        </a:p>
      </dgm:t>
    </dgm:pt>
    <dgm:pt modelId="{F17F9307-F161-460A-B89D-7F0F8318D33D}">
      <dgm:prSet phldrT="[Texto]" custT="1"/>
      <dgm:spPr/>
      <dgm:t>
        <a:bodyPr/>
        <a:lstStyle/>
        <a:p>
          <a:pPr algn="just"/>
          <a:r>
            <a:rPr lang="es-MX" sz="2000" dirty="0"/>
            <a:t>La escasez global está siendo generada por la alta demanda de dispositivos</a:t>
          </a:r>
        </a:p>
      </dgm:t>
    </dgm:pt>
    <dgm:pt modelId="{7CF876F7-995F-45B1-9900-0B27A916BD76}" type="parTrans" cxnId="{F58D9974-6DD6-435F-93A4-938C40773E0B}">
      <dgm:prSet/>
      <dgm:spPr/>
      <dgm:t>
        <a:bodyPr/>
        <a:lstStyle/>
        <a:p>
          <a:endParaRPr lang="es-MX"/>
        </a:p>
      </dgm:t>
    </dgm:pt>
    <dgm:pt modelId="{7C52B3EF-E019-43E9-BB0C-F5AF481BB871}" type="sibTrans" cxnId="{F58D9974-6DD6-435F-93A4-938C40773E0B}">
      <dgm:prSet/>
      <dgm:spPr/>
      <dgm:t>
        <a:bodyPr/>
        <a:lstStyle/>
        <a:p>
          <a:endParaRPr lang="es-MX"/>
        </a:p>
      </dgm:t>
    </dgm:pt>
    <dgm:pt modelId="{9A63C90C-FBF1-4F80-8406-6B3D78C9A184}">
      <dgm:prSet phldrT="[Texto]" custT="1"/>
      <dgm:spPr/>
      <dgm:t>
        <a:bodyPr/>
        <a:lstStyle/>
        <a:p>
          <a:pPr algn="just"/>
          <a:r>
            <a:rPr lang="es-MX" sz="2000" dirty="0"/>
            <a:t>Se pretende identificar el impacto económico por el que está atravesando el mercado global</a:t>
          </a:r>
        </a:p>
      </dgm:t>
    </dgm:pt>
    <dgm:pt modelId="{A21DFEC5-11A1-492C-A498-9FA614B79960}" type="parTrans" cxnId="{C17A1908-02CF-4B9B-872D-E979EA30C636}">
      <dgm:prSet/>
      <dgm:spPr/>
      <dgm:t>
        <a:bodyPr/>
        <a:lstStyle/>
        <a:p>
          <a:endParaRPr lang="es-MX"/>
        </a:p>
      </dgm:t>
    </dgm:pt>
    <dgm:pt modelId="{207050D5-7699-4828-A375-68BE70289424}" type="sibTrans" cxnId="{C17A1908-02CF-4B9B-872D-E979EA30C636}">
      <dgm:prSet/>
      <dgm:spPr/>
      <dgm:t>
        <a:bodyPr/>
        <a:lstStyle/>
        <a:p>
          <a:endParaRPr lang="es-MX"/>
        </a:p>
      </dgm:t>
    </dgm:pt>
    <dgm:pt modelId="{8DB15916-531B-4F04-88C0-4614B28E38D8}" type="pres">
      <dgm:prSet presAssocID="{BE42CBF9-74C4-4030-B47D-C9BBC86BC50E}" presName="composite" presStyleCnt="0">
        <dgm:presLayoutVars>
          <dgm:chMax val="5"/>
          <dgm:dir/>
          <dgm:resizeHandles val="exact"/>
        </dgm:presLayoutVars>
      </dgm:prSet>
      <dgm:spPr/>
    </dgm:pt>
    <dgm:pt modelId="{928E6BB7-63FB-4D6B-825E-B7E0D2BCDE7D}" type="pres">
      <dgm:prSet presAssocID="{C9E5178D-FB2D-4E32-AFDA-C7467C8CF608}" presName="circle1" presStyleLbl="lnNode1" presStyleIdx="0" presStyleCnt="3" custLinFactNeighborX="-4231" custLinFactNeighborY="-146"/>
      <dgm:spPr>
        <a:gradFill rotWithShape="0">
          <a:gsLst>
            <a:gs pos="0">
              <a:srgbClr val="713A9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8CB4DB6C-A4EF-40F0-9753-A2EFB2416114}" type="pres">
      <dgm:prSet presAssocID="{C9E5178D-FB2D-4E32-AFDA-C7467C8CF608}" presName="text1" presStyleLbl="revTx" presStyleIdx="0" presStyleCnt="3" custScaleX="288166" custLinFactNeighborX="94989">
        <dgm:presLayoutVars>
          <dgm:bulletEnabled val="1"/>
        </dgm:presLayoutVars>
      </dgm:prSet>
      <dgm:spPr/>
    </dgm:pt>
    <dgm:pt modelId="{88170450-FC52-4322-A8B7-D2D5987AB2DA}" type="pres">
      <dgm:prSet presAssocID="{C9E5178D-FB2D-4E32-AFDA-C7467C8CF608}" presName="line1" presStyleLbl="callout" presStyleIdx="0" presStyleCnt="6"/>
      <dgm:spPr/>
    </dgm:pt>
    <dgm:pt modelId="{A048DCF1-78DD-4594-BBAB-1C9A0EA498EE}" type="pres">
      <dgm:prSet presAssocID="{C9E5178D-FB2D-4E32-AFDA-C7467C8CF608}" presName="d1" presStyleLbl="callout" presStyleIdx="1" presStyleCnt="6" custLinFactNeighborY="0"/>
      <dgm:spPr/>
    </dgm:pt>
    <dgm:pt modelId="{7B2DE456-3162-4ABD-99BE-376F8B3B1992}" type="pres">
      <dgm:prSet presAssocID="{F17F9307-F161-460A-B89D-7F0F8318D33D}" presName="circle2" presStyleLbl="lnNode1" presStyleIdx="1" presStyleCnt="3" custLinFactNeighborX="816" custLinFactNeighborY="-243"/>
      <dgm:spPr>
        <a:gradFill rotWithShape="0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AA3AC5BA-1AF9-493B-B04B-F1C24E04EA2E}" type="pres">
      <dgm:prSet presAssocID="{F17F9307-F161-460A-B89D-7F0F8318D33D}" presName="text2" presStyleLbl="revTx" presStyleIdx="1" presStyleCnt="3" custScaleX="293452" custLinFactNeighborX="98658" custLinFactNeighborY="227">
        <dgm:presLayoutVars>
          <dgm:bulletEnabled val="1"/>
        </dgm:presLayoutVars>
      </dgm:prSet>
      <dgm:spPr/>
    </dgm:pt>
    <dgm:pt modelId="{5DF29ABB-3393-4438-AB5F-70A4738E2352}" type="pres">
      <dgm:prSet presAssocID="{F17F9307-F161-460A-B89D-7F0F8318D33D}" presName="line2" presStyleLbl="callout" presStyleIdx="2" presStyleCnt="6"/>
      <dgm:spPr/>
    </dgm:pt>
    <dgm:pt modelId="{B484FADF-6E9E-4EF7-B958-4621041C2918}" type="pres">
      <dgm:prSet presAssocID="{F17F9307-F161-460A-B89D-7F0F8318D33D}" presName="d2" presStyleLbl="callout" presStyleIdx="3" presStyleCnt="6"/>
      <dgm:spPr/>
    </dgm:pt>
    <dgm:pt modelId="{03B16DEF-6A62-407E-B36C-7604F5028A69}" type="pres">
      <dgm:prSet presAssocID="{9A63C90C-FBF1-4F80-8406-6B3D78C9A184}" presName="circle3" presStyleLbl="lnNode1" presStyleIdx="2" presStyleCnt="3" custLinFactNeighborX="20" custLinFactNeighborY="0"/>
      <dgm:spPr>
        <a:gradFill rotWithShape="0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639A948D-C516-4675-839F-401A3E1872EA}" type="pres">
      <dgm:prSet presAssocID="{9A63C90C-FBF1-4F80-8406-6B3D78C9A184}" presName="text3" presStyleLbl="revTx" presStyleIdx="2" presStyleCnt="3" custScaleX="283071" custLinFactNeighborX="96351" custLinFactNeighborY="17440">
        <dgm:presLayoutVars>
          <dgm:bulletEnabled val="1"/>
        </dgm:presLayoutVars>
      </dgm:prSet>
      <dgm:spPr/>
    </dgm:pt>
    <dgm:pt modelId="{04B24F8F-14DD-4303-8657-8DD1EC7573C6}" type="pres">
      <dgm:prSet presAssocID="{9A63C90C-FBF1-4F80-8406-6B3D78C9A184}" presName="line3" presStyleLbl="callout" presStyleIdx="4" presStyleCnt="6"/>
      <dgm:spPr/>
    </dgm:pt>
    <dgm:pt modelId="{DBB5E59F-8357-4D2F-BDD7-8FC37971E53B}" type="pres">
      <dgm:prSet presAssocID="{9A63C90C-FBF1-4F80-8406-6B3D78C9A184}" presName="d3" presStyleLbl="callout" presStyleIdx="5" presStyleCnt="6"/>
      <dgm:spPr/>
    </dgm:pt>
  </dgm:ptLst>
  <dgm:cxnLst>
    <dgm:cxn modelId="{C17A1908-02CF-4B9B-872D-E979EA30C636}" srcId="{BE42CBF9-74C4-4030-B47D-C9BBC86BC50E}" destId="{9A63C90C-FBF1-4F80-8406-6B3D78C9A184}" srcOrd="2" destOrd="0" parTransId="{A21DFEC5-11A1-492C-A498-9FA614B79960}" sibTransId="{207050D5-7699-4828-A375-68BE70289424}"/>
    <dgm:cxn modelId="{1B919835-177A-4D18-88DE-B63A141ED1AC}" type="presOf" srcId="{9A63C90C-FBF1-4F80-8406-6B3D78C9A184}" destId="{639A948D-C516-4675-839F-401A3E1872EA}" srcOrd="0" destOrd="0" presId="urn:microsoft.com/office/officeart/2005/8/layout/target1"/>
    <dgm:cxn modelId="{F58D9974-6DD6-435F-93A4-938C40773E0B}" srcId="{BE42CBF9-74C4-4030-B47D-C9BBC86BC50E}" destId="{F17F9307-F161-460A-B89D-7F0F8318D33D}" srcOrd="1" destOrd="0" parTransId="{7CF876F7-995F-45B1-9900-0B27A916BD76}" sibTransId="{7C52B3EF-E019-43E9-BB0C-F5AF481BB871}"/>
    <dgm:cxn modelId="{2EB9D1AE-B82A-4232-AB45-27368CC20BD5}" srcId="{BE42CBF9-74C4-4030-B47D-C9BBC86BC50E}" destId="{C9E5178D-FB2D-4E32-AFDA-C7467C8CF608}" srcOrd="0" destOrd="0" parTransId="{0D1A2A15-01ED-4E58-BA7D-D5F46D4D879E}" sibTransId="{577DC0A7-23BB-4601-8F61-1EB50DC9B16A}"/>
    <dgm:cxn modelId="{9A9A50B6-1EBB-4DEF-B4D5-DB64B1A59FF6}" type="presOf" srcId="{BE42CBF9-74C4-4030-B47D-C9BBC86BC50E}" destId="{8DB15916-531B-4F04-88C0-4614B28E38D8}" srcOrd="0" destOrd="0" presId="urn:microsoft.com/office/officeart/2005/8/layout/target1"/>
    <dgm:cxn modelId="{20417DBD-23B4-4127-87AE-A77BAD8C0572}" type="presOf" srcId="{C9E5178D-FB2D-4E32-AFDA-C7467C8CF608}" destId="{8CB4DB6C-A4EF-40F0-9753-A2EFB2416114}" srcOrd="0" destOrd="0" presId="urn:microsoft.com/office/officeart/2005/8/layout/target1"/>
    <dgm:cxn modelId="{23211FE3-A790-45DF-A01B-2DDF341A0CFA}" type="presOf" srcId="{F17F9307-F161-460A-B89D-7F0F8318D33D}" destId="{AA3AC5BA-1AF9-493B-B04B-F1C24E04EA2E}" srcOrd="0" destOrd="0" presId="urn:microsoft.com/office/officeart/2005/8/layout/target1"/>
    <dgm:cxn modelId="{2A50FAF1-DA80-437B-ADAE-D107790E7851}" type="presParOf" srcId="{8DB15916-531B-4F04-88C0-4614B28E38D8}" destId="{928E6BB7-63FB-4D6B-825E-B7E0D2BCDE7D}" srcOrd="0" destOrd="0" presId="urn:microsoft.com/office/officeart/2005/8/layout/target1"/>
    <dgm:cxn modelId="{64E4E177-97A9-42C1-BC6F-E5705443809B}" type="presParOf" srcId="{8DB15916-531B-4F04-88C0-4614B28E38D8}" destId="{8CB4DB6C-A4EF-40F0-9753-A2EFB2416114}" srcOrd="1" destOrd="0" presId="urn:microsoft.com/office/officeart/2005/8/layout/target1"/>
    <dgm:cxn modelId="{EC8B9670-D9DA-4365-8C3D-5EFB797E8EE1}" type="presParOf" srcId="{8DB15916-531B-4F04-88C0-4614B28E38D8}" destId="{88170450-FC52-4322-A8B7-D2D5987AB2DA}" srcOrd="2" destOrd="0" presId="urn:microsoft.com/office/officeart/2005/8/layout/target1"/>
    <dgm:cxn modelId="{B00C3C7C-A1AC-4886-80B8-AC5D40CF608A}" type="presParOf" srcId="{8DB15916-531B-4F04-88C0-4614B28E38D8}" destId="{A048DCF1-78DD-4594-BBAB-1C9A0EA498EE}" srcOrd="3" destOrd="0" presId="urn:microsoft.com/office/officeart/2005/8/layout/target1"/>
    <dgm:cxn modelId="{FE079411-1E61-49E0-B54A-E0805B0AE648}" type="presParOf" srcId="{8DB15916-531B-4F04-88C0-4614B28E38D8}" destId="{7B2DE456-3162-4ABD-99BE-376F8B3B1992}" srcOrd="4" destOrd="0" presId="urn:microsoft.com/office/officeart/2005/8/layout/target1"/>
    <dgm:cxn modelId="{BB0C23BA-18AC-44BD-B198-2E2960A8AC08}" type="presParOf" srcId="{8DB15916-531B-4F04-88C0-4614B28E38D8}" destId="{AA3AC5BA-1AF9-493B-B04B-F1C24E04EA2E}" srcOrd="5" destOrd="0" presId="urn:microsoft.com/office/officeart/2005/8/layout/target1"/>
    <dgm:cxn modelId="{3F8C006B-C908-4AB9-8582-F379FFBF4B9C}" type="presParOf" srcId="{8DB15916-531B-4F04-88C0-4614B28E38D8}" destId="{5DF29ABB-3393-4438-AB5F-70A4738E2352}" srcOrd="6" destOrd="0" presId="urn:microsoft.com/office/officeart/2005/8/layout/target1"/>
    <dgm:cxn modelId="{9BD8D844-66EE-47D8-95D4-C8FDC3924BD2}" type="presParOf" srcId="{8DB15916-531B-4F04-88C0-4614B28E38D8}" destId="{B484FADF-6E9E-4EF7-B958-4621041C2918}" srcOrd="7" destOrd="0" presId="urn:microsoft.com/office/officeart/2005/8/layout/target1"/>
    <dgm:cxn modelId="{84C765C0-2DB7-428B-AD07-3334D6020074}" type="presParOf" srcId="{8DB15916-531B-4F04-88C0-4614B28E38D8}" destId="{03B16DEF-6A62-407E-B36C-7604F5028A69}" srcOrd="8" destOrd="0" presId="urn:microsoft.com/office/officeart/2005/8/layout/target1"/>
    <dgm:cxn modelId="{CA6156CE-BC50-448B-831F-9169C05164B5}" type="presParOf" srcId="{8DB15916-531B-4F04-88C0-4614B28E38D8}" destId="{639A948D-C516-4675-839F-401A3E1872EA}" srcOrd="9" destOrd="0" presId="urn:microsoft.com/office/officeart/2005/8/layout/target1"/>
    <dgm:cxn modelId="{B824D53C-9674-43AD-9C8F-24A34C9D56CF}" type="presParOf" srcId="{8DB15916-531B-4F04-88C0-4614B28E38D8}" destId="{04B24F8F-14DD-4303-8657-8DD1EC7573C6}" srcOrd="10" destOrd="0" presId="urn:microsoft.com/office/officeart/2005/8/layout/target1"/>
    <dgm:cxn modelId="{511E4DE1-336D-4A92-A093-7F3BAFB1100D}" type="presParOf" srcId="{8DB15916-531B-4F04-88C0-4614B28E38D8}" destId="{DBB5E59F-8357-4D2F-BDD7-8FC37971E53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AC5EB-793C-4CE1-98F0-49D2072CD1D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5F90920-812C-4DBC-9409-100A219191D6}">
      <dgm:prSet phldrT="[Texto]" custT="1"/>
      <dgm:spPr/>
      <dgm:t>
        <a:bodyPr/>
        <a:lstStyle/>
        <a:p>
          <a:r>
            <a:rPr lang="es-MX" sz="2400" dirty="0"/>
            <a:t>Analizar indicadores macroeconómicos que serán afectados en el crecimiento económico de México por el desabasto de semiconductores en la industria automotriz</a:t>
          </a:r>
        </a:p>
      </dgm:t>
    </dgm:pt>
    <dgm:pt modelId="{BEB67958-81BB-4A28-8C58-442048746046}" type="parTrans" cxnId="{0A211888-7F54-49A8-9324-3A8B8112318C}">
      <dgm:prSet/>
      <dgm:spPr/>
      <dgm:t>
        <a:bodyPr/>
        <a:lstStyle/>
        <a:p>
          <a:endParaRPr lang="es-MX"/>
        </a:p>
      </dgm:t>
    </dgm:pt>
    <dgm:pt modelId="{18C3813B-D496-4DC9-A78A-A5457B3446C8}" type="sibTrans" cxnId="{0A211888-7F54-49A8-9324-3A8B8112318C}">
      <dgm:prSet/>
      <dgm:spPr/>
      <dgm:t>
        <a:bodyPr/>
        <a:lstStyle/>
        <a:p>
          <a:endParaRPr lang="es-MX"/>
        </a:p>
      </dgm:t>
    </dgm:pt>
    <dgm:pt modelId="{C533A273-0A8D-4F8E-AD92-F4A8FF1DF5B1}" type="pres">
      <dgm:prSet presAssocID="{05AAC5EB-793C-4CE1-98F0-49D2072CD1D6}" presName="Name0" presStyleCnt="0">
        <dgm:presLayoutVars>
          <dgm:chMax/>
          <dgm:chPref/>
          <dgm:dir/>
        </dgm:presLayoutVars>
      </dgm:prSet>
      <dgm:spPr/>
    </dgm:pt>
    <dgm:pt modelId="{9471EF0B-B7FF-4D2F-B2C6-C50FD0C22538}" type="pres">
      <dgm:prSet presAssocID="{45F90920-812C-4DBC-9409-100A219191D6}" presName="composite" presStyleCnt="0">
        <dgm:presLayoutVars>
          <dgm:chMax/>
          <dgm:chPref/>
        </dgm:presLayoutVars>
      </dgm:prSet>
      <dgm:spPr/>
    </dgm:pt>
    <dgm:pt modelId="{C8604B85-7B3F-443F-851A-80905AFE9E5F}" type="pres">
      <dgm:prSet presAssocID="{45F90920-812C-4DBC-9409-100A219191D6}" presName="Image" presStyleLbl="bgImgPlace1" presStyleIdx="0" presStyleCnt="1" custScaleX="100872" custScaleY="60424" custLinFactNeighborX="599" custLinFactNeighborY="-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780CBDE-2852-44CE-9984-1E5923A0D6D5}" type="pres">
      <dgm:prSet presAssocID="{45F90920-812C-4DBC-9409-100A219191D6}" presName="ParentText" presStyleLbl="revTx" presStyleIdx="0" presStyleCnt="1" custScaleX="121726" custScaleY="126546">
        <dgm:presLayoutVars>
          <dgm:chMax val="0"/>
          <dgm:chPref val="0"/>
          <dgm:bulletEnabled val="1"/>
        </dgm:presLayoutVars>
      </dgm:prSet>
      <dgm:spPr/>
    </dgm:pt>
    <dgm:pt modelId="{510A9777-6B1D-4527-8D3A-A22641AF31BF}" type="pres">
      <dgm:prSet presAssocID="{45F90920-812C-4DBC-9409-100A219191D6}" presName="tlFrame" presStyleLbl="node1" presStyleIdx="0" presStyleCnt="4"/>
      <dgm:spPr>
        <a:solidFill>
          <a:srgbClr val="6E3C94"/>
        </a:solidFill>
      </dgm:spPr>
    </dgm:pt>
    <dgm:pt modelId="{D71783F3-8866-44E6-9322-B2CE7A0CA2CB}" type="pres">
      <dgm:prSet presAssocID="{45F90920-812C-4DBC-9409-100A219191D6}" presName="trFrame" presStyleLbl="node1" presStyleIdx="1" presStyleCnt="4" custLinFactNeighborY="2638"/>
      <dgm:spPr>
        <a:solidFill>
          <a:srgbClr val="742F81"/>
        </a:solidFill>
      </dgm:spPr>
    </dgm:pt>
    <dgm:pt modelId="{BEFB42BD-8B3B-45A1-85F6-DF50FAE45233}" type="pres">
      <dgm:prSet presAssocID="{45F90920-812C-4DBC-9409-100A219191D6}" presName="blFrame" presStyleLbl="node1" presStyleIdx="2" presStyleCnt="4" custLinFactNeighborX="3436" custLinFactNeighborY="214"/>
      <dgm:spPr>
        <a:solidFill>
          <a:srgbClr val="6E3C94"/>
        </a:solidFill>
      </dgm:spPr>
    </dgm:pt>
    <dgm:pt modelId="{76DE23DB-0D19-4A3E-82F1-5204A863AE7E}" type="pres">
      <dgm:prSet presAssocID="{45F90920-812C-4DBC-9409-100A219191D6}" presName="brFrame" presStyleLbl="node1" presStyleIdx="3" presStyleCnt="4"/>
      <dgm:spPr>
        <a:solidFill>
          <a:srgbClr val="713A96"/>
        </a:solidFill>
      </dgm:spPr>
    </dgm:pt>
  </dgm:ptLst>
  <dgm:cxnLst>
    <dgm:cxn modelId="{1E0D421F-7D5A-44E3-979C-9F3835C9D8F9}" type="presOf" srcId="{45F90920-812C-4DBC-9409-100A219191D6}" destId="{A780CBDE-2852-44CE-9984-1E5923A0D6D5}" srcOrd="0" destOrd="0" presId="urn:microsoft.com/office/officeart/2009/3/layout/FramedTextPicture"/>
    <dgm:cxn modelId="{7FF81356-2C88-4CC8-95AB-BC36F6044CE0}" type="presOf" srcId="{05AAC5EB-793C-4CE1-98F0-49D2072CD1D6}" destId="{C533A273-0A8D-4F8E-AD92-F4A8FF1DF5B1}" srcOrd="0" destOrd="0" presId="urn:microsoft.com/office/officeart/2009/3/layout/FramedTextPicture"/>
    <dgm:cxn modelId="{0A211888-7F54-49A8-9324-3A8B8112318C}" srcId="{05AAC5EB-793C-4CE1-98F0-49D2072CD1D6}" destId="{45F90920-812C-4DBC-9409-100A219191D6}" srcOrd="0" destOrd="0" parTransId="{BEB67958-81BB-4A28-8C58-442048746046}" sibTransId="{18C3813B-D496-4DC9-A78A-A5457B3446C8}"/>
    <dgm:cxn modelId="{2755421E-AF25-4C86-8E8A-99E2AE95937B}" type="presParOf" srcId="{C533A273-0A8D-4F8E-AD92-F4A8FF1DF5B1}" destId="{9471EF0B-B7FF-4D2F-B2C6-C50FD0C22538}" srcOrd="0" destOrd="0" presId="urn:microsoft.com/office/officeart/2009/3/layout/FramedTextPicture"/>
    <dgm:cxn modelId="{18FBDF24-05DF-40E7-AB7C-582FBAB02C6D}" type="presParOf" srcId="{9471EF0B-B7FF-4D2F-B2C6-C50FD0C22538}" destId="{C8604B85-7B3F-443F-851A-80905AFE9E5F}" srcOrd="0" destOrd="0" presId="urn:microsoft.com/office/officeart/2009/3/layout/FramedTextPicture"/>
    <dgm:cxn modelId="{6D006549-39F8-4E04-8B35-3268BAACC08A}" type="presParOf" srcId="{9471EF0B-B7FF-4D2F-B2C6-C50FD0C22538}" destId="{A780CBDE-2852-44CE-9984-1E5923A0D6D5}" srcOrd="1" destOrd="0" presId="urn:microsoft.com/office/officeart/2009/3/layout/FramedTextPicture"/>
    <dgm:cxn modelId="{A608C09F-9A72-413C-9479-1A623A3F1D21}" type="presParOf" srcId="{9471EF0B-B7FF-4D2F-B2C6-C50FD0C22538}" destId="{510A9777-6B1D-4527-8D3A-A22641AF31BF}" srcOrd="2" destOrd="0" presId="urn:microsoft.com/office/officeart/2009/3/layout/FramedTextPicture"/>
    <dgm:cxn modelId="{ECDB678C-CA70-41E1-B934-1E0197F6271D}" type="presParOf" srcId="{9471EF0B-B7FF-4D2F-B2C6-C50FD0C22538}" destId="{D71783F3-8866-44E6-9322-B2CE7A0CA2CB}" srcOrd="3" destOrd="0" presId="urn:microsoft.com/office/officeart/2009/3/layout/FramedTextPicture"/>
    <dgm:cxn modelId="{72ED9BB7-8CC9-4C63-BFCC-179EC7E42A90}" type="presParOf" srcId="{9471EF0B-B7FF-4D2F-B2C6-C50FD0C22538}" destId="{BEFB42BD-8B3B-45A1-85F6-DF50FAE45233}" srcOrd="4" destOrd="0" presId="urn:microsoft.com/office/officeart/2009/3/layout/FramedTextPicture"/>
    <dgm:cxn modelId="{8E0AC0A7-74E0-4ABE-AFE2-588BAB10067C}" type="presParOf" srcId="{9471EF0B-B7FF-4D2F-B2C6-C50FD0C22538}" destId="{76DE23DB-0D19-4A3E-82F1-5204A863AE7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9887B-325B-4946-8151-38FB665F12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3E08259-6056-45C6-BECD-28361E7EC0D2}">
      <dgm:prSet phldrT="[Texto]" custT="1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  <dgm:t>
        <a:bodyPr/>
        <a:lstStyle/>
        <a:p>
          <a:pPr algn="just"/>
          <a:r>
            <a:rPr lang="es-MX" sz="2400" dirty="0">
              <a:solidFill>
                <a:schemeClr val="tx1"/>
              </a:solidFill>
            </a:rPr>
            <a:t>Identificar la repercusión económica en la fabricación de autopartes por falta de suministro de semiconductores</a:t>
          </a:r>
        </a:p>
      </dgm:t>
    </dgm:pt>
    <dgm:pt modelId="{9D1844F6-A8ED-4F8B-8FA7-AAF7E61E414E}" type="parTrans" cxnId="{27B57745-B0F7-4DA1-90AC-CFF64C31613C}">
      <dgm:prSet/>
      <dgm:spPr/>
      <dgm:t>
        <a:bodyPr/>
        <a:lstStyle/>
        <a:p>
          <a:endParaRPr lang="es-MX"/>
        </a:p>
      </dgm:t>
    </dgm:pt>
    <dgm:pt modelId="{F00FA403-61EA-4401-8C65-48FFCB765397}" type="sibTrans" cxnId="{27B57745-B0F7-4DA1-90AC-CFF64C31613C}">
      <dgm:prSet/>
      <dgm:spPr/>
      <dgm:t>
        <a:bodyPr/>
        <a:lstStyle/>
        <a:p>
          <a:endParaRPr lang="es-MX"/>
        </a:p>
      </dgm:t>
    </dgm:pt>
    <dgm:pt modelId="{1E26043C-CB21-45C4-A5EC-A4A924FBAF5D}">
      <dgm:prSet phldrT="[Texto]" custT="1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  <dgm:t>
        <a:bodyPr/>
        <a:lstStyle/>
        <a:p>
          <a:pPr algn="just"/>
          <a:r>
            <a:rPr lang="es-MX" sz="2400" dirty="0">
              <a:solidFill>
                <a:schemeClr val="tx1"/>
              </a:solidFill>
            </a:rPr>
            <a:t>Analizar el efecto económico en la producción de automóviles nuevos en México por falta de chips</a:t>
          </a:r>
        </a:p>
      </dgm:t>
    </dgm:pt>
    <dgm:pt modelId="{3B7A950E-F4C4-40FC-A287-290A7C645DDF}" type="sibTrans" cxnId="{23ED4EB7-1B78-4D26-8B61-08302F84D7DA}">
      <dgm:prSet/>
      <dgm:spPr/>
      <dgm:t>
        <a:bodyPr/>
        <a:lstStyle/>
        <a:p>
          <a:endParaRPr lang="es-MX"/>
        </a:p>
      </dgm:t>
    </dgm:pt>
    <dgm:pt modelId="{B6CA76E5-E061-447D-809B-256DE887EF8D}" type="parTrans" cxnId="{23ED4EB7-1B78-4D26-8B61-08302F84D7DA}">
      <dgm:prSet/>
      <dgm:spPr/>
      <dgm:t>
        <a:bodyPr/>
        <a:lstStyle/>
        <a:p>
          <a:endParaRPr lang="es-MX"/>
        </a:p>
      </dgm:t>
    </dgm:pt>
    <dgm:pt modelId="{CE251138-5FDA-4ED2-B5A9-EE7EE7C55CEB}" type="pres">
      <dgm:prSet presAssocID="{3C59887B-325B-4946-8151-38FB665F1271}" presName="Name0" presStyleCnt="0">
        <dgm:presLayoutVars>
          <dgm:chMax val="7"/>
          <dgm:chPref val="7"/>
          <dgm:dir/>
        </dgm:presLayoutVars>
      </dgm:prSet>
      <dgm:spPr/>
    </dgm:pt>
    <dgm:pt modelId="{6DACA558-3721-4886-B46F-82BDDCCF3B93}" type="pres">
      <dgm:prSet presAssocID="{3C59887B-325B-4946-8151-38FB665F1271}" presName="Name1" presStyleCnt="0"/>
      <dgm:spPr/>
    </dgm:pt>
    <dgm:pt modelId="{851DC84E-4E98-4F97-9690-A053373C3308}" type="pres">
      <dgm:prSet presAssocID="{3C59887B-325B-4946-8151-38FB665F1271}" presName="cycle" presStyleCnt="0"/>
      <dgm:spPr/>
    </dgm:pt>
    <dgm:pt modelId="{08355D54-9CFF-4349-AB4C-F44D7E327CE1}" type="pres">
      <dgm:prSet presAssocID="{3C59887B-325B-4946-8151-38FB665F1271}" presName="srcNode" presStyleLbl="node1" presStyleIdx="0" presStyleCnt="2"/>
      <dgm:spPr/>
    </dgm:pt>
    <dgm:pt modelId="{57443034-84FC-43AF-AEEA-C989C2D626A3}" type="pres">
      <dgm:prSet presAssocID="{3C59887B-325B-4946-8151-38FB665F1271}" presName="conn" presStyleLbl="parChTrans1D2" presStyleIdx="0" presStyleCnt="1"/>
      <dgm:spPr/>
    </dgm:pt>
    <dgm:pt modelId="{F49431AA-FFCB-4167-A9D2-94F8B8BF585C}" type="pres">
      <dgm:prSet presAssocID="{3C59887B-325B-4946-8151-38FB665F1271}" presName="extraNode" presStyleLbl="node1" presStyleIdx="0" presStyleCnt="2"/>
      <dgm:spPr/>
    </dgm:pt>
    <dgm:pt modelId="{793F8F44-18A8-4959-B805-CD7AD9BC24C9}" type="pres">
      <dgm:prSet presAssocID="{3C59887B-325B-4946-8151-38FB665F1271}" presName="dstNode" presStyleLbl="node1" presStyleIdx="0" presStyleCnt="2"/>
      <dgm:spPr/>
    </dgm:pt>
    <dgm:pt modelId="{E99F3EBB-B724-4DD1-9BF0-A1EB1394EE2E}" type="pres">
      <dgm:prSet presAssocID="{43E08259-6056-45C6-BECD-28361E7EC0D2}" presName="text_1" presStyleLbl="node1" presStyleIdx="0" presStyleCnt="2">
        <dgm:presLayoutVars>
          <dgm:bulletEnabled val="1"/>
        </dgm:presLayoutVars>
      </dgm:prSet>
      <dgm:spPr/>
    </dgm:pt>
    <dgm:pt modelId="{F05977AA-3E43-40C5-9058-57E7DFD2AB67}" type="pres">
      <dgm:prSet presAssocID="{43E08259-6056-45C6-BECD-28361E7EC0D2}" presName="accent_1" presStyleCnt="0"/>
      <dgm:spPr/>
    </dgm:pt>
    <dgm:pt modelId="{5A0CD970-C30D-40FC-A0AF-C47E06637C75}" type="pres">
      <dgm:prSet presAssocID="{43E08259-6056-45C6-BECD-28361E7EC0D2}" presName="accentRepeatNode" presStyleLbl="solidFgAcc1" presStyleIdx="0" presStyleCnt="2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</dgm:pt>
    <dgm:pt modelId="{3F485132-DB27-483D-952B-37B73371B9FB}" type="pres">
      <dgm:prSet presAssocID="{1E26043C-CB21-45C4-A5EC-A4A924FBAF5D}" presName="text_2" presStyleLbl="node1" presStyleIdx="1" presStyleCnt="2" custLinFactNeighborX="-107" custLinFactNeighborY="0">
        <dgm:presLayoutVars>
          <dgm:bulletEnabled val="1"/>
        </dgm:presLayoutVars>
      </dgm:prSet>
      <dgm:spPr/>
    </dgm:pt>
    <dgm:pt modelId="{D1B9B0A5-190D-454D-BAD4-84D2B436C7A7}" type="pres">
      <dgm:prSet presAssocID="{1E26043C-CB21-45C4-A5EC-A4A924FBAF5D}" presName="accent_2" presStyleCnt="0"/>
      <dgm:spPr/>
    </dgm:pt>
    <dgm:pt modelId="{F9DBF405-BD6F-4E4A-B522-5D7CDF12C12B}" type="pres">
      <dgm:prSet presAssocID="{1E26043C-CB21-45C4-A5EC-A4A924FBAF5D}" presName="accentRepeatNode" presStyleLbl="solidFgAcc1" presStyleIdx="1" presStyleCnt="2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</dgm:pt>
  </dgm:ptLst>
  <dgm:cxnLst>
    <dgm:cxn modelId="{27B57745-B0F7-4DA1-90AC-CFF64C31613C}" srcId="{3C59887B-325B-4946-8151-38FB665F1271}" destId="{43E08259-6056-45C6-BECD-28361E7EC0D2}" srcOrd="0" destOrd="0" parTransId="{9D1844F6-A8ED-4F8B-8FA7-AAF7E61E414E}" sibTransId="{F00FA403-61EA-4401-8C65-48FFCB765397}"/>
    <dgm:cxn modelId="{4F11376D-8943-417B-9417-D37C6847D0C0}" type="presOf" srcId="{1E26043C-CB21-45C4-A5EC-A4A924FBAF5D}" destId="{3F485132-DB27-483D-952B-37B73371B9FB}" srcOrd="0" destOrd="0" presId="urn:microsoft.com/office/officeart/2008/layout/VerticalCurvedList"/>
    <dgm:cxn modelId="{23ED4EB7-1B78-4D26-8B61-08302F84D7DA}" srcId="{3C59887B-325B-4946-8151-38FB665F1271}" destId="{1E26043C-CB21-45C4-A5EC-A4A924FBAF5D}" srcOrd="1" destOrd="0" parTransId="{B6CA76E5-E061-447D-809B-256DE887EF8D}" sibTransId="{3B7A950E-F4C4-40FC-A287-290A7C645DDF}"/>
    <dgm:cxn modelId="{D9EF29BF-82C2-435C-8E2F-6AA2A5855F7A}" type="presOf" srcId="{43E08259-6056-45C6-BECD-28361E7EC0D2}" destId="{E99F3EBB-B724-4DD1-9BF0-A1EB1394EE2E}" srcOrd="0" destOrd="0" presId="urn:microsoft.com/office/officeart/2008/layout/VerticalCurvedList"/>
    <dgm:cxn modelId="{B8F3CEDD-79FC-476D-82AE-7795AE60300B}" type="presOf" srcId="{F00FA403-61EA-4401-8C65-48FFCB765397}" destId="{57443034-84FC-43AF-AEEA-C989C2D626A3}" srcOrd="0" destOrd="0" presId="urn:microsoft.com/office/officeart/2008/layout/VerticalCurvedList"/>
    <dgm:cxn modelId="{AEDF1FF7-194D-48A9-B815-0B663690E455}" type="presOf" srcId="{3C59887B-325B-4946-8151-38FB665F1271}" destId="{CE251138-5FDA-4ED2-B5A9-EE7EE7C55CEB}" srcOrd="0" destOrd="0" presId="urn:microsoft.com/office/officeart/2008/layout/VerticalCurvedList"/>
    <dgm:cxn modelId="{4EDFB84C-5594-4C28-BFFA-C8A27B11F76D}" type="presParOf" srcId="{CE251138-5FDA-4ED2-B5A9-EE7EE7C55CEB}" destId="{6DACA558-3721-4886-B46F-82BDDCCF3B93}" srcOrd="0" destOrd="0" presId="urn:microsoft.com/office/officeart/2008/layout/VerticalCurvedList"/>
    <dgm:cxn modelId="{CF67A6EB-17F1-4273-B131-CB957052F229}" type="presParOf" srcId="{6DACA558-3721-4886-B46F-82BDDCCF3B93}" destId="{851DC84E-4E98-4F97-9690-A053373C3308}" srcOrd="0" destOrd="0" presId="urn:microsoft.com/office/officeart/2008/layout/VerticalCurvedList"/>
    <dgm:cxn modelId="{7AAA7160-D240-45DE-B51F-BDD90FF8EE3B}" type="presParOf" srcId="{851DC84E-4E98-4F97-9690-A053373C3308}" destId="{08355D54-9CFF-4349-AB4C-F44D7E327CE1}" srcOrd="0" destOrd="0" presId="urn:microsoft.com/office/officeart/2008/layout/VerticalCurvedList"/>
    <dgm:cxn modelId="{3F20EFD5-AC42-42A2-9D29-53748E084961}" type="presParOf" srcId="{851DC84E-4E98-4F97-9690-A053373C3308}" destId="{57443034-84FC-43AF-AEEA-C989C2D626A3}" srcOrd="1" destOrd="0" presId="urn:microsoft.com/office/officeart/2008/layout/VerticalCurvedList"/>
    <dgm:cxn modelId="{3A3F5115-A2DE-48A2-9535-3486833B444A}" type="presParOf" srcId="{851DC84E-4E98-4F97-9690-A053373C3308}" destId="{F49431AA-FFCB-4167-A9D2-94F8B8BF585C}" srcOrd="2" destOrd="0" presId="urn:microsoft.com/office/officeart/2008/layout/VerticalCurvedList"/>
    <dgm:cxn modelId="{CC928CAC-2A2B-4523-AFA4-3910E4A0A76A}" type="presParOf" srcId="{851DC84E-4E98-4F97-9690-A053373C3308}" destId="{793F8F44-18A8-4959-B805-CD7AD9BC24C9}" srcOrd="3" destOrd="0" presId="urn:microsoft.com/office/officeart/2008/layout/VerticalCurvedList"/>
    <dgm:cxn modelId="{2B42A552-7010-4A1D-839C-C53D511B906E}" type="presParOf" srcId="{6DACA558-3721-4886-B46F-82BDDCCF3B93}" destId="{E99F3EBB-B724-4DD1-9BF0-A1EB1394EE2E}" srcOrd="1" destOrd="0" presId="urn:microsoft.com/office/officeart/2008/layout/VerticalCurvedList"/>
    <dgm:cxn modelId="{2E591BB6-D1A3-4C05-ABE8-0F5E12EC7AA1}" type="presParOf" srcId="{6DACA558-3721-4886-B46F-82BDDCCF3B93}" destId="{F05977AA-3E43-40C5-9058-57E7DFD2AB67}" srcOrd="2" destOrd="0" presId="urn:microsoft.com/office/officeart/2008/layout/VerticalCurvedList"/>
    <dgm:cxn modelId="{D4BC0110-30D2-43CA-A3D5-BC84E98A2E4A}" type="presParOf" srcId="{F05977AA-3E43-40C5-9058-57E7DFD2AB67}" destId="{5A0CD970-C30D-40FC-A0AF-C47E06637C75}" srcOrd="0" destOrd="0" presId="urn:microsoft.com/office/officeart/2008/layout/VerticalCurvedList"/>
    <dgm:cxn modelId="{6FC9234B-B7A4-4600-B68E-30344C9A96A0}" type="presParOf" srcId="{6DACA558-3721-4886-B46F-82BDDCCF3B93}" destId="{3F485132-DB27-483D-952B-37B73371B9FB}" srcOrd="3" destOrd="0" presId="urn:microsoft.com/office/officeart/2008/layout/VerticalCurvedList"/>
    <dgm:cxn modelId="{BE83E1B6-D8DC-47EE-969F-DF3B0BDF63D2}" type="presParOf" srcId="{6DACA558-3721-4886-B46F-82BDDCCF3B93}" destId="{D1B9B0A5-190D-454D-BAD4-84D2B436C7A7}" srcOrd="4" destOrd="0" presId="urn:microsoft.com/office/officeart/2008/layout/VerticalCurvedList"/>
    <dgm:cxn modelId="{1608C4EF-FAB8-4EEB-8548-087B31BE15D2}" type="presParOf" srcId="{D1B9B0A5-190D-454D-BAD4-84D2B436C7A7}" destId="{F9DBF405-BD6F-4E4A-B522-5D7CDF12C12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3A699-CCA6-45DF-B1F7-78B0314E44C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A0FA435-78AA-4AA7-81E0-1DB2D0B10939}">
      <dgm:prSet phldrT="[Texto]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Economía Global (Antecedentes e Historia)</a:t>
          </a:r>
        </a:p>
        <a:p>
          <a:r>
            <a:rPr lang="es-MX" dirty="0">
              <a:solidFill>
                <a:schemeClr val="tx1"/>
              </a:solidFill>
            </a:rPr>
            <a:t>PIB, Inflación, Petróleo, Tasa Desempleo</a:t>
          </a:r>
        </a:p>
      </dgm:t>
    </dgm:pt>
    <dgm:pt modelId="{8E09D6FE-CEEE-4959-807D-39F907523393}" type="parTrans" cxnId="{B0DE8AF7-CA0E-4BAA-8386-D1B0C1910985}">
      <dgm:prSet/>
      <dgm:spPr/>
      <dgm:t>
        <a:bodyPr/>
        <a:lstStyle/>
        <a:p>
          <a:endParaRPr lang="es-MX"/>
        </a:p>
      </dgm:t>
    </dgm:pt>
    <dgm:pt modelId="{7AF2AF9C-067A-4071-BDBF-A00192B1A3AA}" type="sibTrans" cxnId="{B0DE8AF7-CA0E-4BAA-8386-D1B0C1910985}">
      <dgm:prSet/>
      <dgm:spPr/>
      <dgm:t>
        <a:bodyPr/>
        <a:lstStyle/>
        <a:p>
          <a:endParaRPr lang="es-MX"/>
        </a:p>
      </dgm:t>
    </dgm:pt>
    <dgm:pt modelId="{27DA4B4D-364D-47D0-A830-53EA0516F4A6}">
      <dgm:prSet phldrT="[Texto]"/>
      <dgm:spPr/>
      <dgm:t>
        <a:bodyPr/>
        <a:lstStyle/>
        <a:p>
          <a:r>
            <a:rPr lang="es-MX" b="1" dirty="0"/>
            <a:t>Entorno Macroeconómico</a:t>
          </a:r>
        </a:p>
      </dgm:t>
    </dgm:pt>
    <dgm:pt modelId="{C6E8A8B4-CC72-4AEF-935B-03584F281893}" type="parTrans" cxnId="{47DB51C7-A910-493A-B7BC-05BFA8BA1B19}">
      <dgm:prSet/>
      <dgm:spPr/>
      <dgm:t>
        <a:bodyPr/>
        <a:lstStyle/>
        <a:p>
          <a:endParaRPr lang="es-MX"/>
        </a:p>
      </dgm:t>
    </dgm:pt>
    <dgm:pt modelId="{27553FA6-9726-4CF5-9F22-D154A97687CA}" type="sibTrans" cxnId="{47DB51C7-A910-493A-B7BC-05BFA8BA1B19}">
      <dgm:prSet/>
      <dgm:spPr/>
      <dgm:t>
        <a:bodyPr/>
        <a:lstStyle/>
        <a:p>
          <a:endParaRPr lang="es-MX"/>
        </a:p>
      </dgm:t>
    </dgm:pt>
    <dgm:pt modelId="{E8D9D2C2-C5D8-47F7-A31C-449CEF0B4169}">
      <dgm:prSet phldrT="[Texto]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Fabricantes mundiales de semiconductores, Crisis por escasez de chips</a:t>
          </a:r>
        </a:p>
      </dgm:t>
    </dgm:pt>
    <dgm:pt modelId="{7C16FD0A-CF15-4FE7-8CCD-B2182AFD319C}" type="parTrans" cxnId="{5638DE21-BBB6-4619-B6EF-E17AC82EF36A}">
      <dgm:prSet/>
      <dgm:spPr/>
      <dgm:t>
        <a:bodyPr/>
        <a:lstStyle/>
        <a:p>
          <a:endParaRPr lang="es-MX"/>
        </a:p>
      </dgm:t>
    </dgm:pt>
    <dgm:pt modelId="{7D625AE6-56DD-4B96-BA17-DF946F88F5E9}" type="sibTrans" cxnId="{5638DE21-BBB6-4619-B6EF-E17AC82EF36A}">
      <dgm:prSet/>
      <dgm:spPr/>
      <dgm:t>
        <a:bodyPr/>
        <a:lstStyle/>
        <a:p>
          <a:endParaRPr lang="es-MX"/>
        </a:p>
      </dgm:t>
    </dgm:pt>
    <dgm:pt modelId="{0CB73DBD-1062-408E-BF65-A2FD3D116B95}">
      <dgm:prSet phldrT="[Texto]"/>
      <dgm:spPr/>
      <dgm:t>
        <a:bodyPr/>
        <a:lstStyle/>
        <a:p>
          <a:r>
            <a:rPr lang="es-MX" b="1" dirty="0"/>
            <a:t>Semiconductores</a:t>
          </a:r>
        </a:p>
      </dgm:t>
    </dgm:pt>
    <dgm:pt modelId="{F53E62EB-EF37-4BC0-9FF1-EBD12035EF14}" type="parTrans" cxnId="{DCAC8C74-ABBD-4873-81B7-F5B585D0B2C3}">
      <dgm:prSet/>
      <dgm:spPr/>
      <dgm:t>
        <a:bodyPr/>
        <a:lstStyle/>
        <a:p>
          <a:endParaRPr lang="es-MX"/>
        </a:p>
      </dgm:t>
    </dgm:pt>
    <dgm:pt modelId="{FCADB46D-CC6B-449C-ACD1-8ADD11A67217}" type="sibTrans" cxnId="{DCAC8C74-ABBD-4873-81B7-F5B585D0B2C3}">
      <dgm:prSet/>
      <dgm:spPr/>
      <dgm:t>
        <a:bodyPr/>
        <a:lstStyle/>
        <a:p>
          <a:endParaRPr lang="es-MX"/>
        </a:p>
      </dgm:t>
    </dgm:pt>
    <dgm:pt modelId="{2CF0AD3F-2531-4654-87E0-494A4973AF7B}">
      <dgm:prSet phldrT="[Texto]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  <dgm:t>
        <a:bodyPr/>
        <a:lstStyle/>
        <a:p>
          <a:r>
            <a:rPr lang="es-MX" b="0" dirty="0">
              <a:solidFill>
                <a:schemeClr val="tx1"/>
              </a:solidFill>
            </a:rPr>
            <a:t>Análisis de correlación y regresión lineal, comparación de indicadores, datos estadísticos</a:t>
          </a:r>
        </a:p>
      </dgm:t>
    </dgm:pt>
    <dgm:pt modelId="{9F1781FF-4DD2-45CB-93B0-BDE24EBC1AE1}" type="parTrans" cxnId="{A631244A-FD9A-4EE6-B2B9-2511DDA40A7E}">
      <dgm:prSet/>
      <dgm:spPr/>
      <dgm:t>
        <a:bodyPr/>
        <a:lstStyle/>
        <a:p>
          <a:endParaRPr lang="es-MX"/>
        </a:p>
      </dgm:t>
    </dgm:pt>
    <dgm:pt modelId="{A6D691F1-C1E3-43B6-B8F2-972BF76F4230}" type="sibTrans" cxnId="{A631244A-FD9A-4EE6-B2B9-2511DDA40A7E}">
      <dgm:prSet/>
      <dgm:spPr/>
      <dgm:t>
        <a:bodyPr/>
        <a:lstStyle/>
        <a:p>
          <a:endParaRPr lang="es-MX"/>
        </a:p>
      </dgm:t>
    </dgm:pt>
    <dgm:pt modelId="{0B73F42E-08EC-498C-AD26-431C9EF8843D}">
      <dgm:prSet phldrT="[Texto]"/>
      <dgm:spPr/>
      <dgm:t>
        <a:bodyPr/>
        <a:lstStyle/>
        <a:p>
          <a:r>
            <a:rPr lang="es-MX" b="1" dirty="0"/>
            <a:t>Herramientas Estadísticas</a:t>
          </a:r>
        </a:p>
      </dgm:t>
    </dgm:pt>
    <dgm:pt modelId="{FD350EC7-C494-4BB5-9F5A-765588736A91}" type="parTrans" cxnId="{56D5185D-23A7-4481-9F47-14085BBD1C10}">
      <dgm:prSet/>
      <dgm:spPr/>
      <dgm:t>
        <a:bodyPr/>
        <a:lstStyle/>
        <a:p>
          <a:endParaRPr lang="es-MX"/>
        </a:p>
      </dgm:t>
    </dgm:pt>
    <dgm:pt modelId="{5FA571C8-C63B-45B6-8195-583FC129C8AA}" type="sibTrans" cxnId="{56D5185D-23A7-4481-9F47-14085BBD1C10}">
      <dgm:prSet/>
      <dgm:spPr/>
      <dgm:t>
        <a:bodyPr/>
        <a:lstStyle/>
        <a:p>
          <a:endParaRPr lang="es-MX"/>
        </a:p>
      </dgm:t>
    </dgm:pt>
    <dgm:pt modelId="{C7BFFB33-9DFA-4F74-88E1-6088116B9973}">
      <dgm:prSet phldrT="[Texto]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Construcción de estrategias, plan de acción</a:t>
          </a:r>
        </a:p>
      </dgm:t>
    </dgm:pt>
    <dgm:pt modelId="{FB7AF67F-988C-4768-B3BC-D7E8A927F2B9}" type="sibTrans" cxnId="{C1A87B1B-1C16-45F2-82BD-60E1953A1CF9}">
      <dgm:prSet/>
      <dgm:spPr/>
      <dgm:t>
        <a:bodyPr/>
        <a:lstStyle/>
        <a:p>
          <a:endParaRPr lang="es-MX"/>
        </a:p>
      </dgm:t>
    </dgm:pt>
    <dgm:pt modelId="{9739D07B-380F-45E5-B726-A453F2A3AC85}" type="parTrans" cxnId="{C1A87B1B-1C16-45F2-82BD-60E1953A1CF9}">
      <dgm:prSet/>
      <dgm:spPr/>
      <dgm:t>
        <a:bodyPr/>
        <a:lstStyle/>
        <a:p>
          <a:endParaRPr lang="es-MX"/>
        </a:p>
      </dgm:t>
    </dgm:pt>
    <dgm:pt modelId="{F943F358-C827-4C0D-AEE9-E40B801AA158}">
      <dgm:prSet phldrT="[Texto]"/>
      <dgm:spPr/>
      <dgm:t>
        <a:bodyPr/>
        <a:lstStyle/>
        <a:p>
          <a:r>
            <a:rPr lang="es-MX" b="1" dirty="0"/>
            <a:t>Resultados Obtenidos</a:t>
          </a:r>
        </a:p>
      </dgm:t>
    </dgm:pt>
    <dgm:pt modelId="{2CCB009B-EA70-4046-B9AB-19D5D8B11DAC}" type="sibTrans" cxnId="{8A64F9A8-993B-4018-89DD-3B3E8EB1D987}">
      <dgm:prSet/>
      <dgm:spPr/>
      <dgm:t>
        <a:bodyPr/>
        <a:lstStyle/>
        <a:p>
          <a:endParaRPr lang="es-MX"/>
        </a:p>
      </dgm:t>
    </dgm:pt>
    <dgm:pt modelId="{02700291-6860-4411-B21D-34D5CFB06C71}" type="parTrans" cxnId="{8A64F9A8-993B-4018-89DD-3B3E8EB1D987}">
      <dgm:prSet/>
      <dgm:spPr/>
      <dgm:t>
        <a:bodyPr/>
        <a:lstStyle/>
        <a:p>
          <a:endParaRPr lang="es-MX"/>
        </a:p>
      </dgm:t>
    </dgm:pt>
    <dgm:pt modelId="{F72F7DA2-96D7-4E37-B35B-FBF9C881F3DC}">
      <dgm:prSet phldrT="[Texto]"/>
      <dgm:spPr/>
      <dgm:t>
        <a:bodyPr/>
        <a:lstStyle/>
        <a:p>
          <a:r>
            <a:rPr lang="es-MX" b="1" dirty="0"/>
            <a:t>Indicadores Macroeconómicos</a:t>
          </a:r>
        </a:p>
      </dgm:t>
    </dgm:pt>
    <dgm:pt modelId="{83770922-D658-420B-8487-BCEACF61343F}" type="parTrans" cxnId="{C7FDA553-8E5F-4F0F-988E-82E46F4A0DF5}">
      <dgm:prSet/>
      <dgm:spPr/>
      <dgm:t>
        <a:bodyPr/>
        <a:lstStyle/>
        <a:p>
          <a:endParaRPr lang="es-MX"/>
        </a:p>
      </dgm:t>
    </dgm:pt>
    <dgm:pt modelId="{FFFD18EF-96EA-4636-B268-C6339DBC6DF6}" type="sibTrans" cxnId="{C7FDA553-8E5F-4F0F-988E-82E46F4A0DF5}">
      <dgm:prSet/>
      <dgm:spPr/>
      <dgm:t>
        <a:bodyPr/>
        <a:lstStyle/>
        <a:p>
          <a:endParaRPr lang="es-MX"/>
        </a:p>
      </dgm:t>
    </dgm:pt>
    <dgm:pt modelId="{0550C1D9-A5E6-4260-BE5A-3F4892566508}">
      <dgm:prSet phldrT="[Texto]"/>
      <dgm:spPr/>
      <dgm:t>
        <a:bodyPr/>
        <a:lstStyle/>
        <a:p>
          <a:r>
            <a:rPr lang="es-MX" b="1" dirty="0"/>
            <a:t>Industria de Manufactura de Automóviles</a:t>
          </a:r>
        </a:p>
      </dgm:t>
    </dgm:pt>
    <dgm:pt modelId="{5E914356-38DF-42F2-81A9-06601318BF5F}" type="parTrans" cxnId="{DB9B83FD-7717-480B-9051-8B057DFCAB1C}">
      <dgm:prSet/>
      <dgm:spPr/>
      <dgm:t>
        <a:bodyPr/>
        <a:lstStyle/>
        <a:p>
          <a:endParaRPr lang="es-MX"/>
        </a:p>
      </dgm:t>
    </dgm:pt>
    <dgm:pt modelId="{8E6461D5-7D41-4B98-A274-A980D2066E74}" type="sibTrans" cxnId="{DB9B83FD-7717-480B-9051-8B057DFCAB1C}">
      <dgm:prSet/>
      <dgm:spPr/>
      <dgm:t>
        <a:bodyPr/>
        <a:lstStyle/>
        <a:p>
          <a:endParaRPr lang="es-MX"/>
        </a:p>
      </dgm:t>
    </dgm:pt>
    <dgm:pt modelId="{6975DB8C-6DE1-44AF-8331-498EEE5A9076}" type="pres">
      <dgm:prSet presAssocID="{69D3A699-CCA6-45DF-B1F7-78B0314E44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CEB08AA-2DAA-4C6F-9E12-767C21E7DDE6}" type="pres">
      <dgm:prSet presAssocID="{69D3A699-CCA6-45DF-B1F7-78B0314E44CB}" presName="children" presStyleCnt="0"/>
      <dgm:spPr/>
    </dgm:pt>
    <dgm:pt modelId="{8BDE7541-F53B-471E-97FE-AAD24EEEB65D}" type="pres">
      <dgm:prSet presAssocID="{69D3A699-CCA6-45DF-B1F7-78B0314E44CB}" presName="child1group" presStyleCnt="0"/>
      <dgm:spPr/>
    </dgm:pt>
    <dgm:pt modelId="{7DF07942-E66A-4CD2-9D65-1B69B0C3AA69}" type="pres">
      <dgm:prSet presAssocID="{69D3A699-CCA6-45DF-B1F7-78B0314E44CB}" presName="child1" presStyleLbl="bgAcc1" presStyleIdx="0" presStyleCnt="4" custLinFactNeighborX="138"/>
      <dgm:spPr/>
    </dgm:pt>
    <dgm:pt modelId="{BB45E41A-1118-4038-8B21-6B187B0EF5A5}" type="pres">
      <dgm:prSet presAssocID="{69D3A699-CCA6-45DF-B1F7-78B0314E44CB}" presName="child1Text" presStyleLbl="bgAcc1" presStyleIdx="0" presStyleCnt="4">
        <dgm:presLayoutVars>
          <dgm:bulletEnabled val="1"/>
        </dgm:presLayoutVars>
      </dgm:prSet>
      <dgm:spPr/>
    </dgm:pt>
    <dgm:pt modelId="{3E986A20-F243-400B-AC42-C2C5B0EBBF37}" type="pres">
      <dgm:prSet presAssocID="{69D3A699-CCA6-45DF-B1F7-78B0314E44CB}" presName="child2group" presStyleCnt="0"/>
      <dgm:spPr/>
    </dgm:pt>
    <dgm:pt modelId="{0163E16F-31F7-4158-918D-F9D6514D7B7A}" type="pres">
      <dgm:prSet presAssocID="{69D3A699-CCA6-45DF-B1F7-78B0314E44CB}" presName="child2" presStyleLbl="bgAcc1" presStyleIdx="1" presStyleCnt="4"/>
      <dgm:spPr/>
    </dgm:pt>
    <dgm:pt modelId="{6B841814-A206-4499-8FAC-572966A8CE20}" type="pres">
      <dgm:prSet presAssocID="{69D3A699-CCA6-45DF-B1F7-78B0314E44CB}" presName="child2Text" presStyleLbl="bgAcc1" presStyleIdx="1" presStyleCnt="4">
        <dgm:presLayoutVars>
          <dgm:bulletEnabled val="1"/>
        </dgm:presLayoutVars>
      </dgm:prSet>
      <dgm:spPr/>
    </dgm:pt>
    <dgm:pt modelId="{DAB46AEB-7595-4447-890C-97DF2A3F1AF0}" type="pres">
      <dgm:prSet presAssocID="{69D3A699-CCA6-45DF-B1F7-78B0314E44CB}" presName="child3group" presStyleCnt="0"/>
      <dgm:spPr/>
    </dgm:pt>
    <dgm:pt modelId="{B02465FA-BF9F-42D4-9781-0349A093B9A0}" type="pres">
      <dgm:prSet presAssocID="{69D3A699-CCA6-45DF-B1F7-78B0314E44CB}" presName="child3" presStyleLbl="bgAcc1" presStyleIdx="2" presStyleCnt="4" custLinFactNeighborX="1915"/>
      <dgm:spPr/>
    </dgm:pt>
    <dgm:pt modelId="{A4CEBAD6-C964-4D97-975C-1E40FFBAC1BF}" type="pres">
      <dgm:prSet presAssocID="{69D3A699-CCA6-45DF-B1F7-78B0314E44CB}" presName="child3Text" presStyleLbl="bgAcc1" presStyleIdx="2" presStyleCnt="4">
        <dgm:presLayoutVars>
          <dgm:bulletEnabled val="1"/>
        </dgm:presLayoutVars>
      </dgm:prSet>
      <dgm:spPr/>
    </dgm:pt>
    <dgm:pt modelId="{7682A3CE-B775-4B6C-9E3F-45C03038BA97}" type="pres">
      <dgm:prSet presAssocID="{69D3A699-CCA6-45DF-B1F7-78B0314E44CB}" presName="child4group" presStyleCnt="0"/>
      <dgm:spPr/>
    </dgm:pt>
    <dgm:pt modelId="{740F3210-047F-4E12-A190-0132225EE2AE}" type="pres">
      <dgm:prSet presAssocID="{69D3A699-CCA6-45DF-B1F7-78B0314E44CB}" presName="child4" presStyleLbl="bgAcc1" presStyleIdx="3" presStyleCnt="4" custLinFactNeighborX="138" custLinFactNeighborY="0"/>
      <dgm:spPr/>
    </dgm:pt>
    <dgm:pt modelId="{3649A94F-9499-4C68-A585-353F9410CC78}" type="pres">
      <dgm:prSet presAssocID="{69D3A699-CCA6-45DF-B1F7-78B0314E44CB}" presName="child4Text" presStyleLbl="bgAcc1" presStyleIdx="3" presStyleCnt="4">
        <dgm:presLayoutVars>
          <dgm:bulletEnabled val="1"/>
        </dgm:presLayoutVars>
      </dgm:prSet>
      <dgm:spPr/>
    </dgm:pt>
    <dgm:pt modelId="{BA3BF0E0-5E05-4768-990C-8C8B171FD6C5}" type="pres">
      <dgm:prSet presAssocID="{69D3A699-CCA6-45DF-B1F7-78B0314E44CB}" presName="childPlaceholder" presStyleCnt="0"/>
      <dgm:spPr/>
    </dgm:pt>
    <dgm:pt modelId="{5D41674B-F24D-4B70-817A-B5E221F0F623}" type="pres">
      <dgm:prSet presAssocID="{69D3A699-CCA6-45DF-B1F7-78B0314E44CB}" presName="circle" presStyleCnt="0"/>
      <dgm:spPr/>
    </dgm:pt>
    <dgm:pt modelId="{293E3288-A518-4182-837B-5DB406E811B6}" type="pres">
      <dgm:prSet presAssocID="{69D3A699-CCA6-45DF-B1F7-78B0314E44C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42C34EE-4FEF-4650-92D1-F96E4A72E403}" type="pres">
      <dgm:prSet presAssocID="{69D3A699-CCA6-45DF-B1F7-78B0314E44C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BF14264-DBD0-4C37-95F5-70B512B10525}" type="pres">
      <dgm:prSet presAssocID="{69D3A699-CCA6-45DF-B1F7-78B0314E44CB}" presName="quadrant3" presStyleLbl="node1" presStyleIdx="2" presStyleCnt="4" custLinFactNeighborX="-923" custLinFactNeighborY="-483">
        <dgm:presLayoutVars>
          <dgm:chMax val="1"/>
          <dgm:bulletEnabled val="1"/>
        </dgm:presLayoutVars>
      </dgm:prSet>
      <dgm:spPr/>
    </dgm:pt>
    <dgm:pt modelId="{09ABF5EA-A908-4D8C-9EE4-6EA2F07F5292}" type="pres">
      <dgm:prSet presAssocID="{69D3A699-CCA6-45DF-B1F7-78B0314E44CB}" presName="quadrant4" presStyleLbl="node1" presStyleIdx="3" presStyleCnt="4" custLinFactNeighborX="-561" custLinFactNeighborY="-483">
        <dgm:presLayoutVars>
          <dgm:chMax val="1"/>
          <dgm:bulletEnabled val="1"/>
        </dgm:presLayoutVars>
      </dgm:prSet>
      <dgm:spPr/>
    </dgm:pt>
    <dgm:pt modelId="{A4FD9B33-85B9-49F0-B42B-A3232BB23473}" type="pres">
      <dgm:prSet presAssocID="{69D3A699-CCA6-45DF-B1F7-78B0314E44CB}" presName="quadrantPlaceholder" presStyleCnt="0"/>
      <dgm:spPr/>
    </dgm:pt>
    <dgm:pt modelId="{E89D2E06-3451-4769-9495-DACAC00438FC}" type="pres">
      <dgm:prSet presAssocID="{69D3A699-CCA6-45DF-B1F7-78B0314E44CB}" presName="center1" presStyleLbl="fgShp" presStyleIdx="0" presStyleCnt="2"/>
      <dgm:spPr/>
    </dgm:pt>
    <dgm:pt modelId="{AA545902-CABD-4C49-B899-55F792141588}" type="pres">
      <dgm:prSet presAssocID="{69D3A699-CCA6-45DF-B1F7-78B0314E44CB}" presName="center2" presStyleLbl="fgShp" presStyleIdx="1" presStyleCnt="2"/>
      <dgm:spPr/>
    </dgm:pt>
  </dgm:ptLst>
  <dgm:cxnLst>
    <dgm:cxn modelId="{CF62A20A-0D80-4FC7-B0B7-3DF44AB3EF6D}" type="presOf" srcId="{9A0FA435-78AA-4AA7-81E0-1DB2D0B10939}" destId="{293E3288-A518-4182-837B-5DB406E811B6}" srcOrd="0" destOrd="0" presId="urn:microsoft.com/office/officeart/2005/8/layout/cycle4"/>
    <dgm:cxn modelId="{C1A87B1B-1C16-45F2-82BD-60E1953A1CF9}" srcId="{69D3A699-CCA6-45DF-B1F7-78B0314E44CB}" destId="{C7BFFB33-9DFA-4F74-88E1-6088116B9973}" srcOrd="2" destOrd="0" parTransId="{9739D07B-380F-45E5-B726-A453F2A3AC85}" sibTransId="{FB7AF67F-988C-4768-B3BC-D7E8A927F2B9}"/>
    <dgm:cxn modelId="{5638DE21-BBB6-4619-B6EF-E17AC82EF36A}" srcId="{69D3A699-CCA6-45DF-B1F7-78B0314E44CB}" destId="{E8D9D2C2-C5D8-47F7-A31C-449CEF0B4169}" srcOrd="1" destOrd="0" parTransId="{7C16FD0A-CF15-4FE7-8CCD-B2182AFD319C}" sibTransId="{7D625AE6-56DD-4B96-BA17-DF946F88F5E9}"/>
    <dgm:cxn modelId="{9FCFA624-9A6C-435B-9983-F1BA58CAF645}" type="presOf" srcId="{0B73F42E-08EC-498C-AD26-431C9EF8843D}" destId="{740F3210-047F-4E12-A190-0132225EE2AE}" srcOrd="0" destOrd="0" presId="urn:microsoft.com/office/officeart/2005/8/layout/cycle4"/>
    <dgm:cxn modelId="{5509682D-68F2-4944-A246-6BB23A1CB52E}" type="presOf" srcId="{0CB73DBD-1062-408E-BF65-A2FD3D116B95}" destId="{6B841814-A206-4499-8FAC-572966A8CE20}" srcOrd="1" destOrd="0" presId="urn:microsoft.com/office/officeart/2005/8/layout/cycle4"/>
    <dgm:cxn modelId="{77CC9440-7093-4618-AD6F-FF016E73FBD1}" type="presOf" srcId="{F72F7DA2-96D7-4E37-B35B-FBF9C881F3DC}" destId="{BB45E41A-1118-4038-8B21-6B187B0EF5A5}" srcOrd="1" destOrd="1" presId="urn:microsoft.com/office/officeart/2005/8/layout/cycle4"/>
    <dgm:cxn modelId="{56D5185D-23A7-4481-9F47-14085BBD1C10}" srcId="{2CF0AD3F-2531-4654-87E0-494A4973AF7B}" destId="{0B73F42E-08EC-498C-AD26-431C9EF8843D}" srcOrd="0" destOrd="0" parTransId="{FD350EC7-C494-4BB5-9F5A-765588736A91}" sibTransId="{5FA571C8-C63B-45B6-8195-583FC129C8AA}"/>
    <dgm:cxn modelId="{8CC85549-EEF3-4A69-A295-B86EEB2F7F04}" type="presOf" srcId="{0550C1D9-A5E6-4260-BE5A-3F4892566508}" destId="{6B841814-A206-4499-8FAC-572966A8CE20}" srcOrd="1" destOrd="1" presId="urn:microsoft.com/office/officeart/2005/8/layout/cycle4"/>
    <dgm:cxn modelId="{A631244A-FD9A-4EE6-B2B9-2511DDA40A7E}" srcId="{69D3A699-CCA6-45DF-B1F7-78B0314E44CB}" destId="{2CF0AD3F-2531-4654-87E0-494A4973AF7B}" srcOrd="3" destOrd="0" parTransId="{9F1781FF-4DD2-45CB-93B0-BDE24EBC1AE1}" sibTransId="{A6D691F1-C1E3-43B6-B8F2-972BF76F4230}"/>
    <dgm:cxn modelId="{C7FDA553-8E5F-4F0F-988E-82E46F4A0DF5}" srcId="{9A0FA435-78AA-4AA7-81E0-1DB2D0B10939}" destId="{F72F7DA2-96D7-4E37-B35B-FBF9C881F3DC}" srcOrd="1" destOrd="0" parTransId="{83770922-D658-420B-8487-BCEACF61343F}" sibTransId="{FFFD18EF-96EA-4636-B268-C6339DBC6DF6}"/>
    <dgm:cxn modelId="{DCAC8C74-ABBD-4873-81B7-F5B585D0B2C3}" srcId="{E8D9D2C2-C5D8-47F7-A31C-449CEF0B4169}" destId="{0CB73DBD-1062-408E-BF65-A2FD3D116B95}" srcOrd="0" destOrd="0" parTransId="{F53E62EB-EF37-4BC0-9FF1-EBD12035EF14}" sibTransId="{FCADB46D-CC6B-449C-ACD1-8ADD11A67217}"/>
    <dgm:cxn modelId="{EDEA5979-2F90-4746-9819-0780C43F22A5}" type="presOf" srcId="{2CF0AD3F-2531-4654-87E0-494A4973AF7B}" destId="{09ABF5EA-A908-4D8C-9EE4-6EA2F07F5292}" srcOrd="0" destOrd="0" presId="urn:microsoft.com/office/officeart/2005/8/layout/cycle4"/>
    <dgm:cxn modelId="{364BF181-F76A-4D8A-84EB-FF0701C49009}" type="presOf" srcId="{69D3A699-CCA6-45DF-B1F7-78B0314E44CB}" destId="{6975DB8C-6DE1-44AF-8331-498EEE5A9076}" srcOrd="0" destOrd="0" presId="urn:microsoft.com/office/officeart/2005/8/layout/cycle4"/>
    <dgm:cxn modelId="{857A6F83-95D3-43BA-9D42-5888C2AE2E1E}" type="presOf" srcId="{27DA4B4D-364D-47D0-A830-53EA0516F4A6}" destId="{7DF07942-E66A-4CD2-9D65-1B69B0C3AA69}" srcOrd="0" destOrd="0" presId="urn:microsoft.com/office/officeart/2005/8/layout/cycle4"/>
    <dgm:cxn modelId="{1276F897-9D70-4815-AB4D-970BA970DF2D}" type="presOf" srcId="{F943F358-C827-4C0D-AEE9-E40B801AA158}" destId="{A4CEBAD6-C964-4D97-975C-1E40FFBAC1BF}" srcOrd="1" destOrd="0" presId="urn:microsoft.com/office/officeart/2005/8/layout/cycle4"/>
    <dgm:cxn modelId="{8A64F9A8-993B-4018-89DD-3B3E8EB1D987}" srcId="{C7BFFB33-9DFA-4F74-88E1-6088116B9973}" destId="{F943F358-C827-4C0D-AEE9-E40B801AA158}" srcOrd="0" destOrd="0" parTransId="{02700291-6860-4411-B21D-34D5CFB06C71}" sibTransId="{2CCB009B-EA70-4046-B9AB-19D5D8B11DAC}"/>
    <dgm:cxn modelId="{75759DAD-7B98-4C0E-9B5F-2E28A30733FA}" type="presOf" srcId="{0B73F42E-08EC-498C-AD26-431C9EF8843D}" destId="{3649A94F-9499-4C68-A585-353F9410CC78}" srcOrd="1" destOrd="0" presId="urn:microsoft.com/office/officeart/2005/8/layout/cycle4"/>
    <dgm:cxn modelId="{1781EBBC-7AA9-4D20-8DDF-656306FA7F9F}" type="presOf" srcId="{C7BFFB33-9DFA-4F74-88E1-6088116B9973}" destId="{EBF14264-DBD0-4C37-95F5-70B512B10525}" srcOrd="0" destOrd="0" presId="urn:microsoft.com/office/officeart/2005/8/layout/cycle4"/>
    <dgm:cxn modelId="{47DB51C7-A910-493A-B7BC-05BFA8BA1B19}" srcId="{9A0FA435-78AA-4AA7-81E0-1DB2D0B10939}" destId="{27DA4B4D-364D-47D0-A830-53EA0516F4A6}" srcOrd="0" destOrd="0" parTransId="{C6E8A8B4-CC72-4AEF-935B-03584F281893}" sibTransId="{27553FA6-9726-4CF5-9F22-D154A97687CA}"/>
    <dgm:cxn modelId="{32397CD2-3733-4D9A-8A82-E2E22557E5B0}" type="presOf" srcId="{0CB73DBD-1062-408E-BF65-A2FD3D116B95}" destId="{0163E16F-31F7-4158-918D-F9D6514D7B7A}" srcOrd="0" destOrd="0" presId="urn:microsoft.com/office/officeart/2005/8/layout/cycle4"/>
    <dgm:cxn modelId="{5D0D51D8-FE5E-4BD2-A3A9-1F895A3C05F1}" type="presOf" srcId="{E8D9D2C2-C5D8-47F7-A31C-449CEF0B4169}" destId="{C42C34EE-4FEF-4650-92D1-F96E4A72E403}" srcOrd="0" destOrd="0" presId="urn:microsoft.com/office/officeart/2005/8/layout/cycle4"/>
    <dgm:cxn modelId="{A58585DB-7B74-4A35-B6C2-D495EE00E7CD}" type="presOf" srcId="{0550C1D9-A5E6-4260-BE5A-3F4892566508}" destId="{0163E16F-31F7-4158-918D-F9D6514D7B7A}" srcOrd="0" destOrd="1" presId="urn:microsoft.com/office/officeart/2005/8/layout/cycle4"/>
    <dgm:cxn modelId="{1574A8E9-66A7-4D73-925F-CA078C8CC3C9}" type="presOf" srcId="{27DA4B4D-364D-47D0-A830-53EA0516F4A6}" destId="{BB45E41A-1118-4038-8B21-6B187B0EF5A5}" srcOrd="1" destOrd="0" presId="urn:microsoft.com/office/officeart/2005/8/layout/cycle4"/>
    <dgm:cxn modelId="{A65928EC-E5D6-4B7C-8AF2-6B1D01FC44A0}" type="presOf" srcId="{F943F358-C827-4C0D-AEE9-E40B801AA158}" destId="{B02465FA-BF9F-42D4-9781-0349A093B9A0}" srcOrd="0" destOrd="0" presId="urn:microsoft.com/office/officeart/2005/8/layout/cycle4"/>
    <dgm:cxn modelId="{9AA516F0-6555-4D3E-A5B4-D085ABB1A5C7}" type="presOf" srcId="{F72F7DA2-96D7-4E37-B35B-FBF9C881F3DC}" destId="{7DF07942-E66A-4CD2-9D65-1B69B0C3AA69}" srcOrd="0" destOrd="1" presId="urn:microsoft.com/office/officeart/2005/8/layout/cycle4"/>
    <dgm:cxn modelId="{B0DE8AF7-CA0E-4BAA-8386-D1B0C1910985}" srcId="{69D3A699-CCA6-45DF-B1F7-78B0314E44CB}" destId="{9A0FA435-78AA-4AA7-81E0-1DB2D0B10939}" srcOrd="0" destOrd="0" parTransId="{8E09D6FE-CEEE-4959-807D-39F907523393}" sibTransId="{7AF2AF9C-067A-4071-BDBF-A00192B1A3AA}"/>
    <dgm:cxn modelId="{DB9B83FD-7717-480B-9051-8B057DFCAB1C}" srcId="{E8D9D2C2-C5D8-47F7-A31C-449CEF0B4169}" destId="{0550C1D9-A5E6-4260-BE5A-3F4892566508}" srcOrd="1" destOrd="0" parTransId="{5E914356-38DF-42F2-81A9-06601318BF5F}" sibTransId="{8E6461D5-7D41-4B98-A274-A980D2066E74}"/>
    <dgm:cxn modelId="{990903B4-3DAF-4C42-8F79-293A4B9851EA}" type="presParOf" srcId="{6975DB8C-6DE1-44AF-8331-498EEE5A9076}" destId="{CCEB08AA-2DAA-4C6F-9E12-767C21E7DDE6}" srcOrd="0" destOrd="0" presId="urn:microsoft.com/office/officeart/2005/8/layout/cycle4"/>
    <dgm:cxn modelId="{3FE00FD7-8CEA-46D0-93A2-ED676E33B7B9}" type="presParOf" srcId="{CCEB08AA-2DAA-4C6F-9E12-767C21E7DDE6}" destId="{8BDE7541-F53B-471E-97FE-AAD24EEEB65D}" srcOrd="0" destOrd="0" presId="urn:microsoft.com/office/officeart/2005/8/layout/cycle4"/>
    <dgm:cxn modelId="{839B9E6A-6E07-473C-B9FE-C20292761E6A}" type="presParOf" srcId="{8BDE7541-F53B-471E-97FE-AAD24EEEB65D}" destId="{7DF07942-E66A-4CD2-9D65-1B69B0C3AA69}" srcOrd="0" destOrd="0" presId="urn:microsoft.com/office/officeart/2005/8/layout/cycle4"/>
    <dgm:cxn modelId="{59023453-3F54-4E89-8106-327F5523CED0}" type="presParOf" srcId="{8BDE7541-F53B-471E-97FE-AAD24EEEB65D}" destId="{BB45E41A-1118-4038-8B21-6B187B0EF5A5}" srcOrd="1" destOrd="0" presId="urn:microsoft.com/office/officeart/2005/8/layout/cycle4"/>
    <dgm:cxn modelId="{7D87748A-4C9E-4089-B57A-8F23112F1CE5}" type="presParOf" srcId="{CCEB08AA-2DAA-4C6F-9E12-767C21E7DDE6}" destId="{3E986A20-F243-400B-AC42-C2C5B0EBBF37}" srcOrd="1" destOrd="0" presId="urn:microsoft.com/office/officeart/2005/8/layout/cycle4"/>
    <dgm:cxn modelId="{190E82A4-5B90-4C4F-B999-2AC019E32E50}" type="presParOf" srcId="{3E986A20-F243-400B-AC42-C2C5B0EBBF37}" destId="{0163E16F-31F7-4158-918D-F9D6514D7B7A}" srcOrd="0" destOrd="0" presId="urn:microsoft.com/office/officeart/2005/8/layout/cycle4"/>
    <dgm:cxn modelId="{650809C1-B4C7-4587-9765-12E8064FAA90}" type="presParOf" srcId="{3E986A20-F243-400B-AC42-C2C5B0EBBF37}" destId="{6B841814-A206-4499-8FAC-572966A8CE20}" srcOrd="1" destOrd="0" presId="urn:microsoft.com/office/officeart/2005/8/layout/cycle4"/>
    <dgm:cxn modelId="{050C7E6C-C0BF-4228-8A38-C2A5567D72FE}" type="presParOf" srcId="{CCEB08AA-2DAA-4C6F-9E12-767C21E7DDE6}" destId="{DAB46AEB-7595-4447-890C-97DF2A3F1AF0}" srcOrd="2" destOrd="0" presId="urn:microsoft.com/office/officeart/2005/8/layout/cycle4"/>
    <dgm:cxn modelId="{7E62575E-CC79-4405-BCCA-2D7ACF8AE7F9}" type="presParOf" srcId="{DAB46AEB-7595-4447-890C-97DF2A3F1AF0}" destId="{B02465FA-BF9F-42D4-9781-0349A093B9A0}" srcOrd="0" destOrd="0" presId="urn:microsoft.com/office/officeart/2005/8/layout/cycle4"/>
    <dgm:cxn modelId="{501AE535-3E08-4F9C-AD5C-C6746AFA3F56}" type="presParOf" srcId="{DAB46AEB-7595-4447-890C-97DF2A3F1AF0}" destId="{A4CEBAD6-C964-4D97-975C-1E40FFBAC1BF}" srcOrd="1" destOrd="0" presId="urn:microsoft.com/office/officeart/2005/8/layout/cycle4"/>
    <dgm:cxn modelId="{BCB1C9D7-DF98-4DA9-B2AE-6476F1F3EE9A}" type="presParOf" srcId="{CCEB08AA-2DAA-4C6F-9E12-767C21E7DDE6}" destId="{7682A3CE-B775-4B6C-9E3F-45C03038BA97}" srcOrd="3" destOrd="0" presId="urn:microsoft.com/office/officeart/2005/8/layout/cycle4"/>
    <dgm:cxn modelId="{9A957BD7-7684-49AC-ADC2-A418F02F7F8D}" type="presParOf" srcId="{7682A3CE-B775-4B6C-9E3F-45C03038BA97}" destId="{740F3210-047F-4E12-A190-0132225EE2AE}" srcOrd="0" destOrd="0" presId="urn:microsoft.com/office/officeart/2005/8/layout/cycle4"/>
    <dgm:cxn modelId="{91CE17E3-2807-433F-93D0-B5838658907D}" type="presParOf" srcId="{7682A3CE-B775-4B6C-9E3F-45C03038BA97}" destId="{3649A94F-9499-4C68-A585-353F9410CC78}" srcOrd="1" destOrd="0" presId="urn:microsoft.com/office/officeart/2005/8/layout/cycle4"/>
    <dgm:cxn modelId="{ADAF97B3-669A-4F30-B0A2-A97785D38D30}" type="presParOf" srcId="{CCEB08AA-2DAA-4C6F-9E12-767C21E7DDE6}" destId="{BA3BF0E0-5E05-4768-990C-8C8B171FD6C5}" srcOrd="4" destOrd="0" presId="urn:microsoft.com/office/officeart/2005/8/layout/cycle4"/>
    <dgm:cxn modelId="{D6163759-AA12-4C5A-B606-414E163FA550}" type="presParOf" srcId="{6975DB8C-6DE1-44AF-8331-498EEE5A9076}" destId="{5D41674B-F24D-4B70-817A-B5E221F0F623}" srcOrd="1" destOrd="0" presId="urn:microsoft.com/office/officeart/2005/8/layout/cycle4"/>
    <dgm:cxn modelId="{0FEF7165-3027-4C60-8AFA-70508F70BAF8}" type="presParOf" srcId="{5D41674B-F24D-4B70-817A-B5E221F0F623}" destId="{293E3288-A518-4182-837B-5DB406E811B6}" srcOrd="0" destOrd="0" presId="urn:microsoft.com/office/officeart/2005/8/layout/cycle4"/>
    <dgm:cxn modelId="{23C6481A-9388-49D6-BAC8-DB2836490D46}" type="presParOf" srcId="{5D41674B-F24D-4B70-817A-B5E221F0F623}" destId="{C42C34EE-4FEF-4650-92D1-F96E4A72E403}" srcOrd="1" destOrd="0" presId="urn:microsoft.com/office/officeart/2005/8/layout/cycle4"/>
    <dgm:cxn modelId="{5E8FB4EB-4E23-430A-9463-1B8694F0F53B}" type="presParOf" srcId="{5D41674B-F24D-4B70-817A-B5E221F0F623}" destId="{EBF14264-DBD0-4C37-95F5-70B512B10525}" srcOrd="2" destOrd="0" presId="urn:microsoft.com/office/officeart/2005/8/layout/cycle4"/>
    <dgm:cxn modelId="{DDEA10E2-4275-4AA1-ACAD-4332BC8228B6}" type="presParOf" srcId="{5D41674B-F24D-4B70-817A-B5E221F0F623}" destId="{09ABF5EA-A908-4D8C-9EE4-6EA2F07F5292}" srcOrd="3" destOrd="0" presId="urn:microsoft.com/office/officeart/2005/8/layout/cycle4"/>
    <dgm:cxn modelId="{35EDA0CB-D85C-4182-AB59-F2E3F01FC92A}" type="presParOf" srcId="{5D41674B-F24D-4B70-817A-B5E221F0F623}" destId="{A4FD9B33-85B9-49F0-B42B-A3232BB23473}" srcOrd="4" destOrd="0" presId="urn:microsoft.com/office/officeart/2005/8/layout/cycle4"/>
    <dgm:cxn modelId="{283DD30D-06E2-45B7-A61C-AADA7A72808F}" type="presParOf" srcId="{6975DB8C-6DE1-44AF-8331-498EEE5A9076}" destId="{E89D2E06-3451-4769-9495-DACAC00438FC}" srcOrd="2" destOrd="0" presId="urn:microsoft.com/office/officeart/2005/8/layout/cycle4"/>
    <dgm:cxn modelId="{4754A41D-8DBC-420A-9AB5-609558F78DE2}" type="presParOf" srcId="{6975DB8C-6DE1-44AF-8331-498EEE5A9076}" destId="{AA545902-CABD-4C49-B899-55F792141588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59887B-325B-4946-8151-38FB665F12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3E08259-6056-45C6-BECD-28361E7EC0D2}">
      <dgm:prSet phldrT="[Texto]" custT="1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  <dgm:t>
        <a:bodyPr/>
        <a:lstStyle/>
        <a:p>
          <a:pPr algn="just"/>
          <a:r>
            <a:rPr lang="es-MX" sz="2200" b="1" dirty="0">
              <a:solidFill>
                <a:schemeClr val="tx1"/>
              </a:solidFill>
            </a:rPr>
            <a:t>Tipo de Investigación</a:t>
          </a:r>
        </a:p>
        <a:p>
          <a:pPr algn="just"/>
          <a:r>
            <a:rPr lang="es-MX" sz="2000" dirty="0">
              <a:solidFill>
                <a:schemeClr val="tx1"/>
              </a:solidFill>
            </a:rPr>
            <a:t>El tipo de investigación a realizar será cuantitativo porque implica realizar un análisis estadístico de indicadores macroeconómicos, datos reales obtenidos de un determinado periodo de nuestro país (México).</a:t>
          </a:r>
        </a:p>
      </dgm:t>
    </dgm:pt>
    <dgm:pt modelId="{9D1844F6-A8ED-4F8B-8FA7-AAF7E61E414E}" type="parTrans" cxnId="{27B57745-B0F7-4DA1-90AC-CFF64C31613C}">
      <dgm:prSet/>
      <dgm:spPr/>
      <dgm:t>
        <a:bodyPr/>
        <a:lstStyle/>
        <a:p>
          <a:endParaRPr lang="es-MX"/>
        </a:p>
      </dgm:t>
    </dgm:pt>
    <dgm:pt modelId="{F00FA403-61EA-4401-8C65-48FFCB765397}" type="sibTrans" cxnId="{27B57745-B0F7-4DA1-90AC-CFF64C31613C}">
      <dgm:prSet/>
      <dgm:spPr/>
      <dgm:t>
        <a:bodyPr/>
        <a:lstStyle/>
        <a:p>
          <a:endParaRPr lang="es-MX"/>
        </a:p>
      </dgm:t>
    </dgm:pt>
    <dgm:pt modelId="{CE251138-5FDA-4ED2-B5A9-EE7EE7C55CEB}" type="pres">
      <dgm:prSet presAssocID="{3C59887B-325B-4946-8151-38FB665F1271}" presName="Name0" presStyleCnt="0">
        <dgm:presLayoutVars>
          <dgm:chMax val="7"/>
          <dgm:chPref val="7"/>
          <dgm:dir/>
        </dgm:presLayoutVars>
      </dgm:prSet>
      <dgm:spPr/>
    </dgm:pt>
    <dgm:pt modelId="{6DACA558-3721-4886-B46F-82BDDCCF3B93}" type="pres">
      <dgm:prSet presAssocID="{3C59887B-325B-4946-8151-38FB665F1271}" presName="Name1" presStyleCnt="0"/>
      <dgm:spPr/>
    </dgm:pt>
    <dgm:pt modelId="{851DC84E-4E98-4F97-9690-A053373C3308}" type="pres">
      <dgm:prSet presAssocID="{3C59887B-325B-4946-8151-38FB665F1271}" presName="cycle" presStyleCnt="0"/>
      <dgm:spPr/>
    </dgm:pt>
    <dgm:pt modelId="{08355D54-9CFF-4349-AB4C-F44D7E327CE1}" type="pres">
      <dgm:prSet presAssocID="{3C59887B-325B-4946-8151-38FB665F1271}" presName="srcNode" presStyleLbl="node1" presStyleIdx="0" presStyleCnt="1"/>
      <dgm:spPr/>
    </dgm:pt>
    <dgm:pt modelId="{57443034-84FC-43AF-AEEA-C989C2D626A3}" type="pres">
      <dgm:prSet presAssocID="{3C59887B-325B-4946-8151-38FB665F1271}" presName="conn" presStyleLbl="parChTrans1D2" presStyleIdx="0" presStyleCnt="1"/>
      <dgm:spPr/>
    </dgm:pt>
    <dgm:pt modelId="{F49431AA-FFCB-4167-A9D2-94F8B8BF585C}" type="pres">
      <dgm:prSet presAssocID="{3C59887B-325B-4946-8151-38FB665F1271}" presName="extraNode" presStyleLbl="node1" presStyleIdx="0" presStyleCnt="1"/>
      <dgm:spPr/>
    </dgm:pt>
    <dgm:pt modelId="{793F8F44-18A8-4959-B805-CD7AD9BC24C9}" type="pres">
      <dgm:prSet presAssocID="{3C59887B-325B-4946-8151-38FB665F1271}" presName="dstNode" presStyleLbl="node1" presStyleIdx="0" presStyleCnt="1"/>
      <dgm:spPr/>
    </dgm:pt>
    <dgm:pt modelId="{E99F3EBB-B724-4DD1-9BF0-A1EB1394EE2E}" type="pres">
      <dgm:prSet presAssocID="{43E08259-6056-45C6-BECD-28361E7EC0D2}" presName="text_1" presStyleLbl="node1" presStyleIdx="0" presStyleCnt="1" custScaleY="129180">
        <dgm:presLayoutVars>
          <dgm:bulletEnabled val="1"/>
        </dgm:presLayoutVars>
      </dgm:prSet>
      <dgm:spPr/>
    </dgm:pt>
    <dgm:pt modelId="{F05977AA-3E43-40C5-9058-57E7DFD2AB67}" type="pres">
      <dgm:prSet presAssocID="{43E08259-6056-45C6-BECD-28361E7EC0D2}" presName="accent_1" presStyleCnt="0"/>
      <dgm:spPr/>
    </dgm:pt>
    <dgm:pt modelId="{5A0CD970-C30D-40FC-A0AF-C47E06637C75}" type="pres">
      <dgm:prSet presAssocID="{43E08259-6056-45C6-BECD-28361E7EC0D2}" presName="accentRepeatNode" presStyleLbl="solidFgAcc1" presStyleIdx="0" presStyleCnt="1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</dgm:spPr>
    </dgm:pt>
  </dgm:ptLst>
  <dgm:cxnLst>
    <dgm:cxn modelId="{27B57745-B0F7-4DA1-90AC-CFF64C31613C}" srcId="{3C59887B-325B-4946-8151-38FB665F1271}" destId="{43E08259-6056-45C6-BECD-28361E7EC0D2}" srcOrd="0" destOrd="0" parTransId="{9D1844F6-A8ED-4F8B-8FA7-AAF7E61E414E}" sibTransId="{F00FA403-61EA-4401-8C65-48FFCB765397}"/>
    <dgm:cxn modelId="{D9EF29BF-82C2-435C-8E2F-6AA2A5855F7A}" type="presOf" srcId="{43E08259-6056-45C6-BECD-28361E7EC0D2}" destId="{E99F3EBB-B724-4DD1-9BF0-A1EB1394EE2E}" srcOrd="0" destOrd="0" presId="urn:microsoft.com/office/officeart/2008/layout/VerticalCurvedList"/>
    <dgm:cxn modelId="{B8F3CEDD-79FC-476D-82AE-7795AE60300B}" type="presOf" srcId="{F00FA403-61EA-4401-8C65-48FFCB765397}" destId="{57443034-84FC-43AF-AEEA-C989C2D626A3}" srcOrd="0" destOrd="0" presId="urn:microsoft.com/office/officeart/2008/layout/VerticalCurvedList"/>
    <dgm:cxn modelId="{AEDF1FF7-194D-48A9-B815-0B663690E455}" type="presOf" srcId="{3C59887B-325B-4946-8151-38FB665F1271}" destId="{CE251138-5FDA-4ED2-B5A9-EE7EE7C55CEB}" srcOrd="0" destOrd="0" presId="urn:microsoft.com/office/officeart/2008/layout/VerticalCurvedList"/>
    <dgm:cxn modelId="{4EDFB84C-5594-4C28-BFFA-C8A27B11F76D}" type="presParOf" srcId="{CE251138-5FDA-4ED2-B5A9-EE7EE7C55CEB}" destId="{6DACA558-3721-4886-B46F-82BDDCCF3B93}" srcOrd="0" destOrd="0" presId="urn:microsoft.com/office/officeart/2008/layout/VerticalCurvedList"/>
    <dgm:cxn modelId="{CF67A6EB-17F1-4273-B131-CB957052F229}" type="presParOf" srcId="{6DACA558-3721-4886-B46F-82BDDCCF3B93}" destId="{851DC84E-4E98-4F97-9690-A053373C3308}" srcOrd="0" destOrd="0" presId="urn:microsoft.com/office/officeart/2008/layout/VerticalCurvedList"/>
    <dgm:cxn modelId="{7AAA7160-D240-45DE-B51F-BDD90FF8EE3B}" type="presParOf" srcId="{851DC84E-4E98-4F97-9690-A053373C3308}" destId="{08355D54-9CFF-4349-AB4C-F44D7E327CE1}" srcOrd="0" destOrd="0" presId="urn:microsoft.com/office/officeart/2008/layout/VerticalCurvedList"/>
    <dgm:cxn modelId="{3F20EFD5-AC42-42A2-9D29-53748E084961}" type="presParOf" srcId="{851DC84E-4E98-4F97-9690-A053373C3308}" destId="{57443034-84FC-43AF-AEEA-C989C2D626A3}" srcOrd="1" destOrd="0" presId="urn:microsoft.com/office/officeart/2008/layout/VerticalCurvedList"/>
    <dgm:cxn modelId="{3A3F5115-A2DE-48A2-9535-3486833B444A}" type="presParOf" srcId="{851DC84E-4E98-4F97-9690-A053373C3308}" destId="{F49431AA-FFCB-4167-A9D2-94F8B8BF585C}" srcOrd="2" destOrd="0" presId="urn:microsoft.com/office/officeart/2008/layout/VerticalCurvedList"/>
    <dgm:cxn modelId="{CC928CAC-2A2B-4523-AFA4-3910E4A0A76A}" type="presParOf" srcId="{851DC84E-4E98-4F97-9690-A053373C3308}" destId="{793F8F44-18A8-4959-B805-CD7AD9BC24C9}" srcOrd="3" destOrd="0" presId="urn:microsoft.com/office/officeart/2008/layout/VerticalCurvedList"/>
    <dgm:cxn modelId="{2B42A552-7010-4A1D-839C-C53D511B906E}" type="presParOf" srcId="{6DACA558-3721-4886-B46F-82BDDCCF3B93}" destId="{E99F3EBB-B724-4DD1-9BF0-A1EB1394EE2E}" srcOrd="1" destOrd="0" presId="urn:microsoft.com/office/officeart/2008/layout/VerticalCurvedList"/>
    <dgm:cxn modelId="{2E591BB6-D1A3-4C05-ABE8-0F5E12EC7AA1}" type="presParOf" srcId="{6DACA558-3721-4886-B46F-82BDDCCF3B93}" destId="{F05977AA-3E43-40C5-9058-57E7DFD2AB67}" srcOrd="2" destOrd="0" presId="urn:microsoft.com/office/officeart/2008/layout/VerticalCurvedList"/>
    <dgm:cxn modelId="{D4BC0110-30D2-43CA-A3D5-BC84E98A2E4A}" type="presParOf" srcId="{F05977AA-3E43-40C5-9058-57E7DFD2AB67}" destId="{5A0CD970-C30D-40FC-A0AF-C47E06637C7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AAC5EB-793C-4CE1-98F0-49D2072CD1D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5F90920-812C-4DBC-9409-100A219191D6}">
      <dgm:prSet phldrT="[Texto]" custT="1"/>
      <dgm:spPr/>
      <dgm:t>
        <a:bodyPr/>
        <a:lstStyle/>
        <a:p>
          <a:r>
            <a:rPr lang="es-MX" sz="2200" dirty="0"/>
            <a:t>¿Qué factores provocaron la escasez de semiconductores?</a:t>
          </a:r>
        </a:p>
      </dgm:t>
    </dgm:pt>
    <dgm:pt modelId="{BEB67958-81BB-4A28-8C58-442048746046}" type="parTrans" cxnId="{0A211888-7F54-49A8-9324-3A8B8112318C}">
      <dgm:prSet/>
      <dgm:spPr/>
      <dgm:t>
        <a:bodyPr/>
        <a:lstStyle/>
        <a:p>
          <a:endParaRPr lang="es-MX"/>
        </a:p>
      </dgm:t>
    </dgm:pt>
    <dgm:pt modelId="{18C3813B-D496-4DC9-A78A-A5457B3446C8}" type="sibTrans" cxnId="{0A211888-7F54-49A8-9324-3A8B8112318C}">
      <dgm:prSet/>
      <dgm:spPr/>
      <dgm:t>
        <a:bodyPr/>
        <a:lstStyle/>
        <a:p>
          <a:endParaRPr lang="es-MX"/>
        </a:p>
      </dgm:t>
    </dgm:pt>
    <dgm:pt modelId="{C533A273-0A8D-4F8E-AD92-F4A8FF1DF5B1}" type="pres">
      <dgm:prSet presAssocID="{05AAC5EB-793C-4CE1-98F0-49D2072CD1D6}" presName="Name0" presStyleCnt="0">
        <dgm:presLayoutVars>
          <dgm:chMax/>
          <dgm:chPref/>
          <dgm:dir/>
        </dgm:presLayoutVars>
      </dgm:prSet>
      <dgm:spPr/>
    </dgm:pt>
    <dgm:pt modelId="{9471EF0B-B7FF-4D2F-B2C6-C50FD0C22538}" type="pres">
      <dgm:prSet presAssocID="{45F90920-812C-4DBC-9409-100A219191D6}" presName="composite" presStyleCnt="0">
        <dgm:presLayoutVars>
          <dgm:chMax/>
          <dgm:chPref/>
        </dgm:presLayoutVars>
      </dgm:prSet>
      <dgm:spPr/>
    </dgm:pt>
    <dgm:pt modelId="{C8604B85-7B3F-443F-851A-80905AFE9E5F}" type="pres">
      <dgm:prSet presAssocID="{45F90920-812C-4DBC-9409-100A219191D6}" presName="Image" presStyleLbl="bgImgPlace1" presStyleIdx="0" presStyleCnt="1" custScaleX="123723" custScaleY="84623" custLinFactNeighborX="599" custLinFactNeighborY="-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Foto de Primer plano de una parte de una tarjeta de circuitos"/>
        </a:ext>
      </dgm:extLst>
    </dgm:pt>
    <dgm:pt modelId="{A780CBDE-2852-44CE-9984-1E5923A0D6D5}" type="pres">
      <dgm:prSet presAssocID="{45F90920-812C-4DBC-9409-100A219191D6}" presName="ParentText" presStyleLbl="revTx" presStyleIdx="0" presStyleCnt="1" custScaleX="154278" custScaleY="167598">
        <dgm:presLayoutVars>
          <dgm:chMax val="0"/>
          <dgm:chPref val="0"/>
          <dgm:bulletEnabled val="1"/>
        </dgm:presLayoutVars>
      </dgm:prSet>
      <dgm:spPr/>
    </dgm:pt>
    <dgm:pt modelId="{510A9777-6B1D-4527-8D3A-A22641AF31BF}" type="pres">
      <dgm:prSet presAssocID="{45F90920-812C-4DBC-9409-100A219191D6}" presName="tlFrame" presStyleLbl="node1" presStyleIdx="0" presStyleCnt="4"/>
      <dgm:spPr>
        <a:solidFill>
          <a:srgbClr val="6E3C94"/>
        </a:solidFill>
      </dgm:spPr>
    </dgm:pt>
    <dgm:pt modelId="{D71783F3-8866-44E6-9322-B2CE7A0CA2CB}" type="pres">
      <dgm:prSet presAssocID="{45F90920-812C-4DBC-9409-100A219191D6}" presName="trFrame" presStyleLbl="node1" presStyleIdx="1" presStyleCnt="4" custLinFactNeighborY="2638"/>
      <dgm:spPr>
        <a:solidFill>
          <a:srgbClr val="742F81"/>
        </a:solidFill>
      </dgm:spPr>
    </dgm:pt>
    <dgm:pt modelId="{BEFB42BD-8B3B-45A1-85F6-DF50FAE45233}" type="pres">
      <dgm:prSet presAssocID="{45F90920-812C-4DBC-9409-100A219191D6}" presName="blFrame" presStyleLbl="node1" presStyleIdx="2" presStyleCnt="4" custLinFactNeighborX="3436" custLinFactNeighborY="214"/>
      <dgm:spPr>
        <a:solidFill>
          <a:srgbClr val="6E3C94"/>
        </a:solidFill>
      </dgm:spPr>
    </dgm:pt>
    <dgm:pt modelId="{76DE23DB-0D19-4A3E-82F1-5204A863AE7E}" type="pres">
      <dgm:prSet presAssocID="{45F90920-812C-4DBC-9409-100A219191D6}" presName="brFrame" presStyleLbl="node1" presStyleIdx="3" presStyleCnt="4"/>
      <dgm:spPr>
        <a:solidFill>
          <a:srgbClr val="713A96"/>
        </a:solidFill>
      </dgm:spPr>
    </dgm:pt>
  </dgm:ptLst>
  <dgm:cxnLst>
    <dgm:cxn modelId="{1E0D421F-7D5A-44E3-979C-9F3835C9D8F9}" type="presOf" srcId="{45F90920-812C-4DBC-9409-100A219191D6}" destId="{A780CBDE-2852-44CE-9984-1E5923A0D6D5}" srcOrd="0" destOrd="0" presId="urn:microsoft.com/office/officeart/2009/3/layout/FramedTextPicture"/>
    <dgm:cxn modelId="{7FF81356-2C88-4CC8-95AB-BC36F6044CE0}" type="presOf" srcId="{05AAC5EB-793C-4CE1-98F0-49D2072CD1D6}" destId="{C533A273-0A8D-4F8E-AD92-F4A8FF1DF5B1}" srcOrd="0" destOrd="0" presId="urn:microsoft.com/office/officeart/2009/3/layout/FramedTextPicture"/>
    <dgm:cxn modelId="{0A211888-7F54-49A8-9324-3A8B8112318C}" srcId="{05AAC5EB-793C-4CE1-98F0-49D2072CD1D6}" destId="{45F90920-812C-4DBC-9409-100A219191D6}" srcOrd="0" destOrd="0" parTransId="{BEB67958-81BB-4A28-8C58-442048746046}" sibTransId="{18C3813B-D496-4DC9-A78A-A5457B3446C8}"/>
    <dgm:cxn modelId="{2755421E-AF25-4C86-8E8A-99E2AE95937B}" type="presParOf" srcId="{C533A273-0A8D-4F8E-AD92-F4A8FF1DF5B1}" destId="{9471EF0B-B7FF-4D2F-B2C6-C50FD0C22538}" srcOrd="0" destOrd="0" presId="urn:microsoft.com/office/officeart/2009/3/layout/FramedTextPicture"/>
    <dgm:cxn modelId="{18FBDF24-05DF-40E7-AB7C-582FBAB02C6D}" type="presParOf" srcId="{9471EF0B-B7FF-4D2F-B2C6-C50FD0C22538}" destId="{C8604B85-7B3F-443F-851A-80905AFE9E5F}" srcOrd="0" destOrd="0" presId="urn:microsoft.com/office/officeart/2009/3/layout/FramedTextPicture"/>
    <dgm:cxn modelId="{6D006549-39F8-4E04-8B35-3268BAACC08A}" type="presParOf" srcId="{9471EF0B-B7FF-4D2F-B2C6-C50FD0C22538}" destId="{A780CBDE-2852-44CE-9984-1E5923A0D6D5}" srcOrd="1" destOrd="0" presId="urn:microsoft.com/office/officeart/2009/3/layout/FramedTextPicture"/>
    <dgm:cxn modelId="{A608C09F-9A72-413C-9479-1A623A3F1D21}" type="presParOf" srcId="{9471EF0B-B7FF-4D2F-B2C6-C50FD0C22538}" destId="{510A9777-6B1D-4527-8D3A-A22641AF31BF}" srcOrd="2" destOrd="0" presId="urn:microsoft.com/office/officeart/2009/3/layout/FramedTextPicture"/>
    <dgm:cxn modelId="{ECDB678C-CA70-41E1-B934-1E0197F6271D}" type="presParOf" srcId="{9471EF0B-B7FF-4D2F-B2C6-C50FD0C22538}" destId="{D71783F3-8866-44E6-9322-B2CE7A0CA2CB}" srcOrd="3" destOrd="0" presId="urn:microsoft.com/office/officeart/2009/3/layout/FramedTextPicture"/>
    <dgm:cxn modelId="{72ED9BB7-8CC9-4C63-BFCC-179EC7E42A90}" type="presParOf" srcId="{9471EF0B-B7FF-4D2F-B2C6-C50FD0C22538}" destId="{BEFB42BD-8B3B-45A1-85F6-DF50FAE45233}" srcOrd="4" destOrd="0" presId="urn:microsoft.com/office/officeart/2009/3/layout/FramedTextPicture"/>
    <dgm:cxn modelId="{8E0AC0A7-74E0-4ABE-AFE2-588BAB10067C}" type="presParOf" srcId="{9471EF0B-B7FF-4D2F-B2C6-C50FD0C22538}" destId="{76DE23DB-0D19-4A3E-82F1-5204A863AE7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B53A7-4424-4104-A523-AFCE0DC3CC1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C2322CB-98B7-4463-B65B-210F2D1BD17B}">
      <dgm:prSet phldrT="[Texto]" custT="1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CRECIMIENTO ECONOMICO GLOBAL</a:t>
          </a:r>
        </a:p>
      </dgm:t>
    </dgm:pt>
    <dgm:pt modelId="{81DD30F3-3438-4EEE-9460-B34E57DC9C02}" type="parTrans" cxnId="{DFC0E42E-43C6-4ABB-AA36-E985608FB255}">
      <dgm:prSet/>
      <dgm:spPr/>
      <dgm:t>
        <a:bodyPr/>
        <a:lstStyle/>
        <a:p>
          <a:endParaRPr lang="es-MX"/>
        </a:p>
      </dgm:t>
    </dgm:pt>
    <dgm:pt modelId="{DA8AEB1E-F061-46D9-B3BF-675F1313D570}" type="sibTrans" cxnId="{DFC0E42E-43C6-4ABB-AA36-E985608FB255}">
      <dgm:prSet/>
      <dgm:spPr/>
      <dgm:t>
        <a:bodyPr/>
        <a:lstStyle/>
        <a:p>
          <a:endParaRPr lang="es-MX"/>
        </a:p>
      </dgm:t>
    </dgm:pt>
    <dgm:pt modelId="{7B695E91-DBBE-47CB-ADB0-F5B445ABD014}">
      <dgm:prSet phldrT="[Texto]" custT="1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Económica</a:t>
          </a:r>
        </a:p>
      </dgm:t>
    </dgm:pt>
    <dgm:pt modelId="{2A6D8627-E1B8-496F-968B-F2E126C289E2}" type="parTrans" cxnId="{E3FFD659-B97A-4515-8B28-AB1A9D4AECA4}">
      <dgm:prSet/>
      <dgm:spPr/>
      <dgm:t>
        <a:bodyPr/>
        <a:lstStyle/>
        <a:p>
          <a:endParaRPr lang="es-MX"/>
        </a:p>
      </dgm:t>
    </dgm:pt>
    <dgm:pt modelId="{982E9B6B-B677-4768-9B55-ECA53F852071}" type="sibTrans" cxnId="{E3FFD659-B97A-4515-8B28-AB1A9D4AECA4}">
      <dgm:prSet/>
      <dgm:spPr/>
      <dgm:t>
        <a:bodyPr/>
        <a:lstStyle/>
        <a:p>
          <a:endParaRPr lang="es-MX"/>
        </a:p>
      </dgm:t>
    </dgm:pt>
    <dgm:pt modelId="{A5AF4399-8341-48ED-AA82-92D8B1452E65}">
      <dgm:prSet phldrT="[Texto]" custT="1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PIB</a:t>
          </a:r>
        </a:p>
      </dgm:t>
    </dgm:pt>
    <dgm:pt modelId="{1AB956EB-6EC4-4815-8ABC-31F3DBCCA3A9}" type="parTrans" cxnId="{B7615C7C-26EB-40BF-B19C-0CD6D606454D}">
      <dgm:prSet/>
      <dgm:spPr/>
      <dgm:t>
        <a:bodyPr/>
        <a:lstStyle/>
        <a:p>
          <a:endParaRPr lang="es-MX"/>
        </a:p>
      </dgm:t>
    </dgm:pt>
    <dgm:pt modelId="{F62F6F83-70BC-4DE9-925C-769CFD87DFCA}" type="sibTrans" cxnId="{B7615C7C-26EB-40BF-B19C-0CD6D606454D}">
      <dgm:prSet/>
      <dgm:spPr/>
      <dgm:t>
        <a:bodyPr/>
        <a:lstStyle/>
        <a:p>
          <a:endParaRPr lang="es-MX"/>
        </a:p>
      </dgm:t>
    </dgm:pt>
    <dgm:pt modelId="{913CBF23-2CD0-4F83-8C71-B143F13E7ED0}">
      <dgm:prSet phldrT="[Texto]" custT="1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Inflación</a:t>
          </a:r>
        </a:p>
      </dgm:t>
    </dgm:pt>
    <dgm:pt modelId="{3861CB1D-8B80-4E3C-8C52-A43C0E77DB08}" type="parTrans" cxnId="{EE7EC275-539A-46C6-9D81-39165ABA05A6}">
      <dgm:prSet/>
      <dgm:spPr/>
      <dgm:t>
        <a:bodyPr/>
        <a:lstStyle/>
        <a:p>
          <a:endParaRPr lang="es-MX"/>
        </a:p>
      </dgm:t>
    </dgm:pt>
    <dgm:pt modelId="{6EF3A0F4-4DB9-4E5F-91C4-409FFB5E36E3}" type="sibTrans" cxnId="{EE7EC275-539A-46C6-9D81-39165ABA05A6}">
      <dgm:prSet/>
      <dgm:spPr/>
      <dgm:t>
        <a:bodyPr/>
        <a:lstStyle/>
        <a:p>
          <a:endParaRPr lang="es-MX"/>
        </a:p>
      </dgm:t>
    </dgm:pt>
    <dgm:pt modelId="{AF747210-1ACB-4D4B-919F-DB574B21BEF7}">
      <dgm:prSet phldrT="[Texto]" custT="1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Social</a:t>
          </a:r>
        </a:p>
      </dgm:t>
    </dgm:pt>
    <dgm:pt modelId="{6B03CE15-CBDF-4023-848C-6020926A5CBA}" type="parTrans" cxnId="{218903DE-2775-46A0-BB3C-3BA4371FB37F}">
      <dgm:prSet/>
      <dgm:spPr/>
      <dgm:t>
        <a:bodyPr/>
        <a:lstStyle/>
        <a:p>
          <a:endParaRPr lang="es-MX"/>
        </a:p>
      </dgm:t>
    </dgm:pt>
    <dgm:pt modelId="{6E0C2143-8B98-4B7D-AB86-B68803C6F355}" type="sibTrans" cxnId="{218903DE-2775-46A0-BB3C-3BA4371FB37F}">
      <dgm:prSet/>
      <dgm:spPr/>
      <dgm:t>
        <a:bodyPr/>
        <a:lstStyle/>
        <a:p>
          <a:endParaRPr lang="es-MX"/>
        </a:p>
      </dgm:t>
    </dgm:pt>
    <dgm:pt modelId="{728E7B40-8A9B-4B22-B0BF-1483088C26BF}">
      <dgm:prSet phldrT="[Texto]" custT="1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Tasa Desempleo</a:t>
          </a:r>
        </a:p>
      </dgm:t>
    </dgm:pt>
    <dgm:pt modelId="{58102AFD-D44C-4CAC-91D3-2B631773A878}" type="parTrans" cxnId="{DE236D52-A1AE-4F98-B9DA-9D843106DD45}">
      <dgm:prSet/>
      <dgm:spPr/>
      <dgm:t>
        <a:bodyPr/>
        <a:lstStyle/>
        <a:p>
          <a:endParaRPr lang="es-MX"/>
        </a:p>
      </dgm:t>
    </dgm:pt>
    <dgm:pt modelId="{0984C635-F891-4EC4-B2A7-95E95CCB0E87}" type="sibTrans" cxnId="{DE236D52-A1AE-4F98-B9DA-9D843106DD45}">
      <dgm:prSet/>
      <dgm:spPr/>
      <dgm:t>
        <a:bodyPr/>
        <a:lstStyle/>
        <a:p>
          <a:endParaRPr lang="es-MX"/>
        </a:p>
      </dgm:t>
    </dgm:pt>
    <dgm:pt modelId="{40484C3C-6AB8-4AE0-B683-CB1EF87F7035}">
      <dgm:prSet phldrT="[Texto]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s-MX" dirty="0"/>
            <a:t>Variable</a:t>
          </a:r>
        </a:p>
      </dgm:t>
    </dgm:pt>
    <dgm:pt modelId="{33DA17F9-7DFA-44AF-955D-ACF2511D604C}" type="parTrans" cxnId="{0D01FD73-6BC7-4165-BB24-2AA66A27C31D}">
      <dgm:prSet/>
      <dgm:spPr/>
      <dgm:t>
        <a:bodyPr/>
        <a:lstStyle/>
        <a:p>
          <a:endParaRPr lang="es-MX"/>
        </a:p>
      </dgm:t>
    </dgm:pt>
    <dgm:pt modelId="{1218B5B0-65B8-4C12-B4F7-A6F6AA8221FF}" type="sibTrans" cxnId="{0D01FD73-6BC7-4165-BB24-2AA66A27C31D}">
      <dgm:prSet/>
      <dgm:spPr/>
      <dgm:t>
        <a:bodyPr/>
        <a:lstStyle/>
        <a:p>
          <a:endParaRPr lang="es-MX"/>
        </a:p>
      </dgm:t>
    </dgm:pt>
    <dgm:pt modelId="{A0A02D89-0551-469D-8724-FD28FB95C6B1}">
      <dgm:prSet phldrT="[Texto]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s-MX" dirty="0"/>
            <a:t>Dimensiones</a:t>
          </a:r>
        </a:p>
      </dgm:t>
    </dgm:pt>
    <dgm:pt modelId="{2EF1F104-9046-47CD-9B18-509BAD345BD4}" type="parTrans" cxnId="{800B29DC-121B-4831-AC0B-78F6BE037FB1}">
      <dgm:prSet/>
      <dgm:spPr/>
      <dgm:t>
        <a:bodyPr/>
        <a:lstStyle/>
        <a:p>
          <a:endParaRPr lang="es-MX"/>
        </a:p>
      </dgm:t>
    </dgm:pt>
    <dgm:pt modelId="{9707E55A-76A3-4542-8BEF-E0E3CD0C652B}" type="sibTrans" cxnId="{800B29DC-121B-4831-AC0B-78F6BE037FB1}">
      <dgm:prSet/>
      <dgm:spPr/>
      <dgm:t>
        <a:bodyPr/>
        <a:lstStyle/>
        <a:p>
          <a:endParaRPr lang="es-MX"/>
        </a:p>
      </dgm:t>
    </dgm:pt>
    <dgm:pt modelId="{4F9F1ED4-0725-46F1-97AE-379F9D83670A}">
      <dgm:prSet phldrT="[Texto]"/>
      <dgm:spPr/>
      <dgm:t>
        <a:bodyPr/>
        <a:lstStyle/>
        <a:p>
          <a:r>
            <a:rPr lang="es-MX" dirty="0"/>
            <a:t>Indicadores</a:t>
          </a:r>
        </a:p>
      </dgm:t>
    </dgm:pt>
    <dgm:pt modelId="{BA05CE90-8D5A-4C51-B682-631F67BA0715}" type="parTrans" cxnId="{2637011C-B3F8-4EE0-B393-7BB9BC316DF8}">
      <dgm:prSet/>
      <dgm:spPr/>
      <dgm:t>
        <a:bodyPr/>
        <a:lstStyle/>
        <a:p>
          <a:endParaRPr lang="es-MX"/>
        </a:p>
      </dgm:t>
    </dgm:pt>
    <dgm:pt modelId="{30321748-BD15-4F9B-9299-EF733A372B33}" type="sibTrans" cxnId="{2637011C-B3F8-4EE0-B393-7BB9BC316DF8}">
      <dgm:prSet/>
      <dgm:spPr/>
      <dgm:t>
        <a:bodyPr/>
        <a:lstStyle/>
        <a:p>
          <a:endParaRPr lang="es-MX"/>
        </a:p>
      </dgm:t>
    </dgm:pt>
    <dgm:pt modelId="{112E54DB-E591-46C7-AA37-D1F9D826FC42}">
      <dgm:prSet phldrT="[Texto]" custT="1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Petróleo</a:t>
          </a:r>
        </a:p>
      </dgm:t>
    </dgm:pt>
    <dgm:pt modelId="{56953980-3506-4000-82C0-CFBD4EEE3A1E}" type="parTrans" cxnId="{2D49FAD6-6999-4070-90DC-EA66BF7839B9}">
      <dgm:prSet/>
      <dgm:spPr/>
      <dgm:t>
        <a:bodyPr/>
        <a:lstStyle/>
        <a:p>
          <a:endParaRPr lang="es-MX"/>
        </a:p>
      </dgm:t>
    </dgm:pt>
    <dgm:pt modelId="{F4B316A2-7DAD-4166-9AF0-9D1595663B3C}" type="sibTrans" cxnId="{2D49FAD6-6999-4070-90DC-EA66BF7839B9}">
      <dgm:prSet/>
      <dgm:spPr/>
      <dgm:t>
        <a:bodyPr/>
        <a:lstStyle/>
        <a:p>
          <a:endParaRPr lang="es-MX"/>
        </a:p>
      </dgm:t>
    </dgm:pt>
    <dgm:pt modelId="{817DD7B6-AF9D-4350-B7D1-1839D1D5F560}" type="pres">
      <dgm:prSet presAssocID="{94FB53A7-4424-4104-A523-AFCE0DC3CC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B43E19-E409-4948-92A3-36F083FF82B5}" type="pres">
      <dgm:prSet presAssocID="{94FB53A7-4424-4104-A523-AFCE0DC3CC16}" presName="hierFlow" presStyleCnt="0"/>
      <dgm:spPr/>
    </dgm:pt>
    <dgm:pt modelId="{8C356FE0-4B64-40EE-AAF9-493C8BFB26D1}" type="pres">
      <dgm:prSet presAssocID="{94FB53A7-4424-4104-A523-AFCE0DC3CC16}" presName="firstBuf" presStyleCnt="0"/>
      <dgm:spPr/>
    </dgm:pt>
    <dgm:pt modelId="{EFBFD42F-A0CD-4E90-B95C-5815B7FA669C}" type="pres">
      <dgm:prSet presAssocID="{94FB53A7-4424-4104-A523-AFCE0DC3CC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435DB75-0D2E-49F4-BFEB-A33AFBBD7C0B}" type="pres">
      <dgm:prSet presAssocID="{4C2322CB-98B7-4463-B65B-210F2D1BD17B}" presName="Name14" presStyleCnt="0"/>
      <dgm:spPr/>
    </dgm:pt>
    <dgm:pt modelId="{7B3B668F-FDE2-46C5-9AB7-7BA6EAE9E84C}" type="pres">
      <dgm:prSet presAssocID="{4C2322CB-98B7-4463-B65B-210F2D1BD17B}" presName="level1Shape" presStyleLbl="node0" presStyleIdx="0" presStyleCnt="1" custScaleX="195113" custScaleY="113848" custLinFactNeighborX="1155" custLinFactNeighborY="1436">
        <dgm:presLayoutVars>
          <dgm:chPref val="3"/>
        </dgm:presLayoutVars>
      </dgm:prSet>
      <dgm:spPr/>
    </dgm:pt>
    <dgm:pt modelId="{E8446FB5-EE3F-482D-9C17-54BB0F2955A4}" type="pres">
      <dgm:prSet presAssocID="{4C2322CB-98B7-4463-B65B-210F2D1BD17B}" presName="hierChild2" presStyleCnt="0"/>
      <dgm:spPr/>
    </dgm:pt>
    <dgm:pt modelId="{176725A8-19E5-4D98-8A09-4995C8D90D6E}" type="pres">
      <dgm:prSet presAssocID="{2A6D8627-E1B8-496F-968B-F2E126C289E2}" presName="Name19" presStyleLbl="parChTrans1D2" presStyleIdx="0" presStyleCnt="2"/>
      <dgm:spPr/>
    </dgm:pt>
    <dgm:pt modelId="{3850FF2D-5C00-4790-B3D1-429A343D8E00}" type="pres">
      <dgm:prSet presAssocID="{7B695E91-DBBE-47CB-ADB0-F5B445ABD014}" presName="Name21" presStyleCnt="0"/>
      <dgm:spPr/>
    </dgm:pt>
    <dgm:pt modelId="{E1E12A93-D020-456E-AF4D-FC7034095149}" type="pres">
      <dgm:prSet presAssocID="{7B695E91-DBBE-47CB-ADB0-F5B445ABD014}" presName="level2Shape" presStyleLbl="node2" presStyleIdx="0" presStyleCnt="2" custScaleX="119869" custLinFactNeighborX="-6544" custLinFactNeighborY="35547"/>
      <dgm:spPr/>
    </dgm:pt>
    <dgm:pt modelId="{F61D3ABE-D060-44AE-84CB-F4934A2B6A0F}" type="pres">
      <dgm:prSet presAssocID="{7B695E91-DBBE-47CB-ADB0-F5B445ABD014}" presName="hierChild3" presStyleCnt="0"/>
      <dgm:spPr/>
    </dgm:pt>
    <dgm:pt modelId="{FE42E197-FD6C-439B-8DE7-81D129314325}" type="pres">
      <dgm:prSet presAssocID="{1AB956EB-6EC4-4815-8ABC-31F3DBCCA3A9}" presName="Name19" presStyleLbl="parChTrans1D3" presStyleIdx="0" presStyleCnt="4"/>
      <dgm:spPr/>
    </dgm:pt>
    <dgm:pt modelId="{0B49974C-2B36-41E1-B7B4-2FBAD32B8439}" type="pres">
      <dgm:prSet presAssocID="{A5AF4399-8341-48ED-AA82-92D8B1452E65}" presName="Name21" presStyleCnt="0"/>
      <dgm:spPr/>
    </dgm:pt>
    <dgm:pt modelId="{29877816-9883-4661-9FCB-373F524567D7}" type="pres">
      <dgm:prSet presAssocID="{A5AF4399-8341-48ED-AA82-92D8B1452E65}" presName="level2Shape" presStyleLbl="node3" presStyleIdx="0" presStyleCnt="4" custLinFactNeighborX="-157" custLinFactNeighborY="84225"/>
      <dgm:spPr/>
    </dgm:pt>
    <dgm:pt modelId="{03AEE879-CF0A-4527-A9C7-67491D6B916D}" type="pres">
      <dgm:prSet presAssocID="{A5AF4399-8341-48ED-AA82-92D8B1452E65}" presName="hierChild3" presStyleCnt="0"/>
      <dgm:spPr/>
    </dgm:pt>
    <dgm:pt modelId="{014802A6-67DD-46ED-9866-E70EF2086064}" type="pres">
      <dgm:prSet presAssocID="{3861CB1D-8B80-4E3C-8C52-A43C0E77DB08}" presName="Name19" presStyleLbl="parChTrans1D3" presStyleIdx="1" presStyleCnt="4"/>
      <dgm:spPr/>
    </dgm:pt>
    <dgm:pt modelId="{48107002-61BC-48FA-A466-8D7F5CFB94B5}" type="pres">
      <dgm:prSet presAssocID="{913CBF23-2CD0-4F83-8C71-B143F13E7ED0}" presName="Name21" presStyleCnt="0"/>
      <dgm:spPr/>
    </dgm:pt>
    <dgm:pt modelId="{1F3683AF-C067-481E-B6F2-685F4E05A383}" type="pres">
      <dgm:prSet presAssocID="{913CBF23-2CD0-4F83-8C71-B143F13E7ED0}" presName="level2Shape" presStyleLbl="node3" presStyleIdx="1" presStyleCnt="4" custLinFactNeighborX="-6545" custLinFactNeighborY="85738"/>
      <dgm:spPr/>
    </dgm:pt>
    <dgm:pt modelId="{ECA307B9-D8EC-4FC8-9116-3ED22EEB62B5}" type="pres">
      <dgm:prSet presAssocID="{913CBF23-2CD0-4F83-8C71-B143F13E7ED0}" presName="hierChild3" presStyleCnt="0"/>
      <dgm:spPr/>
    </dgm:pt>
    <dgm:pt modelId="{7D0604CA-3F24-4AED-8C98-3115E7CABD31}" type="pres">
      <dgm:prSet presAssocID="{56953980-3506-4000-82C0-CFBD4EEE3A1E}" presName="Name19" presStyleLbl="parChTrans1D3" presStyleIdx="2" presStyleCnt="4"/>
      <dgm:spPr/>
    </dgm:pt>
    <dgm:pt modelId="{2F1D3A8E-E674-4808-A4F4-DE662EC699C9}" type="pres">
      <dgm:prSet presAssocID="{112E54DB-E591-46C7-AA37-D1F9D826FC42}" presName="Name21" presStyleCnt="0"/>
      <dgm:spPr/>
    </dgm:pt>
    <dgm:pt modelId="{B86D7D5E-FF1D-45E4-B711-BA6735C4B3E2}" type="pres">
      <dgm:prSet presAssocID="{112E54DB-E591-46C7-AA37-D1F9D826FC42}" presName="level2Shape" presStyleLbl="node3" presStyleIdx="2" presStyleCnt="4" custLinFactNeighborX="-7249" custLinFactNeighborY="89079"/>
      <dgm:spPr/>
    </dgm:pt>
    <dgm:pt modelId="{3FEF367E-18E7-4EEF-967A-58C89D275107}" type="pres">
      <dgm:prSet presAssocID="{112E54DB-E591-46C7-AA37-D1F9D826FC42}" presName="hierChild3" presStyleCnt="0"/>
      <dgm:spPr/>
    </dgm:pt>
    <dgm:pt modelId="{BF5DF2F6-C6A4-4ACB-97BC-7B17AD94D06A}" type="pres">
      <dgm:prSet presAssocID="{6B03CE15-CBDF-4023-848C-6020926A5CBA}" presName="Name19" presStyleLbl="parChTrans1D2" presStyleIdx="1" presStyleCnt="2"/>
      <dgm:spPr/>
    </dgm:pt>
    <dgm:pt modelId="{1433F0DF-529C-4D4B-82EA-6E151F858834}" type="pres">
      <dgm:prSet presAssocID="{AF747210-1ACB-4D4B-919F-DB574B21BEF7}" presName="Name21" presStyleCnt="0"/>
      <dgm:spPr/>
    </dgm:pt>
    <dgm:pt modelId="{EAE7E7DB-0F7D-45E4-AB5D-86DF55F03DBE}" type="pres">
      <dgm:prSet presAssocID="{AF747210-1ACB-4D4B-919F-DB574B21BEF7}" presName="level2Shape" presStyleLbl="node2" presStyleIdx="1" presStyleCnt="2" custLinFactNeighborX="-549" custLinFactNeighborY="36745"/>
      <dgm:spPr/>
    </dgm:pt>
    <dgm:pt modelId="{8AAAC5FB-7ED1-40E0-882D-2AA8516EAB73}" type="pres">
      <dgm:prSet presAssocID="{AF747210-1ACB-4D4B-919F-DB574B21BEF7}" presName="hierChild3" presStyleCnt="0"/>
      <dgm:spPr/>
    </dgm:pt>
    <dgm:pt modelId="{1AB212B4-175C-4F9B-8B7B-FE01FB9831D1}" type="pres">
      <dgm:prSet presAssocID="{58102AFD-D44C-4CAC-91D3-2B631773A878}" presName="Name19" presStyleLbl="parChTrans1D3" presStyleIdx="3" presStyleCnt="4"/>
      <dgm:spPr/>
    </dgm:pt>
    <dgm:pt modelId="{B66E7551-FAC1-4247-8EEB-F51B3EDFD2DF}" type="pres">
      <dgm:prSet presAssocID="{728E7B40-8A9B-4B22-B0BF-1483088C26BF}" presName="Name21" presStyleCnt="0"/>
      <dgm:spPr/>
    </dgm:pt>
    <dgm:pt modelId="{781AEC73-736B-40C8-BDD8-7FB9A616E83E}" type="pres">
      <dgm:prSet presAssocID="{728E7B40-8A9B-4B22-B0BF-1483088C26BF}" presName="level2Shape" presStyleLbl="node3" presStyleIdx="3" presStyleCnt="4" custScaleX="126085" custLinFactNeighborX="-549" custLinFactNeighborY="83511"/>
      <dgm:spPr/>
    </dgm:pt>
    <dgm:pt modelId="{4CBF8224-9CAA-454A-99DB-C6D3F6175988}" type="pres">
      <dgm:prSet presAssocID="{728E7B40-8A9B-4B22-B0BF-1483088C26BF}" presName="hierChild3" presStyleCnt="0"/>
      <dgm:spPr/>
    </dgm:pt>
    <dgm:pt modelId="{4284AD15-7857-4794-98FC-F0CCC7D70F43}" type="pres">
      <dgm:prSet presAssocID="{94FB53A7-4424-4104-A523-AFCE0DC3CC16}" presName="bgShapesFlow" presStyleCnt="0"/>
      <dgm:spPr/>
    </dgm:pt>
    <dgm:pt modelId="{81A7BC59-CFA9-4893-A080-C91B98CC6C64}" type="pres">
      <dgm:prSet presAssocID="{40484C3C-6AB8-4AE0-B683-CB1EF87F7035}" presName="rectComp" presStyleCnt="0"/>
      <dgm:spPr/>
    </dgm:pt>
    <dgm:pt modelId="{41AB20F1-FDA9-470C-9094-6D5EE7A4B37E}" type="pres">
      <dgm:prSet presAssocID="{40484C3C-6AB8-4AE0-B683-CB1EF87F7035}" presName="bgRect" presStyleLbl="bgShp" presStyleIdx="0" presStyleCnt="3" custScaleY="128763" custLinFactNeighborX="16694" custLinFactNeighborY="-3252"/>
      <dgm:spPr/>
    </dgm:pt>
    <dgm:pt modelId="{16CD9FC1-F51A-44A5-A8B0-75FF2F69156A}" type="pres">
      <dgm:prSet presAssocID="{40484C3C-6AB8-4AE0-B683-CB1EF87F7035}" presName="bgRectTx" presStyleLbl="bgShp" presStyleIdx="0" presStyleCnt="3">
        <dgm:presLayoutVars>
          <dgm:bulletEnabled val="1"/>
        </dgm:presLayoutVars>
      </dgm:prSet>
      <dgm:spPr/>
    </dgm:pt>
    <dgm:pt modelId="{0CB0F558-CC4B-4745-B8FF-7648E1D81311}" type="pres">
      <dgm:prSet presAssocID="{40484C3C-6AB8-4AE0-B683-CB1EF87F7035}" presName="spComp" presStyleCnt="0"/>
      <dgm:spPr/>
    </dgm:pt>
    <dgm:pt modelId="{1C0C58CC-2A78-4E78-8AEC-118125D9C3F0}" type="pres">
      <dgm:prSet presAssocID="{40484C3C-6AB8-4AE0-B683-CB1EF87F7035}" presName="vSp" presStyleCnt="0"/>
      <dgm:spPr/>
    </dgm:pt>
    <dgm:pt modelId="{30CBE60D-E8F9-4B01-B5DD-9A52000A589C}" type="pres">
      <dgm:prSet presAssocID="{A0A02D89-0551-469D-8724-FD28FB95C6B1}" presName="rectComp" presStyleCnt="0"/>
      <dgm:spPr/>
    </dgm:pt>
    <dgm:pt modelId="{9642C016-C826-4759-8C90-BBE00EABBAF0}" type="pres">
      <dgm:prSet presAssocID="{A0A02D89-0551-469D-8724-FD28FB95C6B1}" presName="bgRect" presStyleLbl="bgShp" presStyleIdx="1" presStyleCnt="3" custScaleY="130341"/>
      <dgm:spPr/>
    </dgm:pt>
    <dgm:pt modelId="{AB4A2520-4177-446F-9BD1-EEF4604B680A}" type="pres">
      <dgm:prSet presAssocID="{A0A02D89-0551-469D-8724-FD28FB95C6B1}" presName="bgRectTx" presStyleLbl="bgShp" presStyleIdx="1" presStyleCnt="3">
        <dgm:presLayoutVars>
          <dgm:bulletEnabled val="1"/>
        </dgm:presLayoutVars>
      </dgm:prSet>
      <dgm:spPr/>
    </dgm:pt>
    <dgm:pt modelId="{6913AB22-6A13-47EC-A572-29FE8FF01101}" type="pres">
      <dgm:prSet presAssocID="{A0A02D89-0551-469D-8724-FD28FB95C6B1}" presName="spComp" presStyleCnt="0"/>
      <dgm:spPr/>
    </dgm:pt>
    <dgm:pt modelId="{EBB2CF9C-8379-42E8-8726-A39088A89B29}" type="pres">
      <dgm:prSet presAssocID="{A0A02D89-0551-469D-8724-FD28FB95C6B1}" presName="vSp" presStyleCnt="0"/>
      <dgm:spPr/>
    </dgm:pt>
    <dgm:pt modelId="{74DCB217-5BE4-4047-873B-F3FE22D4BD16}" type="pres">
      <dgm:prSet presAssocID="{4F9F1ED4-0725-46F1-97AE-379F9D83670A}" presName="rectComp" presStyleCnt="0"/>
      <dgm:spPr/>
    </dgm:pt>
    <dgm:pt modelId="{D6292558-385D-4E3D-B690-ECC9422D41D2}" type="pres">
      <dgm:prSet presAssocID="{4F9F1ED4-0725-46F1-97AE-379F9D83670A}" presName="bgRect" presStyleLbl="bgShp" presStyleIdx="2" presStyleCnt="3" custScaleY="123068"/>
      <dgm:spPr/>
    </dgm:pt>
    <dgm:pt modelId="{B86E7C12-279A-4E14-BBB4-47E23458D208}" type="pres">
      <dgm:prSet presAssocID="{4F9F1ED4-0725-46F1-97AE-379F9D83670A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969220F-5DDC-422C-A530-D105D6411FB5}" type="presOf" srcId="{58102AFD-D44C-4CAC-91D3-2B631773A878}" destId="{1AB212B4-175C-4F9B-8B7B-FE01FB9831D1}" srcOrd="0" destOrd="0" presId="urn:microsoft.com/office/officeart/2005/8/layout/hierarchy6"/>
    <dgm:cxn modelId="{B982AF19-0D0B-47AE-9A5D-819E3E9F58B2}" type="presOf" srcId="{94FB53A7-4424-4104-A523-AFCE0DC3CC16}" destId="{817DD7B6-AF9D-4350-B7D1-1839D1D5F560}" srcOrd="0" destOrd="0" presId="urn:microsoft.com/office/officeart/2005/8/layout/hierarchy6"/>
    <dgm:cxn modelId="{2637011C-B3F8-4EE0-B393-7BB9BC316DF8}" srcId="{94FB53A7-4424-4104-A523-AFCE0DC3CC16}" destId="{4F9F1ED4-0725-46F1-97AE-379F9D83670A}" srcOrd="3" destOrd="0" parTransId="{BA05CE90-8D5A-4C51-B682-631F67BA0715}" sibTransId="{30321748-BD15-4F9B-9299-EF733A372B33}"/>
    <dgm:cxn modelId="{DFC0E42E-43C6-4ABB-AA36-E985608FB255}" srcId="{94FB53A7-4424-4104-A523-AFCE0DC3CC16}" destId="{4C2322CB-98B7-4463-B65B-210F2D1BD17B}" srcOrd="0" destOrd="0" parTransId="{81DD30F3-3438-4EEE-9460-B34E57DC9C02}" sibTransId="{DA8AEB1E-F061-46D9-B3BF-675F1313D570}"/>
    <dgm:cxn modelId="{9D1DDC31-F7D2-4523-92BF-DB831A88EC05}" type="presOf" srcId="{4F9F1ED4-0725-46F1-97AE-379F9D83670A}" destId="{D6292558-385D-4E3D-B690-ECC9422D41D2}" srcOrd="0" destOrd="0" presId="urn:microsoft.com/office/officeart/2005/8/layout/hierarchy6"/>
    <dgm:cxn modelId="{9848FA3D-5587-4D04-AD2C-CF891BA99952}" type="presOf" srcId="{4C2322CB-98B7-4463-B65B-210F2D1BD17B}" destId="{7B3B668F-FDE2-46C5-9AB7-7BA6EAE9E84C}" srcOrd="0" destOrd="0" presId="urn:microsoft.com/office/officeart/2005/8/layout/hierarchy6"/>
    <dgm:cxn modelId="{55538240-1E63-4D72-BDDB-938C206B3F5D}" type="presOf" srcId="{4F9F1ED4-0725-46F1-97AE-379F9D83670A}" destId="{B86E7C12-279A-4E14-BBB4-47E23458D208}" srcOrd="1" destOrd="0" presId="urn:microsoft.com/office/officeart/2005/8/layout/hierarchy6"/>
    <dgm:cxn modelId="{055E5845-08B9-464E-AF4F-90B1FC80AF1A}" type="presOf" srcId="{728E7B40-8A9B-4B22-B0BF-1483088C26BF}" destId="{781AEC73-736B-40C8-BDD8-7FB9A616E83E}" srcOrd="0" destOrd="0" presId="urn:microsoft.com/office/officeart/2005/8/layout/hierarchy6"/>
    <dgm:cxn modelId="{A7D72D67-5580-4489-9BFB-16DC91FB6BED}" type="presOf" srcId="{40484C3C-6AB8-4AE0-B683-CB1EF87F7035}" destId="{41AB20F1-FDA9-470C-9094-6D5EE7A4B37E}" srcOrd="0" destOrd="0" presId="urn:microsoft.com/office/officeart/2005/8/layout/hierarchy6"/>
    <dgm:cxn modelId="{D700264C-5EB1-4AC9-8F8F-43F048321AEA}" type="presOf" srcId="{1AB956EB-6EC4-4815-8ABC-31F3DBCCA3A9}" destId="{FE42E197-FD6C-439B-8DE7-81D129314325}" srcOrd="0" destOrd="0" presId="urn:microsoft.com/office/officeart/2005/8/layout/hierarchy6"/>
    <dgm:cxn modelId="{21BE2170-57CC-4A46-8F9C-DFB807232157}" type="presOf" srcId="{3861CB1D-8B80-4E3C-8C52-A43C0E77DB08}" destId="{014802A6-67DD-46ED-9866-E70EF2086064}" srcOrd="0" destOrd="0" presId="urn:microsoft.com/office/officeart/2005/8/layout/hierarchy6"/>
    <dgm:cxn modelId="{DE236D52-A1AE-4F98-B9DA-9D843106DD45}" srcId="{AF747210-1ACB-4D4B-919F-DB574B21BEF7}" destId="{728E7B40-8A9B-4B22-B0BF-1483088C26BF}" srcOrd="0" destOrd="0" parTransId="{58102AFD-D44C-4CAC-91D3-2B631773A878}" sibTransId="{0984C635-F891-4EC4-B2A7-95E95CCB0E87}"/>
    <dgm:cxn modelId="{0D01FD73-6BC7-4165-BB24-2AA66A27C31D}" srcId="{94FB53A7-4424-4104-A523-AFCE0DC3CC16}" destId="{40484C3C-6AB8-4AE0-B683-CB1EF87F7035}" srcOrd="1" destOrd="0" parTransId="{33DA17F9-7DFA-44AF-955D-ACF2511D604C}" sibTransId="{1218B5B0-65B8-4C12-B4F7-A6F6AA8221FF}"/>
    <dgm:cxn modelId="{283A3975-E5E9-4947-87F6-186974CDA415}" type="presOf" srcId="{7B695E91-DBBE-47CB-ADB0-F5B445ABD014}" destId="{E1E12A93-D020-456E-AF4D-FC7034095149}" srcOrd="0" destOrd="0" presId="urn:microsoft.com/office/officeart/2005/8/layout/hierarchy6"/>
    <dgm:cxn modelId="{EE7EC275-539A-46C6-9D81-39165ABA05A6}" srcId="{7B695E91-DBBE-47CB-ADB0-F5B445ABD014}" destId="{913CBF23-2CD0-4F83-8C71-B143F13E7ED0}" srcOrd="1" destOrd="0" parTransId="{3861CB1D-8B80-4E3C-8C52-A43C0E77DB08}" sibTransId="{6EF3A0F4-4DB9-4E5F-91C4-409FFB5E36E3}"/>
    <dgm:cxn modelId="{E3FFD659-B97A-4515-8B28-AB1A9D4AECA4}" srcId="{4C2322CB-98B7-4463-B65B-210F2D1BD17B}" destId="{7B695E91-DBBE-47CB-ADB0-F5B445ABD014}" srcOrd="0" destOrd="0" parTransId="{2A6D8627-E1B8-496F-968B-F2E126C289E2}" sibTransId="{982E9B6B-B677-4768-9B55-ECA53F852071}"/>
    <dgm:cxn modelId="{BC22447B-FF37-4EAA-A049-DB1E6ACDAF5F}" type="presOf" srcId="{40484C3C-6AB8-4AE0-B683-CB1EF87F7035}" destId="{16CD9FC1-F51A-44A5-A8B0-75FF2F69156A}" srcOrd="1" destOrd="0" presId="urn:microsoft.com/office/officeart/2005/8/layout/hierarchy6"/>
    <dgm:cxn modelId="{B7615C7C-26EB-40BF-B19C-0CD6D606454D}" srcId="{7B695E91-DBBE-47CB-ADB0-F5B445ABD014}" destId="{A5AF4399-8341-48ED-AA82-92D8B1452E65}" srcOrd="0" destOrd="0" parTransId="{1AB956EB-6EC4-4815-8ABC-31F3DBCCA3A9}" sibTransId="{F62F6F83-70BC-4DE9-925C-769CFD87DFCA}"/>
    <dgm:cxn modelId="{94FBE789-8BBE-4556-B6F1-FC51581C1A5B}" type="presOf" srcId="{A0A02D89-0551-469D-8724-FD28FB95C6B1}" destId="{9642C016-C826-4759-8C90-BBE00EABBAF0}" srcOrd="0" destOrd="0" presId="urn:microsoft.com/office/officeart/2005/8/layout/hierarchy6"/>
    <dgm:cxn modelId="{6E3A0F8B-1C63-44C0-BA0C-F86587265AFA}" type="presOf" srcId="{AF747210-1ACB-4D4B-919F-DB574B21BEF7}" destId="{EAE7E7DB-0F7D-45E4-AB5D-86DF55F03DBE}" srcOrd="0" destOrd="0" presId="urn:microsoft.com/office/officeart/2005/8/layout/hierarchy6"/>
    <dgm:cxn modelId="{B0206C97-BF68-4937-800B-6FBCA20A273B}" type="presOf" srcId="{6B03CE15-CBDF-4023-848C-6020926A5CBA}" destId="{BF5DF2F6-C6A4-4ACB-97BC-7B17AD94D06A}" srcOrd="0" destOrd="0" presId="urn:microsoft.com/office/officeart/2005/8/layout/hierarchy6"/>
    <dgm:cxn modelId="{2B7461D6-8AF1-4BC6-B62A-E48C5B0CC079}" type="presOf" srcId="{56953980-3506-4000-82C0-CFBD4EEE3A1E}" destId="{7D0604CA-3F24-4AED-8C98-3115E7CABD31}" srcOrd="0" destOrd="0" presId="urn:microsoft.com/office/officeart/2005/8/layout/hierarchy6"/>
    <dgm:cxn modelId="{2D49FAD6-6999-4070-90DC-EA66BF7839B9}" srcId="{7B695E91-DBBE-47CB-ADB0-F5B445ABD014}" destId="{112E54DB-E591-46C7-AA37-D1F9D826FC42}" srcOrd="2" destOrd="0" parTransId="{56953980-3506-4000-82C0-CFBD4EEE3A1E}" sibTransId="{F4B316A2-7DAD-4166-9AF0-9D1595663B3C}"/>
    <dgm:cxn modelId="{06CF88DA-E2BF-4F14-B8D7-43543C5A511F}" type="presOf" srcId="{A5AF4399-8341-48ED-AA82-92D8B1452E65}" destId="{29877816-9883-4661-9FCB-373F524567D7}" srcOrd="0" destOrd="0" presId="urn:microsoft.com/office/officeart/2005/8/layout/hierarchy6"/>
    <dgm:cxn modelId="{61C7BBDA-7D6B-4E13-BF76-869A0E6A273B}" type="presOf" srcId="{913CBF23-2CD0-4F83-8C71-B143F13E7ED0}" destId="{1F3683AF-C067-481E-B6F2-685F4E05A383}" srcOrd="0" destOrd="0" presId="urn:microsoft.com/office/officeart/2005/8/layout/hierarchy6"/>
    <dgm:cxn modelId="{6C15DCDB-A749-4EE5-ADC2-7701CC411BC1}" type="presOf" srcId="{A0A02D89-0551-469D-8724-FD28FB95C6B1}" destId="{AB4A2520-4177-446F-9BD1-EEF4604B680A}" srcOrd="1" destOrd="0" presId="urn:microsoft.com/office/officeart/2005/8/layout/hierarchy6"/>
    <dgm:cxn modelId="{800B29DC-121B-4831-AC0B-78F6BE037FB1}" srcId="{94FB53A7-4424-4104-A523-AFCE0DC3CC16}" destId="{A0A02D89-0551-469D-8724-FD28FB95C6B1}" srcOrd="2" destOrd="0" parTransId="{2EF1F104-9046-47CD-9B18-509BAD345BD4}" sibTransId="{9707E55A-76A3-4542-8BEF-E0E3CD0C652B}"/>
    <dgm:cxn modelId="{218903DE-2775-46A0-BB3C-3BA4371FB37F}" srcId="{4C2322CB-98B7-4463-B65B-210F2D1BD17B}" destId="{AF747210-1ACB-4D4B-919F-DB574B21BEF7}" srcOrd="1" destOrd="0" parTransId="{6B03CE15-CBDF-4023-848C-6020926A5CBA}" sibTransId="{6E0C2143-8B98-4B7D-AB86-B68803C6F355}"/>
    <dgm:cxn modelId="{1D7580DF-2139-4520-9ED5-EAE8147AA743}" type="presOf" srcId="{112E54DB-E591-46C7-AA37-D1F9D826FC42}" destId="{B86D7D5E-FF1D-45E4-B711-BA6735C4B3E2}" srcOrd="0" destOrd="0" presId="urn:microsoft.com/office/officeart/2005/8/layout/hierarchy6"/>
    <dgm:cxn modelId="{5F46F9FE-EC2E-4F0E-BC1B-72AC41649F7F}" type="presOf" srcId="{2A6D8627-E1B8-496F-968B-F2E126C289E2}" destId="{176725A8-19E5-4D98-8A09-4995C8D90D6E}" srcOrd="0" destOrd="0" presId="urn:microsoft.com/office/officeart/2005/8/layout/hierarchy6"/>
    <dgm:cxn modelId="{8D2B9314-E456-404D-BADA-D7C0F57D29CD}" type="presParOf" srcId="{817DD7B6-AF9D-4350-B7D1-1839D1D5F560}" destId="{07B43E19-E409-4948-92A3-36F083FF82B5}" srcOrd="0" destOrd="0" presId="urn:microsoft.com/office/officeart/2005/8/layout/hierarchy6"/>
    <dgm:cxn modelId="{A4D160D7-51E0-47BC-860E-DF9BD76CEED9}" type="presParOf" srcId="{07B43E19-E409-4948-92A3-36F083FF82B5}" destId="{8C356FE0-4B64-40EE-AAF9-493C8BFB26D1}" srcOrd="0" destOrd="0" presId="urn:microsoft.com/office/officeart/2005/8/layout/hierarchy6"/>
    <dgm:cxn modelId="{671B4667-B62B-47A4-BBDD-E124F070C2F3}" type="presParOf" srcId="{07B43E19-E409-4948-92A3-36F083FF82B5}" destId="{EFBFD42F-A0CD-4E90-B95C-5815B7FA669C}" srcOrd="1" destOrd="0" presId="urn:microsoft.com/office/officeart/2005/8/layout/hierarchy6"/>
    <dgm:cxn modelId="{5A599ED2-B232-446D-8ED9-3DB2D50F7787}" type="presParOf" srcId="{EFBFD42F-A0CD-4E90-B95C-5815B7FA669C}" destId="{0435DB75-0D2E-49F4-BFEB-A33AFBBD7C0B}" srcOrd="0" destOrd="0" presId="urn:microsoft.com/office/officeart/2005/8/layout/hierarchy6"/>
    <dgm:cxn modelId="{FBB05590-597D-4FB5-988C-7B06DE2DBA1C}" type="presParOf" srcId="{0435DB75-0D2E-49F4-BFEB-A33AFBBD7C0B}" destId="{7B3B668F-FDE2-46C5-9AB7-7BA6EAE9E84C}" srcOrd="0" destOrd="0" presId="urn:microsoft.com/office/officeart/2005/8/layout/hierarchy6"/>
    <dgm:cxn modelId="{ED9996ED-6E5F-4195-AC48-CEF78959FA5D}" type="presParOf" srcId="{0435DB75-0D2E-49F4-BFEB-A33AFBBD7C0B}" destId="{E8446FB5-EE3F-482D-9C17-54BB0F2955A4}" srcOrd="1" destOrd="0" presId="urn:microsoft.com/office/officeart/2005/8/layout/hierarchy6"/>
    <dgm:cxn modelId="{69D1CFF2-4C3D-45FD-BE8B-FCBA7325F35A}" type="presParOf" srcId="{E8446FB5-EE3F-482D-9C17-54BB0F2955A4}" destId="{176725A8-19E5-4D98-8A09-4995C8D90D6E}" srcOrd="0" destOrd="0" presId="urn:microsoft.com/office/officeart/2005/8/layout/hierarchy6"/>
    <dgm:cxn modelId="{E144D1A6-1F76-4E02-B63D-90FB58D5620D}" type="presParOf" srcId="{E8446FB5-EE3F-482D-9C17-54BB0F2955A4}" destId="{3850FF2D-5C00-4790-B3D1-429A343D8E00}" srcOrd="1" destOrd="0" presId="urn:microsoft.com/office/officeart/2005/8/layout/hierarchy6"/>
    <dgm:cxn modelId="{E04101C3-C483-4F29-B3AA-DAF898322574}" type="presParOf" srcId="{3850FF2D-5C00-4790-B3D1-429A343D8E00}" destId="{E1E12A93-D020-456E-AF4D-FC7034095149}" srcOrd="0" destOrd="0" presId="urn:microsoft.com/office/officeart/2005/8/layout/hierarchy6"/>
    <dgm:cxn modelId="{D0A37CEE-BD9D-4DAB-8B95-C64ACEFA847F}" type="presParOf" srcId="{3850FF2D-5C00-4790-B3D1-429A343D8E00}" destId="{F61D3ABE-D060-44AE-84CB-F4934A2B6A0F}" srcOrd="1" destOrd="0" presId="urn:microsoft.com/office/officeart/2005/8/layout/hierarchy6"/>
    <dgm:cxn modelId="{254212DB-0D2D-43A9-8674-816EA406EE33}" type="presParOf" srcId="{F61D3ABE-D060-44AE-84CB-F4934A2B6A0F}" destId="{FE42E197-FD6C-439B-8DE7-81D129314325}" srcOrd="0" destOrd="0" presId="urn:microsoft.com/office/officeart/2005/8/layout/hierarchy6"/>
    <dgm:cxn modelId="{936050D1-CAF2-4B04-93A5-128ED53926ED}" type="presParOf" srcId="{F61D3ABE-D060-44AE-84CB-F4934A2B6A0F}" destId="{0B49974C-2B36-41E1-B7B4-2FBAD32B8439}" srcOrd="1" destOrd="0" presId="urn:microsoft.com/office/officeart/2005/8/layout/hierarchy6"/>
    <dgm:cxn modelId="{328D9F2D-6674-4E54-B1FB-DE8202470AB6}" type="presParOf" srcId="{0B49974C-2B36-41E1-B7B4-2FBAD32B8439}" destId="{29877816-9883-4661-9FCB-373F524567D7}" srcOrd="0" destOrd="0" presId="urn:microsoft.com/office/officeart/2005/8/layout/hierarchy6"/>
    <dgm:cxn modelId="{EF028379-E0E0-433E-9D27-B480A8FF613D}" type="presParOf" srcId="{0B49974C-2B36-41E1-B7B4-2FBAD32B8439}" destId="{03AEE879-CF0A-4527-A9C7-67491D6B916D}" srcOrd="1" destOrd="0" presId="urn:microsoft.com/office/officeart/2005/8/layout/hierarchy6"/>
    <dgm:cxn modelId="{E3ABBCEC-1D75-43D6-B18B-A081D01E74C5}" type="presParOf" srcId="{F61D3ABE-D060-44AE-84CB-F4934A2B6A0F}" destId="{014802A6-67DD-46ED-9866-E70EF2086064}" srcOrd="2" destOrd="0" presId="urn:microsoft.com/office/officeart/2005/8/layout/hierarchy6"/>
    <dgm:cxn modelId="{FEC46BE9-E343-4192-BF06-88CB65D09F8F}" type="presParOf" srcId="{F61D3ABE-D060-44AE-84CB-F4934A2B6A0F}" destId="{48107002-61BC-48FA-A466-8D7F5CFB94B5}" srcOrd="3" destOrd="0" presId="urn:microsoft.com/office/officeart/2005/8/layout/hierarchy6"/>
    <dgm:cxn modelId="{2DCE0A23-9345-4E6A-A68E-35ACCDBD1307}" type="presParOf" srcId="{48107002-61BC-48FA-A466-8D7F5CFB94B5}" destId="{1F3683AF-C067-481E-B6F2-685F4E05A383}" srcOrd="0" destOrd="0" presId="urn:microsoft.com/office/officeart/2005/8/layout/hierarchy6"/>
    <dgm:cxn modelId="{EDB0CF04-BDF3-4D77-BCFF-4880A0AC5D80}" type="presParOf" srcId="{48107002-61BC-48FA-A466-8D7F5CFB94B5}" destId="{ECA307B9-D8EC-4FC8-9116-3ED22EEB62B5}" srcOrd="1" destOrd="0" presId="urn:microsoft.com/office/officeart/2005/8/layout/hierarchy6"/>
    <dgm:cxn modelId="{6ACC7339-9966-4059-BFF3-4A02444DB193}" type="presParOf" srcId="{F61D3ABE-D060-44AE-84CB-F4934A2B6A0F}" destId="{7D0604CA-3F24-4AED-8C98-3115E7CABD31}" srcOrd="4" destOrd="0" presId="urn:microsoft.com/office/officeart/2005/8/layout/hierarchy6"/>
    <dgm:cxn modelId="{30924E78-6066-4449-A9BB-215F1D436123}" type="presParOf" srcId="{F61D3ABE-D060-44AE-84CB-F4934A2B6A0F}" destId="{2F1D3A8E-E674-4808-A4F4-DE662EC699C9}" srcOrd="5" destOrd="0" presId="urn:microsoft.com/office/officeart/2005/8/layout/hierarchy6"/>
    <dgm:cxn modelId="{DA11A66B-E28D-4AE1-BFA3-5605B49E0288}" type="presParOf" srcId="{2F1D3A8E-E674-4808-A4F4-DE662EC699C9}" destId="{B86D7D5E-FF1D-45E4-B711-BA6735C4B3E2}" srcOrd="0" destOrd="0" presId="urn:microsoft.com/office/officeart/2005/8/layout/hierarchy6"/>
    <dgm:cxn modelId="{46B01462-2E27-4580-9E95-89E720D26F1B}" type="presParOf" srcId="{2F1D3A8E-E674-4808-A4F4-DE662EC699C9}" destId="{3FEF367E-18E7-4EEF-967A-58C89D275107}" srcOrd="1" destOrd="0" presId="urn:microsoft.com/office/officeart/2005/8/layout/hierarchy6"/>
    <dgm:cxn modelId="{22E41EDE-3142-4327-A6A5-7B9B5475D93E}" type="presParOf" srcId="{E8446FB5-EE3F-482D-9C17-54BB0F2955A4}" destId="{BF5DF2F6-C6A4-4ACB-97BC-7B17AD94D06A}" srcOrd="2" destOrd="0" presId="urn:microsoft.com/office/officeart/2005/8/layout/hierarchy6"/>
    <dgm:cxn modelId="{708C1802-11E7-43EC-B74F-41D71C1D9D20}" type="presParOf" srcId="{E8446FB5-EE3F-482D-9C17-54BB0F2955A4}" destId="{1433F0DF-529C-4D4B-82EA-6E151F858834}" srcOrd="3" destOrd="0" presId="urn:microsoft.com/office/officeart/2005/8/layout/hierarchy6"/>
    <dgm:cxn modelId="{AA6D0CC5-5C1F-4543-98A6-EFB08F52B7E1}" type="presParOf" srcId="{1433F0DF-529C-4D4B-82EA-6E151F858834}" destId="{EAE7E7DB-0F7D-45E4-AB5D-86DF55F03DBE}" srcOrd="0" destOrd="0" presId="urn:microsoft.com/office/officeart/2005/8/layout/hierarchy6"/>
    <dgm:cxn modelId="{920AB1CF-0E0C-46AE-BE5D-42145F618DF5}" type="presParOf" srcId="{1433F0DF-529C-4D4B-82EA-6E151F858834}" destId="{8AAAC5FB-7ED1-40E0-882D-2AA8516EAB73}" srcOrd="1" destOrd="0" presId="urn:microsoft.com/office/officeart/2005/8/layout/hierarchy6"/>
    <dgm:cxn modelId="{64F56BB8-240D-4A47-AAE9-8145F25FE4AB}" type="presParOf" srcId="{8AAAC5FB-7ED1-40E0-882D-2AA8516EAB73}" destId="{1AB212B4-175C-4F9B-8B7B-FE01FB9831D1}" srcOrd="0" destOrd="0" presId="urn:microsoft.com/office/officeart/2005/8/layout/hierarchy6"/>
    <dgm:cxn modelId="{1158D06A-CED5-4AB0-88D4-BE74EE6E5039}" type="presParOf" srcId="{8AAAC5FB-7ED1-40E0-882D-2AA8516EAB73}" destId="{B66E7551-FAC1-4247-8EEB-F51B3EDFD2DF}" srcOrd="1" destOrd="0" presId="urn:microsoft.com/office/officeart/2005/8/layout/hierarchy6"/>
    <dgm:cxn modelId="{522475DA-042D-4457-97C0-6B50E813118E}" type="presParOf" srcId="{B66E7551-FAC1-4247-8EEB-F51B3EDFD2DF}" destId="{781AEC73-736B-40C8-BDD8-7FB9A616E83E}" srcOrd="0" destOrd="0" presId="urn:microsoft.com/office/officeart/2005/8/layout/hierarchy6"/>
    <dgm:cxn modelId="{9F95E7E8-F06F-40E1-87C2-267A897D7441}" type="presParOf" srcId="{B66E7551-FAC1-4247-8EEB-F51B3EDFD2DF}" destId="{4CBF8224-9CAA-454A-99DB-C6D3F6175988}" srcOrd="1" destOrd="0" presId="urn:microsoft.com/office/officeart/2005/8/layout/hierarchy6"/>
    <dgm:cxn modelId="{CEA78CC8-FED5-45E2-B67E-7CD498294B4D}" type="presParOf" srcId="{817DD7B6-AF9D-4350-B7D1-1839D1D5F560}" destId="{4284AD15-7857-4794-98FC-F0CCC7D70F43}" srcOrd="1" destOrd="0" presId="urn:microsoft.com/office/officeart/2005/8/layout/hierarchy6"/>
    <dgm:cxn modelId="{BF661830-D89A-4B07-8D20-D661D9D79075}" type="presParOf" srcId="{4284AD15-7857-4794-98FC-F0CCC7D70F43}" destId="{81A7BC59-CFA9-4893-A080-C91B98CC6C64}" srcOrd="0" destOrd="0" presId="urn:microsoft.com/office/officeart/2005/8/layout/hierarchy6"/>
    <dgm:cxn modelId="{3BC57060-2EE9-4E79-B3EC-C99A9DFFAA9C}" type="presParOf" srcId="{81A7BC59-CFA9-4893-A080-C91B98CC6C64}" destId="{41AB20F1-FDA9-470C-9094-6D5EE7A4B37E}" srcOrd="0" destOrd="0" presId="urn:microsoft.com/office/officeart/2005/8/layout/hierarchy6"/>
    <dgm:cxn modelId="{DC0120E1-5E0A-4664-8B95-EE83368E1A65}" type="presParOf" srcId="{81A7BC59-CFA9-4893-A080-C91B98CC6C64}" destId="{16CD9FC1-F51A-44A5-A8B0-75FF2F69156A}" srcOrd="1" destOrd="0" presId="urn:microsoft.com/office/officeart/2005/8/layout/hierarchy6"/>
    <dgm:cxn modelId="{2248B67D-DAA2-4665-9A8D-F1731691E393}" type="presParOf" srcId="{4284AD15-7857-4794-98FC-F0CCC7D70F43}" destId="{0CB0F558-CC4B-4745-B8FF-7648E1D81311}" srcOrd="1" destOrd="0" presId="urn:microsoft.com/office/officeart/2005/8/layout/hierarchy6"/>
    <dgm:cxn modelId="{0E489D39-1076-47F8-983B-EEC8D669DE97}" type="presParOf" srcId="{0CB0F558-CC4B-4745-B8FF-7648E1D81311}" destId="{1C0C58CC-2A78-4E78-8AEC-118125D9C3F0}" srcOrd="0" destOrd="0" presId="urn:microsoft.com/office/officeart/2005/8/layout/hierarchy6"/>
    <dgm:cxn modelId="{4EB7FC8B-DAE8-4EEE-8151-802EF20D3419}" type="presParOf" srcId="{4284AD15-7857-4794-98FC-F0CCC7D70F43}" destId="{30CBE60D-E8F9-4B01-B5DD-9A52000A589C}" srcOrd="2" destOrd="0" presId="urn:microsoft.com/office/officeart/2005/8/layout/hierarchy6"/>
    <dgm:cxn modelId="{EF21B7BF-4C6B-4818-A586-36603C79799B}" type="presParOf" srcId="{30CBE60D-E8F9-4B01-B5DD-9A52000A589C}" destId="{9642C016-C826-4759-8C90-BBE00EABBAF0}" srcOrd="0" destOrd="0" presId="urn:microsoft.com/office/officeart/2005/8/layout/hierarchy6"/>
    <dgm:cxn modelId="{E701F9AB-5E1E-4113-9D5B-CDA83D32846A}" type="presParOf" srcId="{30CBE60D-E8F9-4B01-B5DD-9A52000A589C}" destId="{AB4A2520-4177-446F-9BD1-EEF4604B680A}" srcOrd="1" destOrd="0" presId="urn:microsoft.com/office/officeart/2005/8/layout/hierarchy6"/>
    <dgm:cxn modelId="{9B394634-9412-4149-8A72-DA24B2EE4A8F}" type="presParOf" srcId="{4284AD15-7857-4794-98FC-F0CCC7D70F43}" destId="{6913AB22-6A13-47EC-A572-29FE8FF01101}" srcOrd="3" destOrd="0" presId="urn:microsoft.com/office/officeart/2005/8/layout/hierarchy6"/>
    <dgm:cxn modelId="{C0710194-E663-45BA-8179-D42C16FC68C5}" type="presParOf" srcId="{6913AB22-6A13-47EC-A572-29FE8FF01101}" destId="{EBB2CF9C-8379-42E8-8726-A39088A89B29}" srcOrd="0" destOrd="0" presId="urn:microsoft.com/office/officeart/2005/8/layout/hierarchy6"/>
    <dgm:cxn modelId="{5567597B-1E05-4FD6-99DA-439ECAA7B58C}" type="presParOf" srcId="{4284AD15-7857-4794-98FC-F0CCC7D70F43}" destId="{74DCB217-5BE4-4047-873B-F3FE22D4BD16}" srcOrd="4" destOrd="0" presId="urn:microsoft.com/office/officeart/2005/8/layout/hierarchy6"/>
    <dgm:cxn modelId="{18CF4EE9-4F04-4845-B8BE-32E8043C31BF}" type="presParOf" srcId="{74DCB217-5BE4-4047-873B-F3FE22D4BD16}" destId="{D6292558-385D-4E3D-B690-ECC9422D41D2}" srcOrd="0" destOrd="0" presId="urn:microsoft.com/office/officeart/2005/8/layout/hierarchy6"/>
    <dgm:cxn modelId="{31EB6E6F-FEB4-4D06-8534-077D967C83AA}" type="presParOf" srcId="{74DCB217-5BE4-4047-873B-F3FE22D4BD16}" destId="{B86E7C12-279A-4E14-BBB4-47E23458D20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A0A637-9492-44EF-93E2-8CE85802A1C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FCAF99C-8550-4CF5-BDFA-48E7DD8DAB47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</a:rPr>
            <a:t>Realización de la Investigación:</a:t>
          </a:r>
        </a:p>
      </dgm:t>
    </dgm:pt>
    <dgm:pt modelId="{D0CF64AD-53DD-4A91-B9E0-8B9216DB05E0}" type="parTrans" cxnId="{86B97135-BD5D-4EE9-88F5-50F09B7ED5CC}">
      <dgm:prSet/>
      <dgm:spPr/>
      <dgm:t>
        <a:bodyPr/>
        <a:lstStyle/>
        <a:p>
          <a:endParaRPr lang="es-MX"/>
        </a:p>
      </dgm:t>
    </dgm:pt>
    <dgm:pt modelId="{5EF5B614-CD49-45C1-98D2-6B86A53662B6}" type="sibTrans" cxnId="{86B97135-BD5D-4EE9-88F5-50F09B7ED5CC}">
      <dgm:prSet/>
      <dgm:spPr/>
      <dgm:t>
        <a:bodyPr/>
        <a:lstStyle/>
        <a:p>
          <a:endParaRPr lang="es-MX"/>
        </a:p>
      </dgm:t>
    </dgm:pt>
    <dgm:pt modelId="{BB60AD32-8B38-454B-8D1B-A461124C0DD1}">
      <dgm:prSet phldrT="[Texto]" custT="1"/>
      <dgm:spPr/>
      <dgm:t>
        <a:bodyPr/>
        <a:lstStyle/>
        <a:p>
          <a:pPr algn="just"/>
          <a:r>
            <a:rPr lang="es-MX" sz="2400" dirty="0"/>
            <a:t>Esta investigación será realizada en un contexto nacional, que permita el enfoque en el sector de manufactura.</a:t>
          </a:r>
        </a:p>
      </dgm:t>
    </dgm:pt>
    <dgm:pt modelId="{93DFB2BC-795C-435B-80B3-CE29CFE19418}" type="parTrans" cxnId="{6DE371B4-995F-46F1-A6A5-6CD316F90DFC}">
      <dgm:prSet/>
      <dgm:spPr/>
      <dgm:t>
        <a:bodyPr/>
        <a:lstStyle/>
        <a:p>
          <a:endParaRPr lang="es-MX"/>
        </a:p>
      </dgm:t>
    </dgm:pt>
    <dgm:pt modelId="{2D820621-19C7-4D76-85AC-697910CA3284}" type="sibTrans" cxnId="{6DE371B4-995F-46F1-A6A5-6CD316F90DFC}">
      <dgm:prSet/>
      <dgm:spPr/>
      <dgm:t>
        <a:bodyPr/>
        <a:lstStyle/>
        <a:p>
          <a:endParaRPr lang="es-MX"/>
        </a:p>
      </dgm:t>
    </dgm:pt>
    <dgm:pt modelId="{76CA750D-D578-4494-AAB9-59FB477BA5CC}" type="pres">
      <dgm:prSet presAssocID="{EDA0A637-9492-44EF-93E2-8CE85802A1CC}" presName="Name0" presStyleCnt="0">
        <dgm:presLayoutVars>
          <dgm:chMax/>
          <dgm:chPref/>
          <dgm:dir/>
          <dgm:animLvl val="lvl"/>
        </dgm:presLayoutVars>
      </dgm:prSet>
      <dgm:spPr/>
    </dgm:pt>
    <dgm:pt modelId="{F86D1CDA-8C26-4CF2-87F4-2F0B8A433AAE}" type="pres">
      <dgm:prSet presAssocID="{6FCAF99C-8550-4CF5-BDFA-48E7DD8DAB47}" presName="composite" presStyleCnt="0"/>
      <dgm:spPr/>
    </dgm:pt>
    <dgm:pt modelId="{0D84B403-E974-413F-8666-3EE883FE496B}" type="pres">
      <dgm:prSet presAssocID="{6FCAF99C-8550-4CF5-BDFA-48E7DD8DAB47}" presName="ParentAccentShape" presStyleLbl="trBgShp" presStyleIdx="0" presStyleCnt="2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B31671C1-6639-4EC9-88E9-E3E13F13C118}" type="pres">
      <dgm:prSet presAssocID="{6FCAF99C-8550-4CF5-BDFA-48E7DD8DAB47}" presName="ParentText" presStyleLbl="revTx" presStyleIdx="0" presStyleCnt="2" custScaleX="91042" custScaleY="329329" custLinFactY="-45213" custLinFactNeighborX="1792" custLinFactNeighborY="-100000">
        <dgm:presLayoutVars>
          <dgm:chMax val="1"/>
          <dgm:chPref val="1"/>
          <dgm:bulletEnabled val="1"/>
        </dgm:presLayoutVars>
      </dgm:prSet>
      <dgm:spPr/>
    </dgm:pt>
    <dgm:pt modelId="{DB78E404-228A-47D7-AC0E-CCA6624B6B0F}" type="pres">
      <dgm:prSet presAssocID="{6FCAF99C-8550-4CF5-BDFA-48E7DD8DAB47}" presName="ChildText" presStyleLbl="revTx" presStyleIdx="1" presStyleCnt="2">
        <dgm:presLayoutVars>
          <dgm:chMax val="0"/>
          <dgm:chPref val="0"/>
        </dgm:presLayoutVars>
      </dgm:prSet>
      <dgm:spPr/>
    </dgm:pt>
    <dgm:pt modelId="{443C7D02-84A3-4824-A6EF-F80555199F08}" type="pres">
      <dgm:prSet presAssocID="{6FCAF99C-8550-4CF5-BDFA-48E7DD8DAB47}" presName="ChildAccentShape" presStyleLbl="trBgShp" presStyleIdx="1" presStyleCnt="2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1DCDDF76-BED1-4F8A-829A-32049840DA49}" type="pres">
      <dgm:prSet presAssocID="{6FCAF99C-8550-4CF5-BDFA-48E7DD8DAB47}" presName="Image" presStyleLbl="alignImgPlace1" presStyleIdx="0" presStyleCnt="1" custScaleX="61298" custScaleY="41979" custLinFactNeighborX="4511" custLinFactNeighborY="-5594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Esfera con una red de nodos conectados"/>
        </a:ext>
      </dgm:extLst>
    </dgm:pt>
  </dgm:ptLst>
  <dgm:cxnLst>
    <dgm:cxn modelId="{86B97135-BD5D-4EE9-88F5-50F09B7ED5CC}" srcId="{EDA0A637-9492-44EF-93E2-8CE85802A1CC}" destId="{6FCAF99C-8550-4CF5-BDFA-48E7DD8DAB47}" srcOrd="0" destOrd="0" parTransId="{D0CF64AD-53DD-4A91-B9E0-8B9216DB05E0}" sibTransId="{5EF5B614-CD49-45C1-98D2-6B86A53662B6}"/>
    <dgm:cxn modelId="{FC911780-9C23-4838-840D-7787D77C4BD6}" type="presOf" srcId="{6FCAF99C-8550-4CF5-BDFA-48E7DD8DAB47}" destId="{B31671C1-6639-4EC9-88E9-E3E13F13C118}" srcOrd="0" destOrd="0" presId="urn:microsoft.com/office/officeart/2009/3/layout/SnapshotPictureList"/>
    <dgm:cxn modelId="{F8F33F80-CB8C-407E-9B06-7A82AE85E5FB}" type="presOf" srcId="{EDA0A637-9492-44EF-93E2-8CE85802A1CC}" destId="{76CA750D-D578-4494-AAB9-59FB477BA5CC}" srcOrd="0" destOrd="0" presId="urn:microsoft.com/office/officeart/2009/3/layout/SnapshotPictureList"/>
    <dgm:cxn modelId="{6DE371B4-995F-46F1-A6A5-6CD316F90DFC}" srcId="{6FCAF99C-8550-4CF5-BDFA-48E7DD8DAB47}" destId="{BB60AD32-8B38-454B-8D1B-A461124C0DD1}" srcOrd="0" destOrd="0" parTransId="{93DFB2BC-795C-435B-80B3-CE29CFE19418}" sibTransId="{2D820621-19C7-4D76-85AC-697910CA3284}"/>
    <dgm:cxn modelId="{46BF3ADC-ED0C-40FF-AECE-E28D7528D34F}" type="presOf" srcId="{BB60AD32-8B38-454B-8D1B-A461124C0DD1}" destId="{DB78E404-228A-47D7-AC0E-CCA6624B6B0F}" srcOrd="0" destOrd="0" presId="urn:microsoft.com/office/officeart/2009/3/layout/SnapshotPictureList"/>
    <dgm:cxn modelId="{C955671B-E2B5-409E-841A-BFFB9F84ED0F}" type="presParOf" srcId="{76CA750D-D578-4494-AAB9-59FB477BA5CC}" destId="{F86D1CDA-8C26-4CF2-87F4-2F0B8A433AAE}" srcOrd="0" destOrd="0" presId="urn:microsoft.com/office/officeart/2009/3/layout/SnapshotPictureList"/>
    <dgm:cxn modelId="{F9EA4648-0A1C-4428-8BDE-5AF2FEFFA122}" type="presParOf" srcId="{F86D1CDA-8C26-4CF2-87F4-2F0B8A433AAE}" destId="{0D84B403-E974-413F-8666-3EE883FE496B}" srcOrd="0" destOrd="0" presId="urn:microsoft.com/office/officeart/2009/3/layout/SnapshotPictureList"/>
    <dgm:cxn modelId="{628E8F0F-D4FA-4333-878E-3D85A38FA410}" type="presParOf" srcId="{F86D1CDA-8C26-4CF2-87F4-2F0B8A433AAE}" destId="{B31671C1-6639-4EC9-88E9-E3E13F13C118}" srcOrd="1" destOrd="0" presId="urn:microsoft.com/office/officeart/2009/3/layout/SnapshotPictureList"/>
    <dgm:cxn modelId="{85C1D6BB-335B-4B4A-9E37-04E6752AD696}" type="presParOf" srcId="{F86D1CDA-8C26-4CF2-87F4-2F0B8A433AAE}" destId="{DB78E404-228A-47D7-AC0E-CCA6624B6B0F}" srcOrd="2" destOrd="0" presId="urn:microsoft.com/office/officeart/2009/3/layout/SnapshotPictureList"/>
    <dgm:cxn modelId="{83714BEC-CBB6-4600-AF7F-DD3FD0A33113}" type="presParOf" srcId="{F86D1CDA-8C26-4CF2-87F4-2F0B8A433AAE}" destId="{443C7D02-84A3-4824-A6EF-F80555199F08}" srcOrd="3" destOrd="0" presId="urn:microsoft.com/office/officeart/2009/3/layout/SnapshotPictureList"/>
    <dgm:cxn modelId="{CA73D149-0692-4AF1-8C99-A0625E61C83F}" type="presParOf" srcId="{F86D1CDA-8C26-4CF2-87F4-2F0B8A433AAE}" destId="{1DCDDF76-BED1-4F8A-829A-32049840DA4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D33696-7187-418B-89D9-D894BB8B4ED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C37A07A-D264-4AD0-B8C5-EB1A5A903B69}">
      <dgm:prSet phldrT="[Texto]" custT="1"/>
      <dgm:spPr/>
      <dgm:t>
        <a:bodyPr/>
        <a:lstStyle/>
        <a:p>
          <a:r>
            <a:rPr lang="es-MX" sz="2000" dirty="0"/>
            <a:t>Diseño de estrategias que ayuden a la industria de manufactura</a:t>
          </a:r>
        </a:p>
      </dgm:t>
    </dgm:pt>
    <dgm:pt modelId="{503BAAB2-D275-4A96-9C99-1B27EB245BDA}" type="parTrans" cxnId="{C89C4D2E-F46A-4BF4-9010-DA185896BAD2}">
      <dgm:prSet/>
      <dgm:spPr/>
      <dgm:t>
        <a:bodyPr/>
        <a:lstStyle/>
        <a:p>
          <a:endParaRPr lang="es-MX"/>
        </a:p>
      </dgm:t>
    </dgm:pt>
    <dgm:pt modelId="{CC13DF7C-E77F-41C7-BE63-71739557E93A}" type="sibTrans" cxnId="{C89C4D2E-F46A-4BF4-9010-DA185896BAD2}">
      <dgm:prSet/>
      <dgm:spPr/>
      <dgm:t>
        <a:bodyPr/>
        <a:lstStyle/>
        <a:p>
          <a:endParaRPr lang="es-MX"/>
        </a:p>
      </dgm:t>
    </dgm:pt>
    <dgm:pt modelId="{378EFC7C-96CD-42FE-9A89-936A426FAE2C}">
      <dgm:prSet phldrT="[Texto]" custT="1"/>
      <dgm:spPr/>
      <dgm:t>
        <a:bodyPr/>
        <a:lstStyle/>
        <a:p>
          <a:r>
            <a:rPr lang="es-MX" sz="1800" dirty="0"/>
            <a:t>Consecuencias </a:t>
          </a:r>
          <a:r>
            <a:rPr lang="es-MX" sz="2000" dirty="0"/>
            <a:t>económicas</a:t>
          </a:r>
          <a:r>
            <a:rPr lang="es-MX" sz="1800" dirty="0"/>
            <a:t> a raíz de la Pandemia por COVID-19</a:t>
          </a:r>
        </a:p>
      </dgm:t>
    </dgm:pt>
    <dgm:pt modelId="{4FE1679A-4F1F-4D05-85E7-B722F16B2052}" type="parTrans" cxnId="{3E6E6FFC-49B7-483E-8723-796F247F5B61}">
      <dgm:prSet/>
      <dgm:spPr/>
      <dgm:t>
        <a:bodyPr/>
        <a:lstStyle/>
        <a:p>
          <a:endParaRPr lang="es-MX"/>
        </a:p>
      </dgm:t>
    </dgm:pt>
    <dgm:pt modelId="{F635379F-847C-4529-9ED6-3B5A80FC5975}" type="sibTrans" cxnId="{3E6E6FFC-49B7-483E-8723-796F247F5B61}">
      <dgm:prSet/>
      <dgm:spPr/>
      <dgm:t>
        <a:bodyPr/>
        <a:lstStyle/>
        <a:p>
          <a:endParaRPr lang="es-MX"/>
        </a:p>
      </dgm:t>
    </dgm:pt>
    <dgm:pt modelId="{6C231C1B-E530-4524-88CA-257E7348FE43}">
      <dgm:prSet phldrT="[Texto]" custT="1"/>
      <dgm:spPr/>
      <dgm:t>
        <a:bodyPr/>
        <a:lstStyle/>
        <a:p>
          <a:r>
            <a:rPr lang="es-MX" sz="2000" dirty="0"/>
            <a:t>Los factores económicos que paralizaron a la industria de producción de automóviles a nivel nacional</a:t>
          </a:r>
        </a:p>
      </dgm:t>
    </dgm:pt>
    <dgm:pt modelId="{E3BA7E71-DCAA-42CC-BE39-486F02D3901B}" type="parTrans" cxnId="{608D2668-C849-467E-B721-98AE0D29FC44}">
      <dgm:prSet/>
      <dgm:spPr/>
      <dgm:t>
        <a:bodyPr/>
        <a:lstStyle/>
        <a:p>
          <a:endParaRPr lang="es-MX"/>
        </a:p>
      </dgm:t>
    </dgm:pt>
    <dgm:pt modelId="{FCF1A683-EC6E-4F24-BCDD-2A7D774BF5FC}" type="sibTrans" cxnId="{608D2668-C849-467E-B721-98AE0D29FC44}">
      <dgm:prSet/>
      <dgm:spPr/>
      <dgm:t>
        <a:bodyPr/>
        <a:lstStyle/>
        <a:p>
          <a:endParaRPr lang="es-MX"/>
        </a:p>
      </dgm:t>
    </dgm:pt>
    <dgm:pt modelId="{614DF474-2B0D-479E-8218-F6BFD75B635C}" type="pres">
      <dgm:prSet presAssocID="{CDD33696-7187-418B-89D9-D894BB8B4ED2}" presName="arrowDiagram" presStyleCnt="0">
        <dgm:presLayoutVars>
          <dgm:chMax val="5"/>
          <dgm:dir/>
          <dgm:resizeHandles val="exact"/>
        </dgm:presLayoutVars>
      </dgm:prSet>
      <dgm:spPr/>
    </dgm:pt>
    <dgm:pt modelId="{94EA3844-DA6E-4C2E-8199-667CA07C6983}" type="pres">
      <dgm:prSet presAssocID="{CDD33696-7187-418B-89D9-D894BB8B4ED2}" presName="arrow" presStyleLbl="bgShp" presStyleIdx="0" presStyleCnt="1" custScaleY="90865"/>
      <dgm:spPr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DD9DAA01-A217-47D6-BBF8-D1921355C275}" type="pres">
      <dgm:prSet presAssocID="{CDD33696-7187-418B-89D9-D894BB8B4ED2}" presName="arrowDiagram3" presStyleCnt="0"/>
      <dgm:spPr/>
    </dgm:pt>
    <dgm:pt modelId="{B788650B-A8F8-47A8-A0E2-F06F0EAE76FD}" type="pres">
      <dgm:prSet presAssocID="{AC37A07A-D264-4AD0-B8C5-EB1A5A903B69}" presName="bullet3a" presStyleLbl="node1" presStyleIdx="0" presStyleCnt="3"/>
      <dgm:spPr/>
    </dgm:pt>
    <dgm:pt modelId="{09794026-4682-407F-82CC-4FA677706C4F}" type="pres">
      <dgm:prSet presAssocID="{AC37A07A-D264-4AD0-B8C5-EB1A5A903B69}" presName="textBox3a" presStyleLbl="revTx" presStyleIdx="0" presStyleCnt="3">
        <dgm:presLayoutVars>
          <dgm:bulletEnabled val="1"/>
        </dgm:presLayoutVars>
      </dgm:prSet>
      <dgm:spPr/>
    </dgm:pt>
    <dgm:pt modelId="{06E78B09-14A7-4705-A32C-D496E2AEFE78}" type="pres">
      <dgm:prSet presAssocID="{378EFC7C-96CD-42FE-9A89-936A426FAE2C}" presName="bullet3b" presStyleLbl="node1" presStyleIdx="1" presStyleCnt="3"/>
      <dgm:spPr/>
    </dgm:pt>
    <dgm:pt modelId="{C3F347DF-A915-4589-A448-CD2BC420B7A2}" type="pres">
      <dgm:prSet presAssocID="{378EFC7C-96CD-42FE-9A89-936A426FAE2C}" presName="textBox3b" presStyleLbl="revTx" presStyleIdx="1" presStyleCnt="3">
        <dgm:presLayoutVars>
          <dgm:bulletEnabled val="1"/>
        </dgm:presLayoutVars>
      </dgm:prSet>
      <dgm:spPr/>
    </dgm:pt>
    <dgm:pt modelId="{0CC6C3E3-8103-40D0-BD98-187C687994B1}" type="pres">
      <dgm:prSet presAssocID="{6C231C1B-E530-4524-88CA-257E7348FE43}" presName="bullet3c" presStyleLbl="node1" presStyleIdx="2" presStyleCnt="3"/>
      <dgm:spPr/>
    </dgm:pt>
    <dgm:pt modelId="{DC883461-470D-44D1-972D-6344CEC94830}" type="pres">
      <dgm:prSet presAssocID="{6C231C1B-E530-4524-88CA-257E7348FE4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556D61E-8E7A-4663-897F-311F7F4DA016}" type="presOf" srcId="{CDD33696-7187-418B-89D9-D894BB8B4ED2}" destId="{614DF474-2B0D-479E-8218-F6BFD75B635C}" srcOrd="0" destOrd="0" presId="urn:microsoft.com/office/officeart/2005/8/layout/arrow2"/>
    <dgm:cxn modelId="{C89C4D2E-F46A-4BF4-9010-DA185896BAD2}" srcId="{CDD33696-7187-418B-89D9-D894BB8B4ED2}" destId="{AC37A07A-D264-4AD0-B8C5-EB1A5A903B69}" srcOrd="0" destOrd="0" parTransId="{503BAAB2-D275-4A96-9C99-1B27EB245BDA}" sibTransId="{CC13DF7C-E77F-41C7-BE63-71739557E93A}"/>
    <dgm:cxn modelId="{68573D37-6A1C-4A47-B19D-8A373DAF79C9}" type="presOf" srcId="{378EFC7C-96CD-42FE-9A89-936A426FAE2C}" destId="{C3F347DF-A915-4589-A448-CD2BC420B7A2}" srcOrd="0" destOrd="0" presId="urn:microsoft.com/office/officeart/2005/8/layout/arrow2"/>
    <dgm:cxn modelId="{24C67B3A-865D-4797-8990-5110DB56B1E8}" type="presOf" srcId="{AC37A07A-D264-4AD0-B8C5-EB1A5A903B69}" destId="{09794026-4682-407F-82CC-4FA677706C4F}" srcOrd="0" destOrd="0" presId="urn:microsoft.com/office/officeart/2005/8/layout/arrow2"/>
    <dgm:cxn modelId="{608D2668-C849-467E-B721-98AE0D29FC44}" srcId="{CDD33696-7187-418B-89D9-D894BB8B4ED2}" destId="{6C231C1B-E530-4524-88CA-257E7348FE43}" srcOrd="2" destOrd="0" parTransId="{E3BA7E71-DCAA-42CC-BE39-486F02D3901B}" sibTransId="{FCF1A683-EC6E-4F24-BCDD-2A7D774BF5FC}"/>
    <dgm:cxn modelId="{5815D8F8-C860-42F3-B189-819953E5286F}" type="presOf" srcId="{6C231C1B-E530-4524-88CA-257E7348FE43}" destId="{DC883461-470D-44D1-972D-6344CEC94830}" srcOrd="0" destOrd="0" presId="urn:microsoft.com/office/officeart/2005/8/layout/arrow2"/>
    <dgm:cxn modelId="{3E6E6FFC-49B7-483E-8723-796F247F5B61}" srcId="{CDD33696-7187-418B-89D9-D894BB8B4ED2}" destId="{378EFC7C-96CD-42FE-9A89-936A426FAE2C}" srcOrd="1" destOrd="0" parTransId="{4FE1679A-4F1F-4D05-85E7-B722F16B2052}" sibTransId="{F635379F-847C-4529-9ED6-3B5A80FC5975}"/>
    <dgm:cxn modelId="{DC0EDBAF-974D-4E4A-9738-9CD20F40649B}" type="presParOf" srcId="{614DF474-2B0D-479E-8218-F6BFD75B635C}" destId="{94EA3844-DA6E-4C2E-8199-667CA07C6983}" srcOrd="0" destOrd="0" presId="urn:microsoft.com/office/officeart/2005/8/layout/arrow2"/>
    <dgm:cxn modelId="{8744C5E1-C9DB-496D-BA70-0DF4423B3734}" type="presParOf" srcId="{614DF474-2B0D-479E-8218-F6BFD75B635C}" destId="{DD9DAA01-A217-47D6-BBF8-D1921355C275}" srcOrd="1" destOrd="0" presId="urn:microsoft.com/office/officeart/2005/8/layout/arrow2"/>
    <dgm:cxn modelId="{C7CEB720-2447-41E9-AC8D-2D69585381AD}" type="presParOf" srcId="{DD9DAA01-A217-47D6-BBF8-D1921355C275}" destId="{B788650B-A8F8-47A8-A0E2-F06F0EAE76FD}" srcOrd="0" destOrd="0" presId="urn:microsoft.com/office/officeart/2005/8/layout/arrow2"/>
    <dgm:cxn modelId="{B36FECCB-C563-4973-BB7D-AD0AF65779DD}" type="presParOf" srcId="{DD9DAA01-A217-47D6-BBF8-D1921355C275}" destId="{09794026-4682-407F-82CC-4FA677706C4F}" srcOrd="1" destOrd="0" presId="urn:microsoft.com/office/officeart/2005/8/layout/arrow2"/>
    <dgm:cxn modelId="{2BD0D6C7-1F35-4651-ACEC-53DC4C7E279B}" type="presParOf" srcId="{DD9DAA01-A217-47D6-BBF8-D1921355C275}" destId="{06E78B09-14A7-4705-A32C-D496E2AEFE78}" srcOrd="2" destOrd="0" presId="urn:microsoft.com/office/officeart/2005/8/layout/arrow2"/>
    <dgm:cxn modelId="{F80A9E22-B946-4746-A181-A7F4D4E7AA94}" type="presParOf" srcId="{DD9DAA01-A217-47D6-BBF8-D1921355C275}" destId="{C3F347DF-A915-4589-A448-CD2BC420B7A2}" srcOrd="3" destOrd="0" presId="urn:microsoft.com/office/officeart/2005/8/layout/arrow2"/>
    <dgm:cxn modelId="{5E578754-14A5-4F27-ACEA-03797BF1A178}" type="presParOf" srcId="{DD9DAA01-A217-47D6-BBF8-D1921355C275}" destId="{0CC6C3E3-8103-40D0-BD98-187C687994B1}" srcOrd="4" destOrd="0" presId="urn:microsoft.com/office/officeart/2005/8/layout/arrow2"/>
    <dgm:cxn modelId="{27D4B576-362E-4A16-BAEB-D0977EDB5C45}" type="presParOf" srcId="{DD9DAA01-A217-47D6-BBF8-D1921355C275}" destId="{DC883461-470D-44D1-972D-6344CEC9483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16DEF-6A62-407E-B36C-7604F5028A69}">
      <dsp:nvSpPr>
        <dsp:cNvPr id="0" name=""/>
        <dsp:cNvSpPr/>
      </dsp:nvSpPr>
      <dsp:spPr>
        <a:xfrm>
          <a:off x="1364267" y="921506"/>
          <a:ext cx="2764518" cy="2764518"/>
        </a:xfrm>
        <a:prstGeom prst="ellipse">
          <a:avLst/>
        </a:prstGeom>
        <a:gradFill rotWithShape="0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DE456-3162-4ABD-99BE-376F8B3B1992}">
      <dsp:nvSpPr>
        <dsp:cNvPr id="0" name=""/>
        <dsp:cNvSpPr/>
      </dsp:nvSpPr>
      <dsp:spPr>
        <a:xfrm>
          <a:off x="1930153" y="1470379"/>
          <a:ext cx="1658711" cy="1658711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E6BB7-63FB-4D6B-825E-B7E0D2BCDE7D}">
      <dsp:nvSpPr>
        <dsp:cNvPr id="0" name=""/>
        <dsp:cNvSpPr/>
      </dsp:nvSpPr>
      <dsp:spPr>
        <a:xfrm>
          <a:off x="2446128" y="2026506"/>
          <a:ext cx="552903" cy="552903"/>
        </a:xfrm>
        <a:prstGeom prst="ellipse">
          <a:avLst/>
        </a:prstGeom>
        <a:gradFill rotWithShape="0">
          <a:gsLst>
            <a:gs pos="0">
              <a:srgbClr val="713A9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4DB6C-A4EF-40F0-9753-A2EFB2416114}">
      <dsp:nvSpPr>
        <dsp:cNvPr id="0" name=""/>
        <dsp:cNvSpPr/>
      </dsp:nvSpPr>
      <dsp:spPr>
        <a:xfrm>
          <a:off x="4601509" y="0"/>
          <a:ext cx="3983201" cy="80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El impacto de la crisis por falta de semiconductores esta siendo crucial</a:t>
          </a:r>
        </a:p>
      </dsp:txBody>
      <dsp:txXfrm>
        <a:off x="4601509" y="0"/>
        <a:ext cx="3983201" cy="806317"/>
      </dsp:txXfrm>
    </dsp:sp>
    <dsp:sp modelId="{88170450-FC52-4322-A8B7-D2D5987AB2DA}">
      <dsp:nvSpPr>
        <dsp:cNvPr id="0" name=""/>
        <dsp:cNvSpPr/>
      </dsp:nvSpPr>
      <dsp:spPr>
        <a:xfrm>
          <a:off x="4243421" y="403158"/>
          <a:ext cx="345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8DCF1-78DD-4594-BBAB-1C9A0EA498EE}">
      <dsp:nvSpPr>
        <dsp:cNvPr id="0" name=""/>
        <dsp:cNvSpPr/>
      </dsp:nvSpPr>
      <dsp:spPr>
        <a:xfrm rot="5400000">
          <a:off x="2543933" y="605659"/>
          <a:ext cx="1900145" cy="14960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AC5BA-1AF9-493B-B04B-F1C24E04EA2E}">
      <dsp:nvSpPr>
        <dsp:cNvPr id="0" name=""/>
        <dsp:cNvSpPr/>
      </dsp:nvSpPr>
      <dsp:spPr>
        <a:xfrm>
          <a:off x="4615691" y="808148"/>
          <a:ext cx="4056267" cy="80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La escasez global está siendo generada por la alta demanda de dispositivos</a:t>
          </a:r>
        </a:p>
      </dsp:txBody>
      <dsp:txXfrm>
        <a:off x="4615691" y="808148"/>
        <a:ext cx="4056267" cy="806317"/>
      </dsp:txXfrm>
    </dsp:sp>
    <dsp:sp modelId="{5DF29ABB-3393-4438-AB5F-70A4738E2352}">
      <dsp:nvSpPr>
        <dsp:cNvPr id="0" name=""/>
        <dsp:cNvSpPr/>
      </dsp:nvSpPr>
      <dsp:spPr>
        <a:xfrm>
          <a:off x="4243421" y="1209476"/>
          <a:ext cx="345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4FADF-6E9E-4EF7-B958-4621041C2918}">
      <dsp:nvSpPr>
        <dsp:cNvPr id="0" name=""/>
        <dsp:cNvSpPr/>
      </dsp:nvSpPr>
      <dsp:spPr>
        <a:xfrm rot="5400000">
          <a:off x="2951792" y="1399399"/>
          <a:ext cx="1480676" cy="109981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A948D-C516-4675-839F-401A3E1872EA}">
      <dsp:nvSpPr>
        <dsp:cNvPr id="0" name=""/>
        <dsp:cNvSpPr/>
      </dsp:nvSpPr>
      <dsp:spPr>
        <a:xfrm>
          <a:off x="4655548" y="1753257"/>
          <a:ext cx="3912775" cy="80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 pretende identificar el impacto económico por el que está atravesando el mercado global</a:t>
          </a:r>
        </a:p>
      </dsp:txBody>
      <dsp:txXfrm>
        <a:off x="4655548" y="1753257"/>
        <a:ext cx="3912775" cy="806317"/>
      </dsp:txXfrm>
    </dsp:sp>
    <dsp:sp modelId="{04B24F8F-14DD-4303-8657-8DD1EC7573C6}">
      <dsp:nvSpPr>
        <dsp:cNvPr id="0" name=""/>
        <dsp:cNvSpPr/>
      </dsp:nvSpPr>
      <dsp:spPr>
        <a:xfrm>
          <a:off x="4243421" y="2015794"/>
          <a:ext cx="345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5E59F-8357-4D2F-BDD7-8FC37971E53B}">
      <dsp:nvSpPr>
        <dsp:cNvPr id="0" name=""/>
        <dsp:cNvSpPr/>
      </dsp:nvSpPr>
      <dsp:spPr>
        <a:xfrm rot="5400000">
          <a:off x="3360157" y="2192493"/>
          <a:ext cx="1057889" cy="7035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04B85-7B3F-443F-851A-80905AFE9E5F}">
      <dsp:nvSpPr>
        <dsp:cNvPr id="0" name=""/>
        <dsp:cNvSpPr/>
      </dsp:nvSpPr>
      <dsp:spPr>
        <a:xfrm>
          <a:off x="1384936" y="184764"/>
          <a:ext cx="2862929" cy="1143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0CBDE-2852-44CE-9984-1E5923A0D6D5}">
      <dsp:nvSpPr>
        <dsp:cNvPr id="0" name=""/>
        <dsp:cNvSpPr/>
      </dsp:nvSpPr>
      <dsp:spPr>
        <a:xfrm>
          <a:off x="3900192" y="1493563"/>
          <a:ext cx="4894604" cy="314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Analizar indicadores macroeconómicos que serán afectados en el crecimiento económico de México por el desabasto de semiconductores en la industria automotriz</a:t>
          </a:r>
        </a:p>
      </dsp:txBody>
      <dsp:txXfrm>
        <a:off x="3900192" y="1493563"/>
        <a:ext cx="4894604" cy="3143025"/>
      </dsp:txXfrm>
    </dsp:sp>
    <dsp:sp modelId="{510A9777-6B1D-4527-8D3A-A22641AF31BF}">
      <dsp:nvSpPr>
        <dsp:cNvPr id="0" name=""/>
        <dsp:cNvSpPr/>
      </dsp:nvSpPr>
      <dsp:spPr>
        <a:xfrm>
          <a:off x="3982221" y="1468757"/>
          <a:ext cx="965688" cy="965937"/>
        </a:xfrm>
        <a:prstGeom prst="halfFrame">
          <a:avLst>
            <a:gd name="adj1" fmla="val 25770"/>
            <a:gd name="adj2" fmla="val 25770"/>
          </a:avLst>
        </a:prstGeom>
        <a:solidFill>
          <a:srgbClr val="6E3C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783F3-8866-44E6-9322-B2CE7A0CA2CB}">
      <dsp:nvSpPr>
        <dsp:cNvPr id="0" name=""/>
        <dsp:cNvSpPr/>
      </dsp:nvSpPr>
      <dsp:spPr>
        <a:xfrm rot="5400000">
          <a:off x="7774924" y="1494363"/>
          <a:ext cx="965937" cy="965688"/>
        </a:xfrm>
        <a:prstGeom prst="halfFrame">
          <a:avLst>
            <a:gd name="adj1" fmla="val 25770"/>
            <a:gd name="adj2" fmla="val 25770"/>
          </a:avLst>
        </a:prstGeom>
        <a:solidFill>
          <a:srgbClr val="742F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B42BD-8B3B-45A1-85F6-DF50FAE45233}">
      <dsp:nvSpPr>
        <dsp:cNvPr id="0" name=""/>
        <dsp:cNvSpPr/>
      </dsp:nvSpPr>
      <dsp:spPr>
        <a:xfrm rot="16200000">
          <a:off x="4015277" y="3698134"/>
          <a:ext cx="965937" cy="965688"/>
        </a:xfrm>
        <a:prstGeom prst="halfFrame">
          <a:avLst>
            <a:gd name="adj1" fmla="val 25770"/>
            <a:gd name="adj2" fmla="val 25770"/>
          </a:avLst>
        </a:prstGeom>
        <a:solidFill>
          <a:srgbClr val="6E3C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23DB-0D19-4A3E-82F1-5204A863AE7E}">
      <dsp:nvSpPr>
        <dsp:cNvPr id="0" name=""/>
        <dsp:cNvSpPr/>
      </dsp:nvSpPr>
      <dsp:spPr>
        <a:xfrm rot="10800000">
          <a:off x="7775049" y="3695942"/>
          <a:ext cx="965688" cy="965937"/>
        </a:xfrm>
        <a:prstGeom prst="halfFrame">
          <a:avLst>
            <a:gd name="adj1" fmla="val 25770"/>
            <a:gd name="adj2" fmla="val 25770"/>
          </a:avLst>
        </a:prstGeom>
        <a:solidFill>
          <a:srgbClr val="713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43034-84FC-43AF-AEEA-C989C2D626A3}">
      <dsp:nvSpPr>
        <dsp:cNvPr id="0" name=""/>
        <dsp:cNvSpPr/>
      </dsp:nvSpPr>
      <dsp:spPr>
        <a:xfrm>
          <a:off x="-5004790" y="-772572"/>
          <a:ext cx="6005449" cy="6005449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F3EBB-B724-4DD1-9BF0-A1EB1394EE2E}">
      <dsp:nvSpPr>
        <dsp:cNvPr id="0" name=""/>
        <dsp:cNvSpPr/>
      </dsp:nvSpPr>
      <dsp:spPr>
        <a:xfrm>
          <a:off x="819915" y="637199"/>
          <a:ext cx="6335680" cy="1274219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4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Identificar la repercusión económica en la fabricación de autopartes por falta de suministro de semiconductores</a:t>
          </a:r>
        </a:p>
      </dsp:txBody>
      <dsp:txXfrm>
        <a:off x="819915" y="637199"/>
        <a:ext cx="6335680" cy="1274219"/>
      </dsp:txXfrm>
    </dsp:sp>
    <dsp:sp modelId="{5A0CD970-C30D-40FC-A0AF-C47E06637C75}">
      <dsp:nvSpPr>
        <dsp:cNvPr id="0" name=""/>
        <dsp:cNvSpPr/>
      </dsp:nvSpPr>
      <dsp:spPr>
        <a:xfrm>
          <a:off x="23528" y="477921"/>
          <a:ext cx="1592774" cy="1592774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85132-DB27-483D-952B-37B73371B9FB}">
      <dsp:nvSpPr>
        <dsp:cNvPr id="0" name=""/>
        <dsp:cNvSpPr/>
      </dsp:nvSpPr>
      <dsp:spPr>
        <a:xfrm>
          <a:off x="813136" y="2548885"/>
          <a:ext cx="6335680" cy="1274219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4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Analizar el efecto económico en la producción de automóviles nuevos en México por falta de chips</a:t>
          </a:r>
        </a:p>
      </dsp:txBody>
      <dsp:txXfrm>
        <a:off x="813136" y="2548885"/>
        <a:ext cx="6335680" cy="1274219"/>
      </dsp:txXfrm>
    </dsp:sp>
    <dsp:sp modelId="{F9DBF405-BD6F-4E4A-B522-5D7CDF12C12B}">
      <dsp:nvSpPr>
        <dsp:cNvPr id="0" name=""/>
        <dsp:cNvSpPr/>
      </dsp:nvSpPr>
      <dsp:spPr>
        <a:xfrm>
          <a:off x="23528" y="2389608"/>
          <a:ext cx="1592774" cy="1592774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465FA-BF9F-42D4-9781-0349A093B9A0}">
      <dsp:nvSpPr>
        <dsp:cNvPr id="0" name=""/>
        <dsp:cNvSpPr/>
      </dsp:nvSpPr>
      <dsp:spPr>
        <a:xfrm>
          <a:off x="4756768" y="3242664"/>
          <a:ext cx="2355700" cy="1525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Resultados Obtenidos</a:t>
          </a:r>
        </a:p>
      </dsp:txBody>
      <dsp:txXfrm>
        <a:off x="5496998" y="3657674"/>
        <a:ext cx="1581950" cy="1077430"/>
      </dsp:txXfrm>
    </dsp:sp>
    <dsp:sp modelId="{740F3210-047F-4E12-A190-0132225EE2AE}">
      <dsp:nvSpPr>
        <dsp:cNvPr id="0" name=""/>
        <dsp:cNvSpPr/>
      </dsp:nvSpPr>
      <dsp:spPr>
        <a:xfrm>
          <a:off x="871396" y="3242664"/>
          <a:ext cx="2355700" cy="1525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Herramientas Estadísticas</a:t>
          </a:r>
        </a:p>
      </dsp:txBody>
      <dsp:txXfrm>
        <a:off x="904916" y="3657674"/>
        <a:ext cx="1581950" cy="1077430"/>
      </dsp:txXfrm>
    </dsp:sp>
    <dsp:sp modelId="{0163E16F-31F7-4158-918D-F9D6514D7B7A}">
      <dsp:nvSpPr>
        <dsp:cNvPr id="0" name=""/>
        <dsp:cNvSpPr/>
      </dsp:nvSpPr>
      <dsp:spPr>
        <a:xfrm>
          <a:off x="4711657" y="0"/>
          <a:ext cx="2355700" cy="1525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Semiconductores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Industria de Manufactura de Automóviles</a:t>
          </a:r>
        </a:p>
      </dsp:txBody>
      <dsp:txXfrm>
        <a:off x="5451887" y="33520"/>
        <a:ext cx="1581950" cy="1077430"/>
      </dsp:txXfrm>
    </dsp:sp>
    <dsp:sp modelId="{7DF07942-E66A-4CD2-9D65-1B69B0C3AA69}">
      <dsp:nvSpPr>
        <dsp:cNvPr id="0" name=""/>
        <dsp:cNvSpPr/>
      </dsp:nvSpPr>
      <dsp:spPr>
        <a:xfrm>
          <a:off x="871396" y="0"/>
          <a:ext cx="2355700" cy="1525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Entorno Macroeconómico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/>
            <a:t>Indicadores Macroeconómicos</a:t>
          </a:r>
        </a:p>
      </dsp:txBody>
      <dsp:txXfrm>
        <a:off x="904916" y="33520"/>
        <a:ext cx="1581950" cy="1077430"/>
      </dsp:txXfrm>
    </dsp:sp>
    <dsp:sp modelId="{293E3288-A518-4182-837B-5DB406E811B6}">
      <dsp:nvSpPr>
        <dsp:cNvPr id="0" name=""/>
        <dsp:cNvSpPr/>
      </dsp:nvSpPr>
      <dsp:spPr>
        <a:xfrm>
          <a:off x="1855250" y="271811"/>
          <a:ext cx="2064814" cy="2064814"/>
        </a:xfrm>
        <a:prstGeom prst="pieWedg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Economía Global (Antecedentes e Historia)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PIB, Inflación, Petróleo, Tasa Desempleo</a:t>
          </a:r>
        </a:p>
      </dsp:txBody>
      <dsp:txXfrm>
        <a:off x="2460020" y="876581"/>
        <a:ext cx="1460044" cy="1460044"/>
      </dsp:txXfrm>
    </dsp:sp>
    <dsp:sp modelId="{C42C34EE-4FEF-4650-92D1-F96E4A72E403}">
      <dsp:nvSpPr>
        <dsp:cNvPr id="0" name=""/>
        <dsp:cNvSpPr/>
      </dsp:nvSpPr>
      <dsp:spPr>
        <a:xfrm rot="5400000">
          <a:off x="4015437" y="271811"/>
          <a:ext cx="2064814" cy="2064814"/>
        </a:xfrm>
        <a:prstGeom prst="pieWedg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Fabricantes mundiales de semiconductores, Crisis por escasez de chips</a:t>
          </a:r>
        </a:p>
      </dsp:txBody>
      <dsp:txXfrm rot="-5400000">
        <a:off x="4015437" y="876581"/>
        <a:ext cx="1460044" cy="1460044"/>
      </dsp:txXfrm>
    </dsp:sp>
    <dsp:sp modelId="{EBF14264-DBD0-4C37-95F5-70B512B10525}">
      <dsp:nvSpPr>
        <dsp:cNvPr id="0" name=""/>
        <dsp:cNvSpPr/>
      </dsp:nvSpPr>
      <dsp:spPr>
        <a:xfrm rot="10800000">
          <a:off x="3996379" y="2422025"/>
          <a:ext cx="2064814" cy="2064814"/>
        </a:xfrm>
        <a:prstGeom prst="pieWedg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Construcción de estrategias, plan de acción</a:t>
          </a:r>
        </a:p>
      </dsp:txBody>
      <dsp:txXfrm rot="10800000">
        <a:off x="3996379" y="2422025"/>
        <a:ext cx="1460044" cy="1460044"/>
      </dsp:txXfrm>
    </dsp:sp>
    <dsp:sp modelId="{09ABF5EA-A908-4D8C-9EE4-6EA2F07F5292}">
      <dsp:nvSpPr>
        <dsp:cNvPr id="0" name=""/>
        <dsp:cNvSpPr/>
      </dsp:nvSpPr>
      <dsp:spPr>
        <a:xfrm rot="16200000">
          <a:off x="1843667" y="2422025"/>
          <a:ext cx="2064814" cy="2064814"/>
        </a:xfrm>
        <a:prstGeom prst="pieWedg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kern="1200" dirty="0">
              <a:solidFill>
                <a:schemeClr val="tx1"/>
              </a:solidFill>
            </a:rPr>
            <a:t>Análisis de correlación y regresión lineal, comparación de indicadores, datos estadísticos</a:t>
          </a:r>
        </a:p>
      </dsp:txBody>
      <dsp:txXfrm rot="5400000">
        <a:off x="2448437" y="2422025"/>
        <a:ext cx="1460044" cy="1460044"/>
      </dsp:txXfrm>
    </dsp:sp>
    <dsp:sp modelId="{E89D2E06-3451-4769-9495-DACAC00438FC}">
      <dsp:nvSpPr>
        <dsp:cNvPr id="0" name=""/>
        <dsp:cNvSpPr/>
      </dsp:nvSpPr>
      <dsp:spPr>
        <a:xfrm>
          <a:off x="3611296" y="1955136"/>
          <a:ext cx="712909" cy="61992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45902-CABD-4C49-B899-55F792141588}">
      <dsp:nvSpPr>
        <dsp:cNvPr id="0" name=""/>
        <dsp:cNvSpPr/>
      </dsp:nvSpPr>
      <dsp:spPr>
        <a:xfrm rot="10800000">
          <a:off x="3611296" y="2193567"/>
          <a:ext cx="712909" cy="61992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43034-84FC-43AF-AEEA-C989C2D626A3}">
      <dsp:nvSpPr>
        <dsp:cNvPr id="0" name=""/>
        <dsp:cNvSpPr/>
      </dsp:nvSpPr>
      <dsp:spPr>
        <a:xfrm>
          <a:off x="-4277735" y="-713917"/>
          <a:ext cx="5547124" cy="5547124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F3EBB-B724-4DD1-9BF0-A1EB1394EE2E}">
      <dsp:nvSpPr>
        <dsp:cNvPr id="0" name=""/>
        <dsp:cNvSpPr/>
      </dsp:nvSpPr>
      <dsp:spPr>
        <a:xfrm>
          <a:off x="1235325" y="783009"/>
          <a:ext cx="7305847" cy="2553270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843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tx1"/>
              </a:solidFill>
            </a:rPr>
            <a:t>Tipo de Investigación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El tipo de investigación a realizar será cuantitativo porque implica realizar un análisis estadístico de indicadores macroeconómicos, datos reales obtenidos de un determinado periodo de nuestro país (México).</a:t>
          </a:r>
        </a:p>
      </dsp:txBody>
      <dsp:txXfrm>
        <a:off x="1235325" y="783009"/>
        <a:ext cx="7305847" cy="2553270"/>
      </dsp:txXfrm>
    </dsp:sp>
    <dsp:sp modelId="{5A0CD970-C30D-40FC-A0AF-C47E06637C75}">
      <dsp:nvSpPr>
        <dsp:cNvPr id="0" name=""/>
        <dsp:cNvSpPr/>
      </dsp:nvSpPr>
      <dsp:spPr>
        <a:xfrm>
          <a:off x="0" y="824318"/>
          <a:ext cx="2470651" cy="2470651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6E3C94">
                <a:tint val="44500"/>
                <a:satMod val="160000"/>
              </a:srgbClr>
            </a:gs>
            <a:gs pos="100000">
              <a:srgbClr val="6E3C94">
                <a:tint val="23500"/>
                <a:satMod val="160000"/>
              </a:srgbClr>
            </a:gs>
          </a:gsLst>
          <a:lin ang="27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04B85-7B3F-443F-851A-80905AFE9E5F}">
      <dsp:nvSpPr>
        <dsp:cNvPr id="0" name=""/>
        <dsp:cNvSpPr/>
      </dsp:nvSpPr>
      <dsp:spPr>
        <a:xfrm>
          <a:off x="12867" y="189486"/>
          <a:ext cx="2241143" cy="1021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0CBDE-2852-44CE-9984-1E5923A0D6D5}">
      <dsp:nvSpPr>
        <dsp:cNvPr id="0" name=""/>
        <dsp:cNvSpPr/>
      </dsp:nvSpPr>
      <dsp:spPr>
        <a:xfrm>
          <a:off x="1407453" y="845545"/>
          <a:ext cx="3959290" cy="265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¿Qué factores provocaron la escasez de semiconductores?</a:t>
          </a:r>
        </a:p>
      </dsp:txBody>
      <dsp:txXfrm>
        <a:off x="1407453" y="845545"/>
        <a:ext cx="3959290" cy="2656729"/>
      </dsp:txXfrm>
    </dsp:sp>
    <dsp:sp modelId="{510A9777-6B1D-4527-8D3A-A22641AF31BF}">
      <dsp:nvSpPr>
        <dsp:cNvPr id="0" name=""/>
        <dsp:cNvSpPr/>
      </dsp:nvSpPr>
      <dsp:spPr>
        <a:xfrm>
          <a:off x="1877503" y="1155086"/>
          <a:ext cx="616333" cy="616493"/>
        </a:xfrm>
        <a:prstGeom prst="halfFrame">
          <a:avLst>
            <a:gd name="adj1" fmla="val 25770"/>
            <a:gd name="adj2" fmla="val 25770"/>
          </a:avLst>
        </a:prstGeom>
        <a:solidFill>
          <a:srgbClr val="6E3C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783F3-8866-44E6-9322-B2CE7A0CA2CB}">
      <dsp:nvSpPr>
        <dsp:cNvPr id="0" name=""/>
        <dsp:cNvSpPr/>
      </dsp:nvSpPr>
      <dsp:spPr>
        <a:xfrm rot="5400000">
          <a:off x="4298131" y="1171429"/>
          <a:ext cx="616493" cy="616333"/>
        </a:xfrm>
        <a:prstGeom prst="halfFrame">
          <a:avLst>
            <a:gd name="adj1" fmla="val 25770"/>
            <a:gd name="adj2" fmla="val 25770"/>
          </a:avLst>
        </a:prstGeom>
        <a:solidFill>
          <a:srgbClr val="742F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B42BD-8B3B-45A1-85F6-DF50FAE45233}">
      <dsp:nvSpPr>
        <dsp:cNvPr id="0" name=""/>
        <dsp:cNvSpPr/>
      </dsp:nvSpPr>
      <dsp:spPr>
        <a:xfrm rot="16200000">
          <a:off x="1898601" y="2577948"/>
          <a:ext cx="616493" cy="616333"/>
        </a:xfrm>
        <a:prstGeom prst="halfFrame">
          <a:avLst>
            <a:gd name="adj1" fmla="val 25770"/>
            <a:gd name="adj2" fmla="val 25770"/>
          </a:avLst>
        </a:prstGeom>
        <a:solidFill>
          <a:srgbClr val="6E3C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23DB-0D19-4A3E-82F1-5204A863AE7E}">
      <dsp:nvSpPr>
        <dsp:cNvPr id="0" name=""/>
        <dsp:cNvSpPr/>
      </dsp:nvSpPr>
      <dsp:spPr>
        <a:xfrm rot="10800000">
          <a:off x="4298210" y="2576549"/>
          <a:ext cx="616333" cy="616493"/>
        </a:xfrm>
        <a:prstGeom prst="halfFrame">
          <a:avLst>
            <a:gd name="adj1" fmla="val 25770"/>
            <a:gd name="adj2" fmla="val 25770"/>
          </a:avLst>
        </a:prstGeom>
        <a:solidFill>
          <a:srgbClr val="713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92558-385D-4E3D-B690-ECC9422D41D2}">
      <dsp:nvSpPr>
        <dsp:cNvPr id="0" name=""/>
        <dsp:cNvSpPr/>
      </dsp:nvSpPr>
      <dsp:spPr>
        <a:xfrm>
          <a:off x="0" y="3283769"/>
          <a:ext cx="9116907" cy="1181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Indicadores</a:t>
          </a:r>
        </a:p>
      </dsp:txBody>
      <dsp:txXfrm>
        <a:off x="0" y="3283769"/>
        <a:ext cx="2735072" cy="1181167"/>
      </dsp:txXfrm>
    </dsp:sp>
    <dsp:sp modelId="{9642C016-C826-4759-8C90-BBE00EABBAF0}">
      <dsp:nvSpPr>
        <dsp:cNvPr id="0" name=""/>
        <dsp:cNvSpPr/>
      </dsp:nvSpPr>
      <dsp:spPr>
        <a:xfrm>
          <a:off x="0" y="1872837"/>
          <a:ext cx="9116907" cy="12509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Dimensiones</a:t>
          </a:r>
        </a:p>
      </dsp:txBody>
      <dsp:txXfrm>
        <a:off x="0" y="1872837"/>
        <a:ext cx="2735072" cy="1250971"/>
      </dsp:txXfrm>
    </dsp:sp>
    <dsp:sp modelId="{41AB20F1-FDA9-470C-9094-6D5EE7A4B37E}">
      <dsp:nvSpPr>
        <dsp:cNvPr id="0" name=""/>
        <dsp:cNvSpPr/>
      </dsp:nvSpPr>
      <dsp:spPr>
        <a:xfrm>
          <a:off x="0" y="445837"/>
          <a:ext cx="9116907" cy="1235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Variable</a:t>
          </a:r>
        </a:p>
      </dsp:txBody>
      <dsp:txXfrm>
        <a:off x="0" y="445837"/>
        <a:ext cx="2735072" cy="1235826"/>
      </dsp:txXfrm>
    </dsp:sp>
    <dsp:sp modelId="{7B3B668F-FDE2-46C5-9AB7-7BA6EAE9E84C}">
      <dsp:nvSpPr>
        <dsp:cNvPr id="0" name=""/>
        <dsp:cNvSpPr/>
      </dsp:nvSpPr>
      <dsp:spPr>
        <a:xfrm>
          <a:off x="5320264" y="568515"/>
          <a:ext cx="2340790" cy="9105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CRECIMIENTO ECONOMICO GLOBAL</a:t>
          </a:r>
        </a:p>
      </dsp:txBody>
      <dsp:txXfrm>
        <a:off x="5346934" y="595185"/>
        <a:ext cx="2287450" cy="857224"/>
      </dsp:txXfrm>
    </dsp:sp>
    <dsp:sp modelId="{176725A8-19E5-4D98-8A09-4995C8D90D6E}">
      <dsp:nvSpPr>
        <dsp:cNvPr id="0" name=""/>
        <dsp:cNvSpPr/>
      </dsp:nvSpPr>
      <dsp:spPr>
        <a:xfrm>
          <a:off x="4820027" y="1479079"/>
          <a:ext cx="1670632" cy="592744"/>
        </a:xfrm>
        <a:custGeom>
          <a:avLst/>
          <a:gdLst/>
          <a:ahLst/>
          <a:cxnLst/>
          <a:rect l="0" t="0" r="0" b="0"/>
          <a:pathLst>
            <a:path>
              <a:moveTo>
                <a:pt x="1670632" y="0"/>
              </a:moveTo>
              <a:lnTo>
                <a:pt x="1670632" y="296372"/>
              </a:lnTo>
              <a:lnTo>
                <a:pt x="0" y="296372"/>
              </a:lnTo>
              <a:lnTo>
                <a:pt x="0" y="592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12A93-D020-456E-AF4D-FC7034095149}">
      <dsp:nvSpPr>
        <dsp:cNvPr id="0" name=""/>
        <dsp:cNvSpPr/>
      </dsp:nvSpPr>
      <dsp:spPr>
        <a:xfrm>
          <a:off x="4100987" y="2071824"/>
          <a:ext cx="1438080" cy="7998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Económica</a:t>
          </a:r>
        </a:p>
      </dsp:txBody>
      <dsp:txXfrm>
        <a:off x="4124413" y="2095250"/>
        <a:ext cx="1391228" cy="752954"/>
      </dsp:txXfrm>
    </dsp:sp>
    <dsp:sp modelId="{FE42E197-FD6C-439B-8DE7-81D129314325}">
      <dsp:nvSpPr>
        <dsp:cNvPr id="0" name=""/>
        <dsp:cNvSpPr/>
      </dsp:nvSpPr>
      <dsp:spPr>
        <a:xfrm>
          <a:off x="3337029" y="2871631"/>
          <a:ext cx="1482997" cy="709252"/>
        </a:xfrm>
        <a:custGeom>
          <a:avLst/>
          <a:gdLst/>
          <a:ahLst/>
          <a:cxnLst/>
          <a:rect l="0" t="0" r="0" b="0"/>
          <a:pathLst>
            <a:path>
              <a:moveTo>
                <a:pt x="1482997" y="0"/>
              </a:moveTo>
              <a:lnTo>
                <a:pt x="1482997" y="354626"/>
              </a:lnTo>
              <a:lnTo>
                <a:pt x="0" y="354626"/>
              </a:lnTo>
              <a:lnTo>
                <a:pt x="0" y="7092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77816-9883-4661-9FCB-373F524567D7}">
      <dsp:nvSpPr>
        <dsp:cNvPr id="0" name=""/>
        <dsp:cNvSpPr/>
      </dsp:nvSpPr>
      <dsp:spPr>
        <a:xfrm>
          <a:off x="2737174" y="3580883"/>
          <a:ext cx="1199710" cy="7998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PIB</a:t>
          </a:r>
        </a:p>
      </dsp:txBody>
      <dsp:txXfrm>
        <a:off x="2760600" y="3604309"/>
        <a:ext cx="1152858" cy="752954"/>
      </dsp:txXfrm>
    </dsp:sp>
    <dsp:sp modelId="{014802A6-67DD-46ED-9866-E70EF2086064}">
      <dsp:nvSpPr>
        <dsp:cNvPr id="0" name=""/>
        <dsp:cNvSpPr/>
      </dsp:nvSpPr>
      <dsp:spPr>
        <a:xfrm>
          <a:off x="4774295" y="2871631"/>
          <a:ext cx="91440" cy="721353"/>
        </a:xfrm>
        <a:custGeom>
          <a:avLst/>
          <a:gdLst/>
          <a:ahLst/>
          <a:cxnLst/>
          <a:rect l="0" t="0" r="0" b="0"/>
          <a:pathLst>
            <a:path>
              <a:moveTo>
                <a:pt x="45731" y="0"/>
              </a:moveTo>
              <a:lnTo>
                <a:pt x="45731" y="360676"/>
              </a:lnTo>
              <a:lnTo>
                <a:pt x="45720" y="360676"/>
              </a:lnTo>
              <a:lnTo>
                <a:pt x="45720" y="7213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683AF-C067-481E-B6F2-685F4E05A383}">
      <dsp:nvSpPr>
        <dsp:cNvPr id="0" name=""/>
        <dsp:cNvSpPr/>
      </dsp:nvSpPr>
      <dsp:spPr>
        <a:xfrm>
          <a:off x="4220160" y="3592984"/>
          <a:ext cx="1199710" cy="7998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Inflación</a:t>
          </a:r>
        </a:p>
      </dsp:txBody>
      <dsp:txXfrm>
        <a:off x="4243586" y="3616410"/>
        <a:ext cx="1152858" cy="752954"/>
      </dsp:txXfrm>
    </dsp:sp>
    <dsp:sp modelId="{7D0604CA-3F24-4AED-8C98-3115E7CABD31}">
      <dsp:nvSpPr>
        <dsp:cNvPr id="0" name=""/>
        <dsp:cNvSpPr/>
      </dsp:nvSpPr>
      <dsp:spPr>
        <a:xfrm>
          <a:off x="4820027" y="2871631"/>
          <a:ext cx="1551165" cy="748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037"/>
              </a:lnTo>
              <a:lnTo>
                <a:pt x="1551165" y="374037"/>
              </a:lnTo>
              <a:lnTo>
                <a:pt x="1551165" y="748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D7D5E-FF1D-45E4-B711-BA6735C4B3E2}">
      <dsp:nvSpPr>
        <dsp:cNvPr id="0" name=""/>
        <dsp:cNvSpPr/>
      </dsp:nvSpPr>
      <dsp:spPr>
        <a:xfrm>
          <a:off x="5771337" y="3619706"/>
          <a:ext cx="1199710" cy="7998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Petróleo</a:t>
          </a:r>
        </a:p>
      </dsp:txBody>
      <dsp:txXfrm>
        <a:off x="5794763" y="3643132"/>
        <a:ext cx="1152858" cy="752954"/>
      </dsp:txXfrm>
    </dsp:sp>
    <dsp:sp modelId="{BF5DF2F6-C6A4-4ACB-97BC-7B17AD94D06A}">
      <dsp:nvSpPr>
        <dsp:cNvPr id="0" name=""/>
        <dsp:cNvSpPr/>
      </dsp:nvSpPr>
      <dsp:spPr>
        <a:xfrm>
          <a:off x="6490660" y="1479079"/>
          <a:ext cx="1677008" cy="602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63"/>
              </a:lnTo>
              <a:lnTo>
                <a:pt x="1677008" y="301163"/>
              </a:lnTo>
              <a:lnTo>
                <a:pt x="1677008" y="602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E7DB-0F7D-45E4-AB5D-86DF55F03DBE}">
      <dsp:nvSpPr>
        <dsp:cNvPr id="0" name=""/>
        <dsp:cNvSpPr/>
      </dsp:nvSpPr>
      <dsp:spPr>
        <a:xfrm>
          <a:off x="7567813" y="2081406"/>
          <a:ext cx="1199710" cy="7998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Social</a:t>
          </a:r>
        </a:p>
      </dsp:txBody>
      <dsp:txXfrm>
        <a:off x="7591239" y="2104832"/>
        <a:ext cx="1152858" cy="752954"/>
      </dsp:txXfrm>
    </dsp:sp>
    <dsp:sp modelId="{1AB212B4-175C-4F9B-8B7B-FE01FB9831D1}">
      <dsp:nvSpPr>
        <dsp:cNvPr id="0" name=""/>
        <dsp:cNvSpPr/>
      </dsp:nvSpPr>
      <dsp:spPr>
        <a:xfrm>
          <a:off x="8121948" y="2881212"/>
          <a:ext cx="91440" cy="69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3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AEC73-736B-40C8-BDD8-7FB9A616E83E}">
      <dsp:nvSpPr>
        <dsp:cNvPr id="0" name=""/>
        <dsp:cNvSpPr/>
      </dsp:nvSpPr>
      <dsp:spPr>
        <a:xfrm>
          <a:off x="7411341" y="3575173"/>
          <a:ext cx="1512654" cy="7998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Tasa Desempleo</a:t>
          </a:r>
        </a:p>
      </dsp:txBody>
      <dsp:txXfrm>
        <a:off x="7434767" y="3598599"/>
        <a:ext cx="1465802" cy="7529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7D02-84A3-4824-A6EF-F80555199F08}">
      <dsp:nvSpPr>
        <dsp:cNvPr id="0" name=""/>
        <dsp:cNvSpPr/>
      </dsp:nvSpPr>
      <dsp:spPr>
        <a:xfrm>
          <a:off x="8304181" y="413526"/>
          <a:ext cx="204852" cy="3791386"/>
        </a:xfrm>
        <a:prstGeom prst="rect">
          <a:avLst/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4B403-E974-413F-8666-3EE883FE496B}">
      <dsp:nvSpPr>
        <dsp:cNvPr id="0" name=""/>
        <dsp:cNvSpPr/>
      </dsp:nvSpPr>
      <dsp:spPr>
        <a:xfrm>
          <a:off x="106633" y="413526"/>
          <a:ext cx="5327889" cy="3791386"/>
        </a:xfrm>
        <a:prstGeom prst="frame">
          <a:avLst>
            <a:gd name="adj1" fmla="val 545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DDF76-BED1-4F8A-829A-32049840DA49}">
      <dsp:nvSpPr>
        <dsp:cNvPr id="0" name=""/>
        <dsp:cNvSpPr/>
      </dsp:nvSpPr>
      <dsp:spPr>
        <a:xfrm>
          <a:off x="1124239" y="799030"/>
          <a:ext cx="3140319" cy="150550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671C1-6639-4EC9-88E9-E3E13F13C118}">
      <dsp:nvSpPr>
        <dsp:cNvPr id="0" name=""/>
        <dsp:cNvSpPr/>
      </dsp:nvSpPr>
      <dsp:spPr>
        <a:xfrm>
          <a:off x="623132" y="2377277"/>
          <a:ext cx="4474479" cy="148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</a:rPr>
            <a:t>Realización de la Investigación:</a:t>
          </a:r>
        </a:p>
      </dsp:txBody>
      <dsp:txXfrm>
        <a:off x="623132" y="2377277"/>
        <a:ext cx="4474479" cy="1482116"/>
      </dsp:txXfrm>
    </dsp:sp>
    <dsp:sp modelId="{DB78E404-228A-47D7-AC0E-CCA6624B6B0F}">
      <dsp:nvSpPr>
        <dsp:cNvPr id="0" name=""/>
        <dsp:cNvSpPr/>
      </dsp:nvSpPr>
      <dsp:spPr>
        <a:xfrm>
          <a:off x="5651425" y="413526"/>
          <a:ext cx="2435852" cy="379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Esta investigación será realizada en un contexto nacional, que permita el enfoque en el sector de manufactura.</a:t>
          </a:r>
        </a:p>
      </dsp:txBody>
      <dsp:txXfrm>
        <a:off x="5651425" y="413526"/>
        <a:ext cx="2435852" cy="37913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A3844-DA6E-4C2E-8199-667CA07C6983}">
      <dsp:nvSpPr>
        <dsp:cNvPr id="0" name=""/>
        <dsp:cNvSpPr/>
      </dsp:nvSpPr>
      <dsp:spPr>
        <a:xfrm>
          <a:off x="482082" y="94144"/>
          <a:ext cx="6595798" cy="374579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6E3C9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8650B-A8F8-47A8-A0E2-F06F0EAE76FD}">
      <dsp:nvSpPr>
        <dsp:cNvPr id="0" name=""/>
        <dsp:cNvSpPr/>
      </dsp:nvSpPr>
      <dsp:spPr>
        <a:xfrm>
          <a:off x="1319748" y="2751117"/>
          <a:ext cx="171490" cy="171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4026-4682-407F-82CC-4FA677706C4F}">
      <dsp:nvSpPr>
        <dsp:cNvPr id="0" name=""/>
        <dsp:cNvSpPr/>
      </dsp:nvSpPr>
      <dsp:spPr>
        <a:xfrm>
          <a:off x="1405494" y="2836863"/>
          <a:ext cx="1536821" cy="11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6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Diseño de estrategias que ayuden a la industria de manufactura</a:t>
          </a:r>
        </a:p>
      </dsp:txBody>
      <dsp:txXfrm>
        <a:off x="1405494" y="2836863"/>
        <a:ext cx="1536821" cy="1191366"/>
      </dsp:txXfrm>
    </dsp:sp>
    <dsp:sp modelId="{06E78B09-14A7-4705-A32C-D496E2AEFE78}">
      <dsp:nvSpPr>
        <dsp:cNvPr id="0" name=""/>
        <dsp:cNvSpPr/>
      </dsp:nvSpPr>
      <dsp:spPr>
        <a:xfrm>
          <a:off x="2833484" y="1630656"/>
          <a:ext cx="310002" cy="31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347DF-A915-4589-A448-CD2BC420B7A2}">
      <dsp:nvSpPr>
        <dsp:cNvPr id="0" name=""/>
        <dsp:cNvSpPr/>
      </dsp:nvSpPr>
      <dsp:spPr>
        <a:xfrm>
          <a:off x="2988485" y="1785657"/>
          <a:ext cx="1582991" cy="22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26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Consecuencias </a:t>
          </a:r>
          <a:r>
            <a:rPr lang="es-MX" sz="2000" kern="1200" dirty="0"/>
            <a:t>económicas</a:t>
          </a:r>
          <a:r>
            <a:rPr lang="es-MX" sz="1800" kern="1200" dirty="0"/>
            <a:t> a raíz de la Pandemia por COVID-19</a:t>
          </a:r>
        </a:p>
      </dsp:txBody>
      <dsp:txXfrm>
        <a:off x="2988485" y="1785657"/>
        <a:ext cx="1582991" cy="2242571"/>
      </dsp:txXfrm>
    </dsp:sp>
    <dsp:sp modelId="{0CC6C3E3-8103-40D0-BD98-187C687994B1}">
      <dsp:nvSpPr>
        <dsp:cNvPr id="0" name=""/>
        <dsp:cNvSpPr/>
      </dsp:nvSpPr>
      <dsp:spPr>
        <a:xfrm>
          <a:off x="4653924" y="948815"/>
          <a:ext cx="428726" cy="428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83461-470D-44D1-972D-6344CEC94830}">
      <dsp:nvSpPr>
        <dsp:cNvPr id="0" name=""/>
        <dsp:cNvSpPr/>
      </dsp:nvSpPr>
      <dsp:spPr>
        <a:xfrm>
          <a:off x="4868288" y="1163179"/>
          <a:ext cx="1582991" cy="286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17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Los factores económicos que paralizaron a la industria de producción de automóviles a nivel nacional</a:t>
          </a:r>
        </a:p>
      </dsp:txBody>
      <dsp:txXfrm>
        <a:off x="4868288" y="1163179"/>
        <a:ext cx="1582991" cy="2865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9.xml"/><Relationship Id="rId4" Type="http://schemas.openxmlformats.org/officeDocument/2006/relationships/image" Target="../media/image3.png"/><Relationship Id="rId9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ecosme04@alumnos.uaq.mx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deloitte.com/mx/es/pages/dnoticias/articles/semiconductores-freno-a-industria-automotriz-html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elibro.net/es/ereader/bibliouaq/108465?page=353" TargetMode="External"/><Relationship Id="rId7" Type="http://schemas.openxmlformats.org/officeDocument/2006/relationships/hyperlink" Target="https://elibro.net/es/lc/bibliouaq/t&#237;tulos/173686?as_all=INDICES_ECONOMICOS&amp;as_all_op=unaccent_icontains&amp;prev=as" TargetMode="External"/><Relationship Id="rId12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ibro.net/es/lc/bibliouaq/titulos/62664?as_all=gestion_de_la_tecnologia_&amp;as_all_op_=unaccent_icontains&amp;prev=as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elibro.net/es/lc/bibliouaq/titulos/78962?as_all=gestion__de__la__tecnologia&amp;as_all_op=unaccent__icontains&amp;prev=as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libro.net/es/lc/bibliouaq/titulos/49068?as_all=gestion__de__la__tecnologia&amp;as_all_op=unaccent__icontains&amp;prev=as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3.png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jpeg"/><Relationship Id="rId15" Type="http://schemas.openxmlformats.org/officeDocument/2006/relationships/hyperlink" Target="https://pixabay.com/es/trace-bordo-tecnolog%C3%ADa-ciencia-3157426/" TargetMode="External"/><Relationship Id="rId10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3.png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5.xml"/><Relationship Id="rId4" Type="http://schemas.openxmlformats.org/officeDocument/2006/relationships/image" Target="../media/image3.png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.png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7.xml"/><Relationship Id="rId4" Type="http://schemas.openxmlformats.org/officeDocument/2006/relationships/image" Target="../media/image3.png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8.xml"/><Relationship Id="rId4" Type="http://schemas.openxmlformats.org/officeDocument/2006/relationships/image" Target="../media/image3.png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73EEEB5-54E6-4F81-968A-7607ED38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008" y="101238"/>
              <a:ext cx="624078" cy="824051"/>
            </a:xfrm>
            <a:prstGeom prst="rect">
              <a:avLst/>
            </a:prstGeom>
          </p:spPr>
        </p:pic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AB5BE32-9B10-4EF9-9B3A-E91BAE8A67FF}"/>
                </a:ext>
              </a:extLst>
            </p:cNvPr>
            <p:cNvGrpSpPr/>
            <p:nvPr/>
          </p:nvGrpSpPr>
          <p:grpSpPr>
            <a:xfrm>
              <a:off x="2285769" y="38557"/>
              <a:ext cx="2918099" cy="781051"/>
              <a:chOff x="458611" y="-1705663"/>
              <a:chExt cx="3093173" cy="951198"/>
            </a:xfrm>
          </p:grpSpPr>
          <p:sp>
            <p:nvSpPr>
              <p:cNvPr id="35" name="Cuadro de texto 2">
                <a:extLst>
                  <a:ext uri="{FF2B5EF4-FFF2-40B4-BE49-F238E27FC236}">
                    <a16:creationId xmlns:a16="http://schemas.microsoft.com/office/drawing/2014/main" id="{A2F9B6C2-1CA8-4E4D-AB2F-944D62CE7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6" name="Imagen 35" descr="Boomerang">
                <a:extLst>
                  <a:ext uri="{FF2B5EF4-FFF2-40B4-BE49-F238E27FC236}">
                    <a16:creationId xmlns:a16="http://schemas.microsoft.com/office/drawing/2014/main" id="{F502DFC6-BD33-486B-9401-B78FD1FA7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8D376AE-6D42-46E2-B246-A47790F6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288" y="4220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0483B94-C5CD-4A22-9ED7-BA14A315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887" y="691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71A86F5-D042-46D1-914F-A01B9396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140" y="897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696B6D-73CA-8543-AF1B-2675FDA4876F}"/>
              </a:ext>
            </a:extLst>
          </p:cNvPr>
          <p:cNvSpPr/>
          <p:nvPr/>
        </p:nvSpPr>
        <p:spPr>
          <a:xfrm>
            <a:off x="6571073" y="812184"/>
            <a:ext cx="5687028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“Impacto económico en la industria de manufactura por escasez de semiconductores”</a:t>
            </a: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5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Erika Yadira Cosme López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Ignacio Almaraz Rodríguez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56091" y="1790142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esperados: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873998" y="101606"/>
            <a:ext cx="368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200" b="1" dirty="0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200" b="1" dirty="0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200" b="1" i="1" dirty="0">
              <a:solidFill>
                <a:srgbClr val="C00000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310372-E5A7-41C9-A7DB-D36AA4FF5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154266"/>
              </p:ext>
            </p:extLst>
          </p:nvPr>
        </p:nvGraphicFramePr>
        <p:xfrm>
          <a:off x="2437583" y="1500714"/>
          <a:ext cx="7559963" cy="412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6776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80851" y="1446584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Erika Yadira Cosme López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080851" y="4763846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Contacto: </a:t>
            </a:r>
            <a:r>
              <a:rPr lang="es-MX" sz="3200" dirty="0">
                <a:hlinkClick r:id="rId3"/>
              </a:rPr>
              <a:t>ecosme04@alumnos.uaq.mx</a:t>
            </a:r>
            <a:endParaRPr lang="es-MX" sz="3200" dirty="0"/>
          </a:p>
          <a:p>
            <a:pPr algn="ctr"/>
            <a:r>
              <a:rPr lang="es-MX" sz="3200" dirty="0"/>
              <a:t>Teléfono: 442 111 4886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34F667E9-D46E-45D8-9F05-97D7B186190F}"/>
              </a:ext>
            </a:extLst>
          </p:cNvPr>
          <p:cNvSpPr/>
          <p:nvPr/>
        </p:nvSpPr>
        <p:spPr>
          <a:xfrm>
            <a:off x="3666840" y="2490296"/>
            <a:ext cx="4339997" cy="1754326"/>
          </a:xfrm>
          <a:prstGeom prst="rect">
            <a:avLst/>
          </a:prstGeom>
          <a:gradFill>
            <a:gsLst>
              <a:gs pos="0">
                <a:srgbClr val="6E3C9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 POR SU ATENCION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9225972-6A40-44AB-ABD5-F6178F7BB2D5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813741" y="1339278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Referencias Bibliográficas: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1083732" y="1780001"/>
            <a:ext cx="10498667" cy="555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0000" algn="just">
              <a:lnSpc>
                <a:spcPct val="150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Sánchez Enrique (2012). Introducción a los dispositivos y circuitos semiconductores de microondas. Recuperado de </a:t>
            </a:r>
            <a:r>
              <a:rPr lang="es-MX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https://elibro.net/es/ereader/bibliouaq/108465?page=353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Pavón Morote Julián, Hidalgo Nuchera Antonio (2015). La gestión de la innovación y la tecnología en las organizaciones. Recuperado de </a:t>
            </a:r>
            <a:r>
              <a:rPr lang="es-MX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bibliouaq - La gestión de la innovación y la tecnología en las organizaciones (elibro.net)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Gallardo Delia (2010). Tecnologías de Gestión. Recuperado de </a:t>
            </a:r>
            <a:r>
              <a:rPr lang="es-MX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bibliouaq - Tecnologías de gestión (elibro.net)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Cegarra Sánchez José (2012). Tecnologías. Recuperado de </a:t>
            </a:r>
            <a:r>
              <a:rPr lang="es-MX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https://elibro.net/es/lc/bibliouaq/titulos/62664?as_all=gestion_de_la_tecnologia_&amp;as_all_op_=unaccent_icontains&amp;prev=as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Architecnología (2021). Semiconductores: ¿Porqué hay problemas de suministros de semicomponentes? Recuperado de </a:t>
            </a:r>
            <a:r>
              <a:rPr lang="es-MX" sz="12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https://architecnologia.es/problemas-suministros-escasez-chips-semi</a:t>
            </a:r>
            <a:r>
              <a:rPr lang="es-MX" sz="12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conductores</a:t>
            </a:r>
            <a:endParaRPr lang="es-MX" sz="12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Mascarilla Miró Oscar (2021). Indicadores económicos en el comercio internacional: manual para el análisis de coyuntura. Recuperado de 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https://elibro.net/es/</a:t>
            </a:r>
            <a:r>
              <a:rPr lang="es-MX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lc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/bibliouaq/títulos/173686?as_all=INDICES_ECONOMICOS&amp;as_all_op=unaccent_icontains&amp;prev=as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Deloitte (2021). Semiconductores: ¿Porqué están frenando a la industria automotriz?. Recuperado de 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https://www2.deloitte.com/mx/es/pages/dnoticias/articles/semiconductores-freno-a-industria-automotriz-html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50000"/>
              </a:lnSpc>
              <a:spcAft>
                <a:spcPts val="800"/>
              </a:spcAft>
            </a:pP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BC8850A-7827-4A4C-BE49-55AF9648EF8B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4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B6946A64-2D98-4115-B303-5CC8603D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85" y="1214394"/>
            <a:ext cx="3932237" cy="783122"/>
          </a:xfrm>
        </p:spPr>
        <p:txBody>
          <a:bodyPr/>
          <a:lstStyle/>
          <a:p>
            <a:r>
              <a:rPr lang="es-MX" b="1" dirty="0">
                <a:latin typeface="Calibri cuerpo"/>
              </a:rPr>
              <a:t>JUSTIFICACIÓN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78A1D37D-65B5-4468-A64B-794EDAD7B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1398"/>
              </p:ext>
            </p:extLst>
          </p:nvPr>
        </p:nvGraphicFramePr>
        <p:xfrm>
          <a:off x="2294050" y="2023218"/>
          <a:ext cx="8671964" cy="368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Imagen 5" descr="Mapa digital con fondo de dispersión de luz">
            <a:extLst>
              <a:ext uri="{FF2B5EF4-FFF2-40B4-BE49-F238E27FC236}">
                <a16:creationId xmlns:a16="http://schemas.microsoft.com/office/drawing/2014/main" id="{2B06DBD8-4FB8-4CDD-B66F-2548623DCD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3455" y="2484784"/>
            <a:ext cx="1606261" cy="29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57572C42-2FD7-497A-81BA-4DE306D0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11" y="1199282"/>
            <a:ext cx="3932237" cy="1732852"/>
          </a:xfrm>
        </p:spPr>
        <p:txBody>
          <a:bodyPr>
            <a:normAutofit/>
          </a:bodyPr>
          <a:lstStyle/>
          <a:p>
            <a:br>
              <a:rPr lang="es-MX" sz="3200" dirty="0"/>
            </a:br>
            <a:b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0D6997C-FFAE-470D-999F-C96D48F62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556940"/>
              </p:ext>
            </p:extLst>
          </p:nvPr>
        </p:nvGraphicFramePr>
        <p:xfrm>
          <a:off x="1392572" y="1467824"/>
          <a:ext cx="10162732" cy="484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9EE6A551-97FF-47A3-82C3-4FA1458C2C68}"/>
              </a:ext>
            </a:extLst>
          </p:cNvPr>
          <p:cNvSpPr txBox="1"/>
          <p:nvPr/>
        </p:nvSpPr>
        <p:spPr>
          <a:xfrm>
            <a:off x="1257589" y="4229278"/>
            <a:ext cx="418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Objetivo General: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61882D-2D20-46B9-95FA-3F5EF2E55EAF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3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173030-3A75-464F-8644-5F09FCBCA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927187"/>
              </p:ext>
            </p:extLst>
          </p:nvPr>
        </p:nvGraphicFramePr>
        <p:xfrm>
          <a:off x="3786890" y="1745028"/>
          <a:ext cx="7179124" cy="446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EB9AC6C-9E11-4733-BEA4-33FECE67EF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364330" y="2424852"/>
            <a:ext cx="1658113" cy="30716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14391AF-DF45-4913-8B74-65EED4915E9C}"/>
              </a:ext>
            </a:extLst>
          </p:cNvPr>
          <p:cNvSpPr txBox="1"/>
          <p:nvPr/>
        </p:nvSpPr>
        <p:spPr>
          <a:xfrm flipH="1">
            <a:off x="5981742" y="1475607"/>
            <a:ext cx="40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Objetivos  Específicos: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A439C1-A44B-403F-BE78-2A8D5D03EE74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9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42397D5-DC70-4981-B83C-109EF66F9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514316"/>
              </p:ext>
            </p:extLst>
          </p:nvPr>
        </p:nvGraphicFramePr>
        <p:xfrm>
          <a:off x="3425086" y="1385480"/>
          <a:ext cx="7935503" cy="476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FBB3069-C66F-4893-9207-B72347BDA403}"/>
              </a:ext>
            </a:extLst>
          </p:cNvPr>
          <p:cNvSpPr txBox="1"/>
          <p:nvPr/>
        </p:nvSpPr>
        <p:spPr>
          <a:xfrm>
            <a:off x="655905" y="3438833"/>
            <a:ext cx="270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Marco Teórico: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A3C34A0D-E43A-410B-8714-F3219ED21BC9}"/>
              </a:ext>
            </a:extLst>
          </p:cNvPr>
          <p:cNvSpPr/>
          <p:nvPr/>
        </p:nvSpPr>
        <p:spPr>
          <a:xfrm>
            <a:off x="3515079" y="1373960"/>
            <a:ext cx="424778" cy="4849686"/>
          </a:xfrm>
          <a:prstGeom prst="rightBrace">
            <a:avLst/>
          </a:prstGeom>
          <a:ln>
            <a:solidFill>
              <a:srgbClr val="6E3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7DFE4F8-1366-4E21-B888-348475219A2B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7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731826" y="1391708"/>
            <a:ext cx="5796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b="1" dirty="0"/>
              <a:t>METODOLOGIA:</a:t>
            </a:r>
            <a:endParaRPr lang="es-MX" sz="2400" dirty="0"/>
          </a:p>
          <a:p>
            <a:endParaRPr lang="es-MX" sz="32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3FB380B-CDB7-4CB7-8A6E-B32FD5123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925120"/>
              </p:ext>
            </p:extLst>
          </p:nvPr>
        </p:nvGraphicFramePr>
        <p:xfrm>
          <a:off x="1998133" y="1742476"/>
          <a:ext cx="8541173" cy="411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6387A04E-8C9E-443E-A0C4-9DD336574002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5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EC318097-5565-4121-A075-D17778F28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887823"/>
              </p:ext>
            </p:extLst>
          </p:nvPr>
        </p:nvGraphicFramePr>
        <p:xfrm>
          <a:off x="5594772" y="2418383"/>
          <a:ext cx="5368761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B77682E2-BC1D-4586-8E0A-2A485D7FDC70}"/>
              </a:ext>
            </a:extLst>
          </p:cNvPr>
          <p:cNvSpPr txBox="1"/>
          <p:nvPr/>
        </p:nvSpPr>
        <p:spPr>
          <a:xfrm>
            <a:off x="5221471" y="1278363"/>
            <a:ext cx="704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Pregunta de Investigación: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2F7100E-4F98-45F8-90A3-AFD11D5E1200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5753A4F-F897-4ADA-B4C7-F6E7427E940B}"/>
              </a:ext>
            </a:extLst>
          </p:cNvPr>
          <p:cNvSpPr txBox="1"/>
          <p:nvPr/>
        </p:nvSpPr>
        <p:spPr>
          <a:xfrm>
            <a:off x="636696" y="1340246"/>
            <a:ext cx="418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Hipótesis: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06C218-39B5-4178-8277-FBAC5F32FE3B}"/>
              </a:ext>
            </a:extLst>
          </p:cNvPr>
          <p:cNvSpPr txBox="1"/>
          <p:nvPr/>
        </p:nvSpPr>
        <p:spPr>
          <a:xfrm>
            <a:off x="636696" y="2362769"/>
            <a:ext cx="332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Las industrias de manufactura de semiconductores han frenado el crecimiento económico global de mercados y ocasionaron recesión económica a razón de la Pandemia por COVID-19.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086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A613CFE-08C0-4EB0-A8C1-7784C642D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856051"/>
              </p:ext>
            </p:extLst>
          </p:nvPr>
        </p:nvGraphicFramePr>
        <p:xfrm>
          <a:off x="1686559" y="1350440"/>
          <a:ext cx="9116907" cy="49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FAD17417-2095-49DB-A4BA-6B11F8B09588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1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Erika Yadira Cosme López/ Maestría en Gestión de la Tecnología/ 3er. Cuatrimestre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879A149-34BD-41C7-BE01-359567538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805131"/>
              </p:ext>
            </p:extLst>
          </p:nvPr>
        </p:nvGraphicFramePr>
        <p:xfrm>
          <a:off x="1817631" y="1404515"/>
          <a:ext cx="8615667" cy="492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E60DDF5B-9726-435F-AF5B-8452BDBBCB6C}"/>
              </a:ext>
            </a:extLst>
          </p:cNvPr>
          <p:cNvSpPr txBox="1"/>
          <p:nvPr/>
        </p:nvSpPr>
        <p:spPr>
          <a:xfrm>
            <a:off x="7630222" y="77947"/>
            <a:ext cx="254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s-MX" sz="1100" b="1">
                <a:solidFill>
                  <a:srgbClr val="00182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Impacto económico en la industria de manufactura por escasez de semiconductores</a:t>
            </a:r>
            <a:r>
              <a:rPr lang="es-MX" sz="1100" b="1">
                <a:solidFill>
                  <a:srgbClr val="00182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s-MX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99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7477</TotalTime>
  <Words>1463</Words>
  <Application>Microsoft Office PowerPoint</Application>
  <PresentationFormat>Panorámica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cuerpo</vt:lpstr>
      <vt:lpstr>Calibri Light</vt:lpstr>
      <vt:lpstr>Times New Roman</vt:lpstr>
      <vt:lpstr>Tema de Office</vt:lpstr>
      <vt:lpstr>Presentación de PowerPoint</vt:lpstr>
      <vt:lpstr>JUSTIFICACIÓN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Erika Yadira Cosme Lopez</cp:lastModifiedBy>
  <cp:revision>35</cp:revision>
  <dcterms:created xsi:type="dcterms:W3CDTF">2020-09-22T18:49:23Z</dcterms:created>
  <dcterms:modified xsi:type="dcterms:W3CDTF">2021-11-05T23:45:25Z</dcterms:modified>
</cp:coreProperties>
</file>