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1" r:id="rId4"/>
    <p:sldId id="262" r:id="rId5"/>
    <p:sldId id="257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59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06"/>
    <p:restoredTop sz="94728"/>
  </p:normalViewPr>
  <p:slideViewPr>
    <p:cSldViewPr snapToGrid="0" snapToObjects="1">
      <p:cViewPr varScale="1">
        <p:scale>
          <a:sx n="68" d="100"/>
          <a:sy n="68" d="100"/>
        </p:scale>
        <p:origin x="10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74767A-4143-4ED6-86D7-A6EC78310085}" type="doc">
      <dgm:prSet loTypeId="urn:microsoft.com/office/officeart/2008/layout/AlternatingHexagons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95BFD00F-07AD-4465-A593-0E20B7E76E6F}">
      <dgm:prSet phldrT="[Texto]" custT="1"/>
      <dgm:spPr/>
      <dgm:t>
        <a:bodyPr/>
        <a:lstStyle/>
        <a:p>
          <a:r>
            <a:rPr lang="es-ES" sz="1400" dirty="0">
              <a:solidFill>
                <a:schemeClr val="tx1"/>
              </a:solidFill>
            </a:rPr>
            <a:t>Entrevista </a:t>
          </a:r>
          <a:r>
            <a:rPr lang="es-ES" sz="1400" dirty="0" err="1">
              <a:solidFill>
                <a:schemeClr val="tx1"/>
              </a:solidFill>
            </a:rPr>
            <a:t>semi-estructurada</a:t>
          </a:r>
          <a:endParaRPr lang="es-ES" sz="1400" dirty="0">
            <a:solidFill>
              <a:schemeClr val="tx1"/>
            </a:solidFill>
          </a:endParaRPr>
        </a:p>
      </dgm:t>
    </dgm:pt>
    <dgm:pt modelId="{EE6551F2-361D-4A09-AF16-782E70C3F0C1}" type="parTrans" cxnId="{087CFA63-DFBE-4C62-8D93-C3176F5D47E9}">
      <dgm:prSet/>
      <dgm:spPr/>
      <dgm:t>
        <a:bodyPr/>
        <a:lstStyle/>
        <a:p>
          <a:endParaRPr lang="es-ES" sz="4000">
            <a:solidFill>
              <a:schemeClr val="tx1"/>
            </a:solidFill>
          </a:endParaRPr>
        </a:p>
      </dgm:t>
    </dgm:pt>
    <dgm:pt modelId="{F80BF669-4828-4989-B354-2B97FA8E9894}" type="sibTrans" cxnId="{087CFA63-DFBE-4C62-8D93-C3176F5D47E9}">
      <dgm:prSet custT="1"/>
      <dgm:spPr/>
      <dgm:t>
        <a:bodyPr/>
        <a:lstStyle/>
        <a:p>
          <a:endParaRPr lang="es-ES" sz="6600">
            <a:solidFill>
              <a:schemeClr val="tx1"/>
            </a:solidFill>
          </a:endParaRPr>
        </a:p>
      </dgm:t>
    </dgm:pt>
    <dgm:pt modelId="{970C274B-599F-481E-BC06-29DA4F41FA12}">
      <dgm:prSet phldrT="[Texto]" custT="1"/>
      <dgm:spPr/>
      <dgm:t>
        <a:bodyPr/>
        <a:lstStyle/>
        <a:p>
          <a:r>
            <a:rPr lang="es-ES" sz="1400">
              <a:solidFill>
                <a:schemeClr val="tx1"/>
              </a:solidFill>
            </a:rPr>
            <a:t>Elemento </a:t>
          </a:r>
        </a:p>
        <a:p>
          <a:r>
            <a:rPr lang="es-ES" sz="1400">
              <a:solidFill>
                <a:schemeClr val="tx1"/>
              </a:solidFill>
            </a:rPr>
            <a:t>cualitativo</a:t>
          </a:r>
          <a:endParaRPr lang="es-ES" sz="1400" dirty="0">
            <a:solidFill>
              <a:schemeClr val="tx1"/>
            </a:solidFill>
          </a:endParaRPr>
        </a:p>
      </dgm:t>
    </dgm:pt>
    <dgm:pt modelId="{608F9D14-402F-4AF6-9C96-FA256AD0ACC9}" type="parTrans" cxnId="{1DEF2D7B-AF9E-4304-ACE9-46FD7676EE8C}">
      <dgm:prSet/>
      <dgm:spPr/>
      <dgm:t>
        <a:bodyPr/>
        <a:lstStyle/>
        <a:p>
          <a:endParaRPr lang="es-ES" sz="4000">
            <a:solidFill>
              <a:schemeClr val="tx1"/>
            </a:solidFill>
          </a:endParaRPr>
        </a:p>
      </dgm:t>
    </dgm:pt>
    <dgm:pt modelId="{CBCE9859-CD70-4657-A1B2-CFF1F450A1B9}" type="sibTrans" cxnId="{1DEF2D7B-AF9E-4304-ACE9-46FD7676EE8C}">
      <dgm:prSet/>
      <dgm:spPr/>
      <dgm:t>
        <a:bodyPr/>
        <a:lstStyle/>
        <a:p>
          <a:endParaRPr lang="es-ES" sz="4000">
            <a:solidFill>
              <a:schemeClr val="tx1"/>
            </a:solidFill>
          </a:endParaRPr>
        </a:p>
      </dgm:t>
    </dgm:pt>
    <dgm:pt modelId="{4A52D081-9BD8-40B6-AF4E-8D3AC9D27F66}">
      <dgm:prSet phldrT="[Texto]" custT="1"/>
      <dgm:spPr/>
      <dgm:t>
        <a:bodyPr/>
        <a:lstStyle/>
        <a:p>
          <a:r>
            <a:rPr lang="es-ES" sz="1200">
              <a:solidFill>
                <a:schemeClr val="tx1"/>
              </a:solidFill>
            </a:rPr>
            <a:t>Conceptos de Interés para la organización</a:t>
          </a:r>
          <a:endParaRPr lang="es-ES" sz="1200" dirty="0">
            <a:solidFill>
              <a:schemeClr val="tx1"/>
            </a:solidFill>
          </a:endParaRPr>
        </a:p>
      </dgm:t>
    </dgm:pt>
    <dgm:pt modelId="{E7D4F52C-5097-4468-9BB4-D5525318E278}" type="parTrans" cxnId="{F6EBAC18-8176-410B-92B7-0DB79D95048B}">
      <dgm:prSet/>
      <dgm:spPr/>
      <dgm:t>
        <a:bodyPr/>
        <a:lstStyle/>
        <a:p>
          <a:endParaRPr lang="es-ES" sz="4000">
            <a:solidFill>
              <a:schemeClr val="tx1"/>
            </a:solidFill>
          </a:endParaRPr>
        </a:p>
      </dgm:t>
    </dgm:pt>
    <dgm:pt modelId="{B5990EC5-DBD1-4854-AC84-C8F25DE8817B}" type="sibTrans" cxnId="{F6EBAC18-8176-410B-92B7-0DB79D95048B}">
      <dgm:prSet custT="1"/>
      <dgm:spPr/>
      <dgm:t>
        <a:bodyPr/>
        <a:lstStyle/>
        <a:p>
          <a:endParaRPr lang="es-ES" sz="6600">
            <a:solidFill>
              <a:schemeClr val="tx1"/>
            </a:solidFill>
          </a:endParaRPr>
        </a:p>
      </dgm:t>
    </dgm:pt>
    <dgm:pt modelId="{5F9B204D-E4C7-4A68-8C4C-406582A4B602}">
      <dgm:prSet phldrT="[Texto]" custT="1"/>
      <dgm:spPr/>
      <dgm:t>
        <a:bodyPr/>
        <a:lstStyle/>
        <a:p>
          <a:r>
            <a:rPr lang="es-ES" sz="1400">
              <a:solidFill>
                <a:schemeClr val="tx1"/>
              </a:solidFill>
            </a:rPr>
            <a:t>Determinación </a:t>
          </a:r>
        </a:p>
        <a:p>
          <a:r>
            <a:rPr lang="es-ES" sz="1400">
              <a:solidFill>
                <a:schemeClr val="tx1"/>
              </a:solidFill>
            </a:rPr>
            <a:t>de variables</a:t>
          </a:r>
          <a:endParaRPr lang="es-ES" sz="1400" dirty="0">
            <a:solidFill>
              <a:schemeClr val="tx1"/>
            </a:solidFill>
          </a:endParaRPr>
        </a:p>
      </dgm:t>
    </dgm:pt>
    <dgm:pt modelId="{7ECFC172-1CC1-47ED-805B-07E960083F24}" type="parTrans" cxnId="{1093AD07-D0ED-4922-88C4-C182439A746E}">
      <dgm:prSet/>
      <dgm:spPr/>
      <dgm:t>
        <a:bodyPr/>
        <a:lstStyle/>
        <a:p>
          <a:endParaRPr lang="es-ES" sz="4000">
            <a:solidFill>
              <a:schemeClr val="tx1"/>
            </a:solidFill>
          </a:endParaRPr>
        </a:p>
      </dgm:t>
    </dgm:pt>
    <dgm:pt modelId="{ADA61D27-2AB8-49E1-9249-275CD54CDAC2}" type="sibTrans" cxnId="{1093AD07-D0ED-4922-88C4-C182439A746E}">
      <dgm:prSet/>
      <dgm:spPr/>
      <dgm:t>
        <a:bodyPr/>
        <a:lstStyle/>
        <a:p>
          <a:endParaRPr lang="es-ES" sz="4000">
            <a:solidFill>
              <a:schemeClr val="tx1"/>
            </a:solidFill>
          </a:endParaRPr>
        </a:p>
      </dgm:t>
    </dgm:pt>
    <dgm:pt modelId="{28583D48-693C-45BD-BAE5-A25B0C6B344D}">
      <dgm:prSet phldrT="[Texto]" custT="1"/>
      <dgm:spPr/>
      <dgm:t>
        <a:bodyPr/>
        <a:lstStyle/>
        <a:p>
          <a:r>
            <a:rPr lang="es-ES" sz="1400">
              <a:solidFill>
                <a:schemeClr val="tx1"/>
              </a:solidFill>
            </a:rPr>
            <a:t>Encuesta basada en los resultados de la entrevista</a:t>
          </a:r>
          <a:endParaRPr lang="es-ES" sz="1400" dirty="0">
            <a:solidFill>
              <a:schemeClr val="tx1"/>
            </a:solidFill>
          </a:endParaRPr>
        </a:p>
      </dgm:t>
    </dgm:pt>
    <dgm:pt modelId="{0A91213F-2E33-413C-AA7A-4E42325CB8CF}" type="parTrans" cxnId="{032C35DE-141E-453E-A0C2-970A9D1438BA}">
      <dgm:prSet/>
      <dgm:spPr/>
      <dgm:t>
        <a:bodyPr/>
        <a:lstStyle/>
        <a:p>
          <a:endParaRPr lang="es-ES" sz="4000">
            <a:solidFill>
              <a:schemeClr val="tx1"/>
            </a:solidFill>
          </a:endParaRPr>
        </a:p>
      </dgm:t>
    </dgm:pt>
    <dgm:pt modelId="{6F806241-20AB-4484-BEA6-3C00719D2BE6}" type="sibTrans" cxnId="{032C35DE-141E-453E-A0C2-970A9D1438BA}">
      <dgm:prSet custT="1"/>
      <dgm:spPr/>
      <dgm:t>
        <a:bodyPr/>
        <a:lstStyle/>
        <a:p>
          <a:endParaRPr lang="es-ES" sz="6600">
            <a:solidFill>
              <a:schemeClr val="tx1"/>
            </a:solidFill>
          </a:endParaRPr>
        </a:p>
      </dgm:t>
    </dgm:pt>
    <dgm:pt modelId="{0A09E313-54DA-4F46-890A-EDC9E88C753E}">
      <dgm:prSet phldrT="[Texto]" custT="1"/>
      <dgm:spPr/>
      <dgm:t>
        <a:bodyPr/>
        <a:lstStyle/>
        <a:p>
          <a:r>
            <a:rPr lang="es-ES" sz="1400">
              <a:solidFill>
                <a:schemeClr val="tx1"/>
              </a:solidFill>
            </a:rPr>
            <a:t>Elemento </a:t>
          </a:r>
        </a:p>
        <a:p>
          <a:r>
            <a:rPr lang="es-ES" sz="1400">
              <a:solidFill>
                <a:schemeClr val="tx1"/>
              </a:solidFill>
            </a:rPr>
            <a:t>cuantitativo</a:t>
          </a:r>
          <a:endParaRPr lang="es-ES" sz="1400" dirty="0">
            <a:solidFill>
              <a:schemeClr val="tx1"/>
            </a:solidFill>
          </a:endParaRPr>
        </a:p>
      </dgm:t>
    </dgm:pt>
    <dgm:pt modelId="{5E15AFF0-EAA6-46ED-BC23-3006A81FBC2B}" type="parTrans" cxnId="{DFF8FE7D-ED2A-4C05-A58A-53C4525CDF60}">
      <dgm:prSet/>
      <dgm:spPr/>
      <dgm:t>
        <a:bodyPr/>
        <a:lstStyle/>
        <a:p>
          <a:endParaRPr lang="es-ES" sz="4000">
            <a:solidFill>
              <a:schemeClr val="tx1"/>
            </a:solidFill>
          </a:endParaRPr>
        </a:p>
      </dgm:t>
    </dgm:pt>
    <dgm:pt modelId="{C11114CD-CEC6-4842-9F76-AFC818F728CB}" type="sibTrans" cxnId="{DFF8FE7D-ED2A-4C05-A58A-53C4525CDF60}">
      <dgm:prSet/>
      <dgm:spPr/>
      <dgm:t>
        <a:bodyPr/>
        <a:lstStyle/>
        <a:p>
          <a:endParaRPr lang="es-ES" sz="4000">
            <a:solidFill>
              <a:schemeClr val="tx1"/>
            </a:solidFill>
          </a:endParaRPr>
        </a:p>
      </dgm:t>
    </dgm:pt>
    <dgm:pt modelId="{C27260A9-DC82-4D43-A761-AB158F468D33}" type="pres">
      <dgm:prSet presAssocID="{AE74767A-4143-4ED6-86D7-A6EC78310085}" presName="Name0" presStyleCnt="0">
        <dgm:presLayoutVars>
          <dgm:chMax/>
          <dgm:chPref/>
          <dgm:dir/>
          <dgm:animLvl val="lvl"/>
        </dgm:presLayoutVars>
      </dgm:prSet>
      <dgm:spPr/>
    </dgm:pt>
    <dgm:pt modelId="{A0A44E35-33FF-47CC-997B-D31AB60D3044}" type="pres">
      <dgm:prSet presAssocID="{95BFD00F-07AD-4465-A593-0E20B7E76E6F}" presName="composite" presStyleCnt="0"/>
      <dgm:spPr/>
    </dgm:pt>
    <dgm:pt modelId="{945DBE51-4C99-45DF-A41F-D09A459F160B}" type="pres">
      <dgm:prSet presAssocID="{95BFD00F-07AD-4465-A593-0E20B7E76E6F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E898CE36-939F-4581-AA7F-03E4C9A8A22F}" type="pres">
      <dgm:prSet presAssocID="{95BFD00F-07AD-4465-A593-0E20B7E76E6F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32193BDA-3B5B-4083-A5B4-DBF83875AD92}" type="pres">
      <dgm:prSet presAssocID="{95BFD00F-07AD-4465-A593-0E20B7E76E6F}" presName="BalanceSpacing" presStyleCnt="0"/>
      <dgm:spPr/>
    </dgm:pt>
    <dgm:pt modelId="{DAD35921-F81D-4CE0-B0C2-871688367BDD}" type="pres">
      <dgm:prSet presAssocID="{95BFD00F-07AD-4465-A593-0E20B7E76E6F}" presName="BalanceSpacing1" presStyleCnt="0"/>
      <dgm:spPr/>
    </dgm:pt>
    <dgm:pt modelId="{4AAC56D6-ED19-4555-A205-F6274B4DA060}" type="pres">
      <dgm:prSet presAssocID="{F80BF669-4828-4989-B354-2B97FA8E9894}" presName="Accent1Text" presStyleLbl="node1" presStyleIdx="1" presStyleCnt="6"/>
      <dgm:spPr/>
    </dgm:pt>
    <dgm:pt modelId="{571D1EF3-D0A9-4156-AEA1-61BCE8C1FF33}" type="pres">
      <dgm:prSet presAssocID="{F80BF669-4828-4989-B354-2B97FA8E9894}" presName="spaceBetweenRectangles" presStyleCnt="0"/>
      <dgm:spPr/>
    </dgm:pt>
    <dgm:pt modelId="{660A0ADD-1588-4DC5-A27B-5FAE14B61ACF}" type="pres">
      <dgm:prSet presAssocID="{4A52D081-9BD8-40B6-AF4E-8D3AC9D27F66}" presName="composite" presStyleCnt="0"/>
      <dgm:spPr/>
    </dgm:pt>
    <dgm:pt modelId="{C3C99A66-B1D5-4DB3-AD8B-884F9BED37EC}" type="pres">
      <dgm:prSet presAssocID="{4A52D081-9BD8-40B6-AF4E-8D3AC9D27F6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B9F9F834-1462-4467-A59A-31EF7C11C7A8}" type="pres">
      <dgm:prSet presAssocID="{4A52D081-9BD8-40B6-AF4E-8D3AC9D27F66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3E45841-A775-444A-A48B-BF146EABCC73}" type="pres">
      <dgm:prSet presAssocID="{4A52D081-9BD8-40B6-AF4E-8D3AC9D27F66}" presName="BalanceSpacing" presStyleCnt="0"/>
      <dgm:spPr/>
    </dgm:pt>
    <dgm:pt modelId="{682CF804-889B-4377-9BA0-406D027B5083}" type="pres">
      <dgm:prSet presAssocID="{4A52D081-9BD8-40B6-AF4E-8D3AC9D27F66}" presName="BalanceSpacing1" presStyleCnt="0"/>
      <dgm:spPr/>
    </dgm:pt>
    <dgm:pt modelId="{D1AFA724-3FD7-4A15-8BC8-61A2E2B3332A}" type="pres">
      <dgm:prSet presAssocID="{B5990EC5-DBD1-4854-AC84-C8F25DE8817B}" presName="Accent1Text" presStyleLbl="node1" presStyleIdx="3" presStyleCnt="6"/>
      <dgm:spPr/>
    </dgm:pt>
    <dgm:pt modelId="{4B2DB5F1-A4BC-4ECD-BBDC-8EBC21D4FB70}" type="pres">
      <dgm:prSet presAssocID="{B5990EC5-DBD1-4854-AC84-C8F25DE8817B}" presName="spaceBetweenRectangles" presStyleCnt="0"/>
      <dgm:spPr/>
    </dgm:pt>
    <dgm:pt modelId="{3804DDFE-2489-4D8D-A9A5-5B7AF639E281}" type="pres">
      <dgm:prSet presAssocID="{28583D48-693C-45BD-BAE5-A25B0C6B344D}" presName="composite" presStyleCnt="0"/>
      <dgm:spPr/>
    </dgm:pt>
    <dgm:pt modelId="{CD48A421-1B23-432E-B100-E675427770D6}" type="pres">
      <dgm:prSet presAssocID="{28583D48-693C-45BD-BAE5-A25B0C6B344D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0EA9B39A-86BC-4330-AA95-D63738D76EC6}" type="pres">
      <dgm:prSet presAssocID="{28583D48-693C-45BD-BAE5-A25B0C6B344D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E74D991B-7DBB-4894-8487-FFCD97E70FBB}" type="pres">
      <dgm:prSet presAssocID="{28583D48-693C-45BD-BAE5-A25B0C6B344D}" presName="BalanceSpacing" presStyleCnt="0"/>
      <dgm:spPr/>
    </dgm:pt>
    <dgm:pt modelId="{1319516C-7DB9-4275-A1A6-C07FCF9733EE}" type="pres">
      <dgm:prSet presAssocID="{28583D48-693C-45BD-BAE5-A25B0C6B344D}" presName="BalanceSpacing1" presStyleCnt="0"/>
      <dgm:spPr/>
    </dgm:pt>
    <dgm:pt modelId="{5D567156-60C0-467E-9FFF-A02548FDECBD}" type="pres">
      <dgm:prSet presAssocID="{6F806241-20AB-4484-BEA6-3C00719D2BE6}" presName="Accent1Text" presStyleLbl="node1" presStyleIdx="5" presStyleCnt="6"/>
      <dgm:spPr/>
    </dgm:pt>
  </dgm:ptLst>
  <dgm:cxnLst>
    <dgm:cxn modelId="{1093AD07-D0ED-4922-88C4-C182439A746E}" srcId="{4A52D081-9BD8-40B6-AF4E-8D3AC9D27F66}" destId="{5F9B204D-E4C7-4A68-8C4C-406582A4B602}" srcOrd="0" destOrd="0" parTransId="{7ECFC172-1CC1-47ED-805B-07E960083F24}" sibTransId="{ADA61D27-2AB8-49E1-9249-275CD54CDAC2}"/>
    <dgm:cxn modelId="{3C9BD814-0EEC-4018-971E-18F7730C1DDF}" type="presOf" srcId="{28583D48-693C-45BD-BAE5-A25B0C6B344D}" destId="{CD48A421-1B23-432E-B100-E675427770D6}" srcOrd="0" destOrd="0" presId="urn:microsoft.com/office/officeart/2008/layout/AlternatingHexagons"/>
    <dgm:cxn modelId="{F6EBAC18-8176-410B-92B7-0DB79D95048B}" srcId="{AE74767A-4143-4ED6-86D7-A6EC78310085}" destId="{4A52D081-9BD8-40B6-AF4E-8D3AC9D27F66}" srcOrd="1" destOrd="0" parTransId="{E7D4F52C-5097-4468-9BB4-D5525318E278}" sibTransId="{B5990EC5-DBD1-4854-AC84-C8F25DE8817B}"/>
    <dgm:cxn modelId="{087CFA63-DFBE-4C62-8D93-C3176F5D47E9}" srcId="{AE74767A-4143-4ED6-86D7-A6EC78310085}" destId="{95BFD00F-07AD-4465-A593-0E20B7E76E6F}" srcOrd="0" destOrd="0" parTransId="{EE6551F2-361D-4A09-AF16-782E70C3F0C1}" sibTransId="{F80BF669-4828-4989-B354-2B97FA8E9894}"/>
    <dgm:cxn modelId="{CD371966-6BE3-48D0-9CAB-903F0F3F03DC}" type="presOf" srcId="{AE74767A-4143-4ED6-86D7-A6EC78310085}" destId="{C27260A9-DC82-4D43-A761-AB158F468D33}" srcOrd="0" destOrd="0" presId="urn:microsoft.com/office/officeart/2008/layout/AlternatingHexagons"/>
    <dgm:cxn modelId="{1DEF2D7B-AF9E-4304-ACE9-46FD7676EE8C}" srcId="{95BFD00F-07AD-4465-A593-0E20B7E76E6F}" destId="{970C274B-599F-481E-BC06-29DA4F41FA12}" srcOrd="0" destOrd="0" parTransId="{608F9D14-402F-4AF6-9C96-FA256AD0ACC9}" sibTransId="{CBCE9859-CD70-4657-A1B2-CFF1F450A1B9}"/>
    <dgm:cxn modelId="{DFF8FE7D-ED2A-4C05-A58A-53C4525CDF60}" srcId="{28583D48-693C-45BD-BAE5-A25B0C6B344D}" destId="{0A09E313-54DA-4F46-890A-EDC9E88C753E}" srcOrd="0" destOrd="0" parTransId="{5E15AFF0-EAA6-46ED-BC23-3006A81FBC2B}" sibTransId="{C11114CD-CEC6-4842-9F76-AFC818F728CB}"/>
    <dgm:cxn modelId="{5037517F-E19D-43C6-B161-09E2A2EBDDEC}" type="presOf" srcId="{B5990EC5-DBD1-4854-AC84-C8F25DE8817B}" destId="{D1AFA724-3FD7-4A15-8BC8-61A2E2B3332A}" srcOrd="0" destOrd="0" presId="urn:microsoft.com/office/officeart/2008/layout/AlternatingHexagons"/>
    <dgm:cxn modelId="{2AAC2F9E-0269-4F1E-9138-4A0439CBE9F9}" type="presOf" srcId="{0A09E313-54DA-4F46-890A-EDC9E88C753E}" destId="{0EA9B39A-86BC-4330-AA95-D63738D76EC6}" srcOrd="0" destOrd="0" presId="urn:microsoft.com/office/officeart/2008/layout/AlternatingHexagons"/>
    <dgm:cxn modelId="{3E8E7BA2-B8E8-43A2-B1C4-4A267ECF105A}" type="presOf" srcId="{970C274B-599F-481E-BC06-29DA4F41FA12}" destId="{E898CE36-939F-4581-AA7F-03E4C9A8A22F}" srcOrd="0" destOrd="0" presId="urn:microsoft.com/office/officeart/2008/layout/AlternatingHexagons"/>
    <dgm:cxn modelId="{165DB0B0-79D6-47D3-962C-1D2101BC88F5}" type="presOf" srcId="{4A52D081-9BD8-40B6-AF4E-8D3AC9D27F66}" destId="{C3C99A66-B1D5-4DB3-AD8B-884F9BED37EC}" srcOrd="0" destOrd="0" presId="urn:microsoft.com/office/officeart/2008/layout/AlternatingHexagons"/>
    <dgm:cxn modelId="{73CCE3B3-BA09-48DB-BE33-875EC902860D}" type="presOf" srcId="{5F9B204D-E4C7-4A68-8C4C-406582A4B602}" destId="{B9F9F834-1462-4467-A59A-31EF7C11C7A8}" srcOrd="0" destOrd="0" presId="urn:microsoft.com/office/officeart/2008/layout/AlternatingHexagons"/>
    <dgm:cxn modelId="{CA2804B7-28EB-4D2F-8FC0-B36ED739DF2F}" type="presOf" srcId="{F80BF669-4828-4989-B354-2B97FA8E9894}" destId="{4AAC56D6-ED19-4555-A205-F6274B4DA060}" srcOrd="0" destOrd="0" presId="urn:microsoft.com/office/officeart/2008/layout/AlternatingHexagons"/>
    <dgm:cxn modelId="{88F673D4-C433-41E3-801E-5BA2E4895D4B}" type="presOf" srcId="{95BFD00F-07AD-4465-A593-0E20B7E76E6F}" destId="{945DBE51-4C99-45DF-A41F-D09A459F160B}" srcOrd="0" destOrd="0" presId="urn:microsoft.com/office/officeart/2008/layout/AlternatingHexagons"/>
    <dgm:cxn modelId="{7223A4D6-ABA6-498C-8723-2A8DF7F120E4}" type="presOf" srcId="{6F806241-20AB-4484-BEA6-3C00719D2BE6}" destId="{5D567156-60C0-467E-9FFF-A02548FDECBD}" srcOrd="0" destOrd="0" presId="urn:microsoft.com/office/officeart/2008/layout/AlternatingHexagons"/>
    <dgm:cxn modelId="{032C35DE-141E-453E-A0C2-970A9D1438BA}" srcId="{AE74767A-4143-4ED6-86D7-A6EC78310085}" destId="{28583D48-693C-45BD-BAE5-A25B0C6B344D}" srcOrd="2" destOrd="0" parTransId="{0A91213F-2E33-413C-AA7A-4E42325CB8CF}" sibTransId="{6F806241-20AB-4484-BEA6-3C00719D2BE6}"/>
    <dgm:cxn modelId="{171F72F6-3270-4628-8F28-6A433E6F3245}" type="presParOf" srcId="{C27260A9-DC82-4D43-A761-AB158F468D33}" destId="{A0A44E35-33FF-47CC-997B-D31AB60D3044}" srcOrd="0" destOrd="0" presId="urn:microsoft.com/office/officeart/2008/layout/AlternatingHexagons"/>
    <dgm:cxn modelId="{17332E16-67DF-4D5B-9BD0-A03A60503FC1}" type="presParOf" srcId="{A0A44E35-33FF-47CC-997B-D31AB60D3044}" destId="{945DBE51-4C99-45DF-A41F-D09A459F160B}" srcOrd="0" destOrd="0" presId="urn:microsoft.com/office/officeart/2008/layout/AlternatingHexagons"/>
    <dgm:cxn modelId="{96C01D47-363C-4BFD-9FD6-3C9ED051C87A}" type="presParOf" srcId="{A0A44E35-33FF-47CC-997B-D31AB60D3044}" destId="{E898CE36-939F-4581-AA7F-03E4C9A8A22F}" srcOrd="1" destOrd="0" presId="urn:microsoft.com/office/officeart/2008/layout/AlternatingHexagons"/>
    <dgm:cxn modelId="{FB5307EB-793C-47BB-B5C8-5BD8EF52776F}" type="presParOf" srcId="{A0A44E35-33FF-47CC-997B-D31AB60D3044}" destId="{32193BDA-3B5B-4083-A5B4-DBF83875AD92}" srcOrd="2" destOrd="0" presId="urn:microsoft.com/office/officeart/2008/layout/AlternatingHexagons"/>
    <dgm:cxn modelId="{58EAA779-6AC7-4F24-9E48-A0C18AAE694E}" type="presParOf" srcId="{A0A44E35-33FF-47CC-997B-D31AB60D3044}" destId="{DAD35921-F81D-4CE0-B0C2-871688367BDD}" srcOrd="3" destOrd="0" presId="urn:microsoft.com/office/officeart/2008/layout/AlternatingHexagons"/>
    <dgm:cxn modelId="{8B84D69C-21E1-427F-85B9-9300F81A71A8}" type="presParOf" srcId="{A0A44E35-33FF-47CC-997B-D31AB60D3044}" destId="{4AAC56D6-ED19-4555-A205-F6274B4DA060}" srcOrd="4" destOrd="0" presId="urn:microsoft.com/office/officeart/2008/layout/AlternatingHexagons"/>
    <dgm:cxn modelId="{4B4BE356-2ED8-4C23-AFAB-52F4B1A08C0D}" type="presParOf" srcId="{C27260A9-DC82-4D43-A761-AB158F468D33}" destId="{571D1EF3-D0A9-4156-AEA1-61BCE8C1FF33}" srcOrd="1" destOrd="0" presId="urn:microsoft.com/office/officeart/2008/layout/AlternatingHexagons"/>
    <dgm:cxn modelId="{8FDB6504-3F6C-4EFA-BE38-6B9F9575A89C}" type="presParOf" srcId="{C27260A9-DC82-4D43-A761-AB158F468D33}" destId="{660A0ADD-1588-4DC5-A27B-5FAE14B61ACF}" srcOrd="2" destOrd="0" presId="urn:microsoft.com/office/officeart/2008/layout/AlternatingHexagons"/>
    <dgm:cxn modelId="{7C942536-065D-44C3-B39D-D47999E9E6AD}" type="presParOf" srcId="{660A0ADD-1588-4DC5-A27B-5FAE14B61ACF}" destId="{C3C99A66-B1D5-4DB3-AD8B-884F9BED37EC}" srcOrd="0" destOrd="0" presId="urn:microsoft.com/office/officeart/2008/layout/AlternatingHexagons"/>
    <dgm:cxn modelId="{4DFE753E-F5D1-4F0F-A4D9-5397723301D0}" type="presParOf" srcId="{660A0ADD-1588-4DC5-A27B-5FAE14B61ACF}" destId="{B9F9F834-1462-4467-A59A-31EF7C11C7A8}" srcOrd="1" destOrd="0" presId="urn:microsoft.com/office/officeart/2008/layout/AlternatingHexagons"/>
    <dgm:cxn modelId="{CB796C26-D96F-4F6A-829C-11AAF50A0805}" type="presParOf" srcId="{660A0ADD-1588-4DC5-A27B-5FAE14B61ACF}" destId="{F3E45841-A775-444A-A48B-BF146EABCC73}" srcOrd="2" destOrd="0" presId="urn:microsoft.com/office/officeart/2008/layout/AlternatingHexagons"/>
    <dgm:cxn modelId="{CE4A6B44-08C4-4260-A5A7-A31B51A978DD}" type="presParOf" srcId="{660A0ADD-1588-4DC5-A27B-5FAE14B61ACF}" destId="{682CF804-889B-4377-9BA0-406D027B5083}" srcOrd="3" destOrd="0" presId="urn:microsoft.com/office/officeart/2008/layout/AlternatingHexagons"/>
    <dgm:cxn modelId="{790BB9BB-0FBF-4812-B7FC-16B85612B8AC}" type="presParOf" srcId="{660A0ADD-1588-4DC5-A27B-5FAE14B61ACF}" destId="{D1AFA724-3FD7-4A15-8BC8-61A2E2B3332A}" srcOrd="4" destOrd="0" presId="urn:microsoft.com/office/officeart/2008/layout/AlternatingHexagons"/>
    <dgm:cxn modelId="{B1E9AE6D-0B1D-4CD4-9499-1655AE67EDA1}" type="presParOf" srcId="{C27260A9-DC82-4D43-A761-AB158F468D33}" destId="{4B2DB5F1-A4BC-4ECD-BBDC-8EBC21D4FB70}" srcOrd="3" destOrd="0" presId="urn:microsoft.com/office/officeart/2008/layout/AlternatingHexagons"/>
    <dgm:cxn modelId="{E9427F8E-E62F-4F69-A5B6-D0C438E7F49F}" type="presParOf" srcId="{C27260A9-DC82-4D43-A761-AB158F468D33}" destId="{3804DDFE-2489-4D8D-A9A5-5B7AF639E281}" srcOrd="4" destOrd="0" presId="urn:microsoft.com/office/officeart/2008/layout/AlternatingHexagons"/>
    <dgm:cxn modelId="{B7141DA2-8EC5-4D88-A9A4-D5598DC89468}" type="presParOf" srcId="{3804DDFE-2489-4D8D-A9A5-5B7AF639E281}" destId="{CD48A421-1B23-432E-B100-E675427770D6}" srcOrd="0" destOrd="0" presId="urn:microsoft.com/office/officeart/2008/layout/AlternatingHexagons"/>
    <dgm:cxn modelId="{D18A5727-9A3A-4A21-BC2F-6EB3ADD8C765}" type="presParOf" srcId="{3804DDFE-2489-4D8D-A9A5-5B7AF639E281}" destId="{0EA9B39A-86BC-4330-AA95-D63738D76EC6}" srcOrd="1" destOrd="0" presId="urn:microsoft.com/office/officeart/2008/layout/AlternatingHexagons"/>
    <dgm:cxn modelId="{1AF02F89-1015-41A2-B404-F2E5D7B22EAB}" type="presParOf" srcId="{3804DDFE-2489-4D8D-A9A5-5B7AF639E281}" destId="{E74D991B-7DBB-4894-8487-FFCD97E70FBB}" srcOrd="2" destOrd="0" presId="urn:microsoft.com/office/officeart/2008/layout/AlternatingHexagons"/>
    <dgm:cxn modelId="{931EE4D9-A01A-4D95-AE16-942967E6B176}" type="presParOf" srcId="{3804DDFE-2489-4D8D-A9A5-5B7AF639E281}" destId="{1319516C-7DB9-4275-A1A6-C07FCF9733EE}" srcOrd="3" destOrd="0" presId="urn:microsoft.com/office/officeart/2008/layout/AlternatingHexagons"/>
    <dgm:cxn modelId="{03642F97-A895-4258-9A8A-CE68DE9789B1}" type="presParOf" srcId="{3804DDFE-2489-4D8D-A9A5-5B7AF639E281}" destId="{5D567156-60C0-467E-9FFF-A02548FDECB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8358BF-162A-4297-969B-75D5BFCFB7DA}" type="doc">
      <dgm:prSet loTypeId="urn:microsoft.com/office/officeart/2005/8/layout/hierarchy4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7012FC92-4DBC-48C0-BDB7-728E862BABCD}">
      <dgm:prSet phldrT="[Texto]"/>
      <dgm:spPr>
        <a:solidFill>
          <a:srgbClr val="C00000"/>
        </a:solidFill>
      </dgm:spPr>
      <dgm:t>
        <a:bodyPr/>
        <a:lstStyle/>
        <a:p>
          <a:r>
            <a:rPr lang="es-MX" dirty="0"/>
            <a:t>Proceso de innovación, investigación y desarrollo</a:t>
          </a:r>
          <a:endParaRPr lang="es-ES" dirty="0"/>
        </a:p>
      </dgm:t>
    </dgm:pt>
    <dgm:pt modelId="{4E869940-6EA4-4C9E-9EEE-485F0D9E4E9C}" type="parTrans" cxnId="{04BDD767-39A9-4B7F-8901-F2027A5EE620}">
      <dgm:prSet/>
      <dgm:spPr/>
      <dgm:t>
        <a:bodyPr/>
        <a:lstStyle/>
        <a:p>
          <a:endParaRPr lang="es-ES"/>
        </a:p>
      </dgm:t>
    </dgm:pt>
    <dgm:pt modelId="{9F52B666-05A7-4648-8E4F-641B609EB717}" type="sibTrans" cxnId="{04BDD767-39A9-4B7F-8901-F2027A5EE620}">
      <dgm:prSet/>
      <dgm:spPr/>
      <dgm:t>
        <a:bodyPr/>
        <a:lstStyle/>
        <a:p>
          <a:endParaRPr lang="es-ES"/>
        </a:p>
      </dgm:t>
    </dgm:pt>
    <dgm:pt modelId="{8F409194-F180-4C37-9C5B-8E11341627CE}">
      <dgm:prSet phldrT="[Texto]"/>
      <dgm:spPr/>
      <dgm:t>
        <a:bodyPr/>
        <a:lstStyle/>
        <a:p>
          <a:r>
            <a:rPr lang="es-MX" dirty="0"/>
            <a:t>Infraestructura en innovación</a:t>
          </a:r>
          <a:endParaRPr lang="es-ES" dirty="0"/>
        </a:p>
      </dgm:t>
    </dgm:pt>
    <dgm:pt modelId="{A6132DFF-5B7F-4C5C-8899-9CB03782E7A8}" type="parTrans" cxnId="{55C252AC-6D1C-4265-878B-83DFD59BD9ED}">
      <dgm:prSet/>
      <dgm:spPr/>
      <dgm:t>
        <a:bodyPr/>
        <a:lstStyle/>
        <a:p>
          <a:endParaRPr lang="es-ES"/>
        </a:p>
      </dgm:t>
    </dgm:pt>
    <dgm:pt modelId="{6A85F482-108C-446B-BFD6-F2888A38AF9C}" type="sibTrans" cxnId="{55C252AC-6D1C-4265-878B-83DFD59BD9ED}">
      <dgm:prSet/>
      <dgm:spPr/>
      <dgm:t>
        <a:bodyPr/>
        <a:lstStyle/>
        <a:p>
          <a:endParaRPr lang="es-ES"/>
        </a:p>
      </dgm:t>
    </dgm:pt>
    <dgm:pt modelId="{94EB9BA7-C8BB-40AD-A7C9-C77ACEB17CF8}">
      <dgm:prSet phldrT="[Texto]"/>
      <dgm:spPr/>
      <dgm:t>
        <a:bodyPr/>
        <a:lstStyle/>
        <a:p>
          <a:r>
            <a:rPr lang="es-MX" dirty="0"/>
            <a:t>Gestión de los proyectos </a:t>
          </a:r>
          <a:endParaRPr lang="es-ES" dirty="0"/>
        </a:p>
      </dgm:t>
    </dgm:pt>
    <dgm:pt modelId="{7226B455-25BA-48F0-A21A-A5C98BFDF1D8}" type="parTrans" cxnId="{FD0B088F-83C4-478D-B154-631E89E7B74C}">
      <dgm:prSet/>
      <dgm:spPr/>
      <dgm:t>
        <a:bodyPr/>
        <a:lstStyle/>
        <a:p>
          <a:endParaRPr lang="es-ES"/>
        </a:p>
      </dgm:t>
    </dgm:pt>
    <dgm:pt modelId="{E6871436-91A5-4B39-B478-59BE3BAA20FA}" type="sibTrans" cxnId="{FD0B088F-83C4-478D-B154-631E89E7B74C}">
      <dgm:prSet/>
      <dgm:spPr/>
      <dgm:t>
        <a:bodyPr/>
        <a:lstStyle/>
        <a:p>
          <a:endParaRPr lang="es-ES"/>
        </a:p>
      </dgm:t>
    </dgm:pt>
    <dgm:pt modelId="{9317FED7-5E0C-48BA-9D63-CF8E3F52386D}">
      <dgm:prSet phldrT="[Texto]"/>
      <dgm:spPr/>
      <dgm:t>
        <a:bodyPr/>
        <a:lstStyle/>
        <a:p>
          <a:r>
            <a:rPr lang="es-MX" dirty="0"/>
            <a:t>Gestión del conocimiento </a:t>
          </a:r>
          <a:endParaRPr lang="es-ES" dirty="0"/>
        </a:p>
      </dgm:t>
    </dgm:pt>
    <dgm:pt modelId="{F55A12BE-A755-4B0D-B79E-223593908C4B}" type="parTrans" cxnId="{2439B546-471D-4118-AFDF-5DCE5EACC702}">
      <dgm:prSet/>
      <dgm:spPr/>
      <dgm:t>
        <a:bodyPr/>
        <a:lstStyle/>
        <a:p>
          <a:endParaRPr lang="es-ES"/>
        </a:p>
      </dgm:t>
    </dgm:pt>
    <dgm:pt modelId="{5EF2D328-7DB3-4DBD-8330-4E561CCD202B}" type="sibTrans" cxnId="{2439B546-471D-4118-AFDF-5DCE5EACC702}">
      <dgm:prSet/>
      <dgm:spPr/>
      <dgm:t>
        <a:bodyPr/>
        <a:lstStyle/>
        <a:p>
          <a:endParaRPr lang="es-ES"/>
        </a:p>
      </dgm:t>
    </dgm:pt>
    <dgm:pt modelId="{FFA2F6C4-F6E5-41B3-BFB9-78FB8B4EB8E3}">
      <dgm:prSet phldrT="[Texto]"/>
      <dgm:spPr/>
      <dgm:t>
        <a:bodyPr/>
        <a:lstStyle/>
        <a:p>
          <a:r>
            <a:rPr lang="es-MX" dirty="0"/>
            <a:t>Gestión de las ideas</a:t>
          </a:r>
          <a:endParaRPr lang="es-ES" dirty="0"/>
        </a:p>
      </dgm:t>
    </dgm:pt>
    <dgm:pt modelId="{9AB1D7FE-AED2-4FF7-ABD5-46D7B00D1AC4}" type="parTrans" cxnId="{1FCDDED4-F13A-4EB5-B5E4-3861D1A43345}">
      <dgm:prSet/>
      <dgm:spPr/>
      <dgm:t>
        <a:bodyPr/>
        <a:lstStyle/>
        <a:p>
          <a:endParaRPr lang="es-ES"/>
        </a:p>
      </dgm:t>
    </dgm:pt>
    <dgm:pt modelId="{057D50D6-8C2F-4B59-AED5-CE2DDDC828D5}" type="sibTrans" cxnId="{1FCDDED4-F13A-4EB5-B5E4-3861D1A43345}">
      <dgm:prSet/>
      <dgm:spPr/>
      <dgm:t>
        <a:bodyPr/>
        <a:lstStyle/>
        <a:p>
          <a:endParaRPr lang="es-ES"/>
        </a:p>
      </dgm:t>
    </dgm:pt>
    <dgm:pt modelId="{31B52334-E6EE-4D17-B980-E85A14D2683F}">
      <dgm:prSet phldrT="[Texto]"/>
      <dgm:spPr/>
      <dgm:t>
        <a:bodyPr/>
        <a:lstStyle/>
        <a:p>
          <a:r>
            <a:rPr lang="es-MX" dirty="0"/>
            <a:t>Planeación estratégica de la tecnología</a:t>
          </a:r>
          <a:endParaRPr lang="es-ES" dirty="0"/>
        </a:p>
      </dgm:t>
    </dgm:pt>
    <dgm:pt modelId="{095EA59B-2B2D-4DBC-B0DB-9761AD194E00}" type="parTrans" cxnId="{8F4FCAE8-1AF1-4431-A3EB-311541FBB6DF}">
      <dgm:prSet/>
      <dgm:spPr/>
      <dgm:t>
        <a:bodyPr/>
        <a:lstStyle/>
        <a:p>
          <a:endParaRPr lang="es-ES"/>
        </a:p>
      </dgm:t>
    </dgm:pt>
    <dgm:pt modelId="{AB4E410D-AA35-4FA6-9D32-929AEE184338}" type="sibTrans" cxnId="{8F4FCAE8-1AF1-4431-A3EB-311541FBB6DF}">
      <dgm:prSet/>
      <dgm:spPr/>
      <dgm:t>
        <a:bodyPr/>
        <a:lstStyle/>
        <a:p>
          <a:endParaRPr lang="es-ES"/>
        </a:p>
      </dgm:t>
    </dgm:pt>
    <dgm:pt modelId="{118E962F-6764-4F39-8A90-8E5655052BE4}" type="pres">
      <dgm:prSet presAssocID="{A38358BF-162A-4297-969B-75D5BFCFB7D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B077A9A-F878-4C47-8D1B-48389D292C19}" type="pres">
      <dgm:prSet presAssocID="{7012FC92-4DBC-48C0-BDB7-728E862BABCD}" presName="vertOne" presStyleCnt="0"/>
      <dgm:spPr/>
    </dgm:pt>
    <dgm:pt modelId="{DFB5E0BA-CC82-4C87-BBC0-C860BCA1FB74}" type="pres">
      <dgm:prSet presAssocID="{7012FC92-4DBC-48C0-BDB7-728E862BABCD}" presName="txOne" presStyleLbl="node0" presStyleIdx="0" presStyleCnt="1" custLinFactNeighborX="-446" custLinFactNeighborY="-20059">
        <dgm:presLayoutVars>
          <dgm:chPref val="3"/>
        </dgm:presLayoutVars>
      </dgm:prSet>
      <dgm:spPr/>
    </dgm:pt>
    <dgm:pt modelId="{D5A0DA5A-C029-4E78-839C-755857EBEFEF}" type="pres">
      <dgm:prSet presAssocID="{7012FC92-4DBC-48C0-BDB7-728E862BABCD}" presName="parTransOne" presStyleCnt="0"/>
      <dgm:spPr/>
    </dgm:pt>
    <dgm:pt modelId="{574D7BC3-FBB7-4362-95F1-6D92582FC2A7}" type="pres">
      <dgm:prSet presAssocID="{7012FC92-4DBC-48C0-BDB7-728E862BABCD}" presName="horzOne" presStyleCnt="0"/>
      <dgm:spPr/>
    </dgm:pt>
    <dgm:pt modelId="{31EB8AF2-B182-410D-830F-0247DF45290B}" type="pres">
      <dgm:prSet presAssocID="{8F409194-F180-4C37-9C5B-8E11341627CE}" presName="vertTwo" presStyleCnt="0"/>
      <dgm:spPr/>
    </dgm:pt>
    <dgm:pt modelId="{B9E8A039-E291-4540-85A2-469BCFDC37FB}" type="pres">
      <dgm:prSet presAssocID="{8F409194-F180-4C37-9C5B-8E11341627CE}" presName="txTwo" presStyleLbl="node2" presStyleIdx="0" presStyleCnt="2" custScaleX="97053">
        <dgm:presLayoutVars>
          <dgm:chPref val="3"/>
        </dgm:presLayoutVars>
      </dgm:prSet>
      <dgm:spPr/>
    </dgm:pt>
    <dgm:pt modelId="{684323C3-78FB-4269-A000-CD7291AE728E}" type="pres">
      <dgm:prSet presAssocID="{8F409194-F180-4C37-9C5B-8E11341627CE}" presName="parTransTwo" presStyleCnt="0"/>
      <dgm:spPr/>
    </dgm:pt>
    <dgm:pt modelId="{4CF72841-3BB0-4CC8-965C-7FCB8BAC7369}" type="pres">
      <dgm:prSet presAssocID="{8F409194-F180-4C37-9C5B-8E11341627CE}" presName="horzTwo" presStyleCnt="0"/>
      <dgm:spPr/>
    </dgm:pt>
    <dgm:pt modelId="{0955927E-AEA7-427E-8D2F-3B4F24B755A4}" type="pres">
      <dgm:prSet presAssocID="{94EB9BA7-C8BB-40AD-A7C9-C77ACEB17CF8}" presName="vertThree" presStyleCnt="0"/>
      <dgm:spPr/>
    </dgm:pt>
    <dgm:pt modelId="{E9D68BD5-A9DC-4A96-9A36-173F497EC175}" type="pres">
      <dgm:prSet presAssocID="{94EB9BA7-C8BB-40AD-A7C9-C77ACEB17CF8}" presName="txThree" presStyleLbl="node3" presStyleIdx="0" presStyleCnt="3" custScaleX="165451">
        <dgm:presLayoutVars>
          <dgm:chPref val="3"/>
        </dgm:presLayoutVars>
      </dgm:prSet>
      <dgm:spPr/>
    </dgm:pt>
    <dgm:pt modelId="{4D184C42-017B-4D85-A601-80B00B8C40D9}" type="pres">
      <dgm:prSet presAssocID="{94EB9BA7-C8BB-40AD-A7C9-C77ACEB17CF8}" presName="horzThree" presStyleCnt="0"/>
      <dgm:spPr/>
    </dgm:pt>
    <dgm:pt modelId="{253E3913-505D-424F-A248-A4557688A60A}" type="pres">
      <dgm:prSet presAssocID="{E6871436-91A5-4B39-B478-59BE3BAA20FA}" presName="sibSpaceThree" presStyleCnt="0"/>
      <dgm:spPr/>
    </dgm:pt>
    <dgm:pt modelId="{4D9F2496-CDCF-45CD-AC2C-477E9B89B30B}" type="pres">
      <dgm:prSet presAssocID="{9317FED7-5E0C-48BA-9D63-CF8E3F52386D}" presName="vertThree" presStyleCnt="0"/>
      <dgm:spPr/>
    </dgm:pt>
    <dgm:pt modelId="{5C17A5F3-276E-43B7-BEF1-0619C3D26952}" type="pres">
      <dgm:prSet presAssocID="{9317FED7-5E0C-48BA-9D63-CF8E3F52386D}" presName="txThree" presStyleLbl="node3" presStyleIdx="1" presStyleCnt="3" custScaleX="146476" custLinFactNeighborX="50052" custLinFactNeighborY="-820">
        <dgm:presLayoutVars>
          <dgm:chPref val="3"/>
        </dgm:presLayoutVars>
      </dgm:prSet>
      <dgm:spPr/>
    </dgm:pt>
    <dgm:pt modelId="{0B112FEA-05A0-4A67-9ED0-A13F790FF53C}" type="pres">
      <dgm:prSet presAssocID="{9317FED7-5E0C-48BA-9D63-CF8E3F52386D}" presName="horzThree" presStyleCnt="0"/>
      <dgm:spPr/>
    </dgm:pt>
    <dgm:pt modelId="{FEABE62A-81E8-476B-958D-B1C3220CAC72}" type="pres">
      <dgm:prSet presAssocID="{6A85F482-108C-446B-BFD6-F2888A38AF9C}" presName="sibSpaceTwo" presStyleCnt="0"/>
      <dgm:spPr/>
    </dgm:pt>
    <dgm:pt modelId="{E85087F6-7E91-4E47-9CD7-2A88FDA23DC2}" type="pres">
      <dgm:prSet presAssocID="{FFA2F6C4-F6E5-41B3-BFB9-78FB8B4EB8E3}" presName="vertTwo" presStyleCnt="0"/>
      <dgm:spPr/>
    </dgm:pt>
    <dgm:pt modelId="{6113C8D5-1847-4056-A552-CEB9490D735B}" type="pres">
      <dgm:prSet presAssocID="{FFA2F6C4-F6E5-41B3-BFB9-78FB8B4EB8E3}" presName="txTwo" presStyleLbl="node2" presStyleIdx="1" presStyleCnt="2" custScaleX="184296">
        <dgm:presLayoutVars>
          <dgm:chPref val="3"/>
        </dgm:presLayoutVars>
      </dgm:prSet>
      <dgm:spPr/>
    </dgm:pt>
    <dgm:pt modelId="{70096534-B627-47E4-97EE-D9C1F824680D}" type="pres">
      <dgm:prSet presAssocID="{FFA2F6C4-F6E5-41B3-BFB9-78FB8B4EB8E3}" presName="parTransTwo" presStyleCnt="0"/>
      <dgm:spPr/>
    </dgm:pt>
    <dgm:pt modelId="{72EDD2B0-2D30-4FF3-88AE-B90904EE1910}" type="pres">
      <dgm:prSet presAssocID="{FFA2F6C4-F6E5-41B3-BFB9-78FB8B4EB8E3}" presName="horzTwo" presStyleCnt="0"/>
      <dgm:spPr/>
    </dgm:pt>
    <dgm:pt modelId="{A1577A8E-D58E-46EA-A68A-7F16616880B1}" type="pres">
      <dgm:prSet presAssocID="{31B52334-E6EE-4D17-B980-E85A14D2683F}" presName="vertThree" presStyleCnt="0"/>
      <dgm:spPr/>
    </dgm:pt>
    <dgm:pt modelId="{98250948-4C94-4AE3-9697-E663E6705EC4}" type="pres">
      <dgm:prSet presAssocID="{31B52334-E6EE-4D17-B980-E85A14D2683F}" presName="txThree" presStyleLbl="node3" presStyleIdx="2" presStyleCnt="3" custScaleX="143260" custLinFactNeighborX="31852" custLinFactNeighborY="-820">
        <dgm:presLayoutVars>
          <dgm:chPref val="3"/>
        </dgm:presLayoutVars>
      </dgm:prSet>
      <dgm:spPr/>
    </dgm:pt>
    <dgm:pt modelId="{220213E0-9D38-494D-BF7D-BD4FE5522844}" type="pres">
      <dgm:prSet presAssocID="{31B52334-E6EE-4D17-B980-E85A14D2683F}" presName="horzThree" presStyleCnt="0"/>
      <dgm:spPr/>
    </dgm:pt>
  </dgm:ptLst>
  <dgm:cxnLst>
    <dgm:cxn modelId="{57E2AB2A-290A-4AD9-B734-646CC1C8C474}" type="presOf" srcId="{31B52334-E6EE-4D17-B980-E85A14D2683F}" destId="{98250948-4C94-4AE3-9697-E663E6705EC4}" srcOrd="0" destOrd="0" presId="urn:microsoft.com/office/officeart/2005/8/layout/hierarchy4"/>
    <dgm:cxn modelId="{5A5F685D-710E-4D81-B5C6-30D2BA1532F3}" type="presOf" srcId="{FFA2F6C4-F6E5-41B3-BFB9-78FB8B4EB8E3}" destId="{6113C8D5-1847-4056-A552-CEB9490D735B}" srcOrd="0" destOrd="0" presId="urn:microsoft.com/office/officeart/2005/8/layout/hierarchy4"/>
    <dgm:cxn modelId="{DAEDCD42-29E6-4731-AA82-A2AF46C04299}" type="presOf" srcId="{94EB9BA7-C8BB-40AD-A7C9-C77ACEB17CF8}" destId="{E9D68BD5-A9DC-4A96-9A36-173F497EC175}" srcOrd="0" destOrd="0" presId="urn:microsoft.com/office/officeart/2005/8/layout/hierarchy4"/>
    <dgm:cxn modelId="{2439B546-471D-4118-AFDF-5DCE5EACC702}" srcId="{8F409194-F180-4C37-9C5B-8E11341627CE}" destId="{9317FED7-5E0C-48BA-9D63-CF8E3F52386D}" srcOrd="1" destOrd="0" parTransId="{F55A12BE-A755-4B0D-B79E-223593908C4B}" sibTransId="{5EF2D328-7DB3-4DBD-8330-4E561CCD202B}"/>
    <dgm:cxn modelId="{04BDD767-39A9-4B7F-8901-F2027A5EE620}" srcId="{A38358BF-162A-4297-969B-75D5BFCFB7DA}" destId="{7012FC92-4DBC-48C0-BDB7-728E862BABCD}" srcOrd="0" destOrd="0" parTransId="{4E869940-6EA4-4C9E-9EEE-485F0D9E4E9C}" sibTransId="{9F52B666-05A7-4648-8E4F-641B609EB717}"/>
    <dgm:cxn modelId="{C24ACE6B-D77F-4BFE-9664-90EEA6E17547}" type="presOf" srcId="{A38358BF-162A-4297-969B-75D5BFCFB7DA}" destId="{118E962F-6764-4F39-8A90-8E5655052BE4}" srcOrd="0" destOrd="0" presId="urn:microsoft.com/office/officeart/2005/8/layout/hierarchy4"/>
    <dgm:cxn modelId="{FF1F978A-C915-48D7-95B2-4A1AE62DEE71}" type="presOf" srcId="{8F409194-F180-4C37-9C5B-8E11341627CE}" destId="{B9E8A039-E291-4540-85A2-469BCFDC37FB}" srcOrd="0" destOrd="0" presId="urn:microsoft.com/office/officeart/2005/8/layout/hierarchy4"/>
    <dgm:cxn modelId="{FD0B088F-83C4-478D-B154-631E89E7B74C}" srcId="{8F409194-F180-4C37-9C5B-8E11341627CE}" destId="{94EB9BA7-C8BB-40AD-A7C9-C77ACEB17CF8}" srcOrd="0" destOrd="0" parTransId="{7226B455-25BA-48F0-A21A-A5C98BFDF1D8}" sibTransId="{E6871436-91A5-4B39-B478-59BE3BAA20FA}"/>
    <dgm:cxn modelId="{55C252AC-6D1C-4265-878B-83DFD59BD9ED}" srcId="{7012FC92-4DBC-48C0-BDB7-728E862BABCD}" destId="{8F409194-F180-4C37-9C5B-8E11341627CE}" srcOrd="0" destOrd="0" parTransId="{A6132DFF-5B7F-4C5C-8899-9CB03782E7A8}" sibTransId="{6A85F482-108C-446B-BFD6-F2888A38AF9C}"/>
    <dgm:cxn modelId="{C81D1CB6-B7E2-45E9-B65C-FFA81AD08CD0}" type="presOf" srcId="{7012FC92-4DBC-48C0-BDB7-728E862BABCD}" destId="{DFB5E0BA-CC82-4C87-BBC0-C860BCA1FB74}" srcOrd="0" destOrd="0" presId="urn:microsoft.com/office/officeart/2005/8/layout/hierarchy4"/>
    <dgm:cxn modelId="{CD6EC3B9-6D3C-47A8-AE46-F24D9B15B8EF}" type="presOf" srcId="{9317FED7-5E0C-48BA-9D63-CF8E3F52386D}" destId="{5C17A5F3-276E-43B7-BEF1-0619C3D26952}" srcOrd="0" destOrd="0" presId="urn:microsoft.com/office/officeart/2005/8/layout/hierarchy4"/>
    <dgm:cxn modelId="{1FCDDED4-F13A-4EB5-B5E4-3861D1A43345}" srcId="{7012FC92-4DBC-48C0-BDB7-728E862BABCD}" destId="{FFA2F6C4-F6E5-41B3-BFB9-78FB8B4EB8E3}" srcOrd="1" destOrd="0" parTransId="{9AB1D7FE-AED2-4FF7-ABD5-46D7B00D1AC4}" sibTransId="{057D50D6-8C2F-4B59-AED5-CE2DDDC828D5}"/>
    <dgm:cxn modelId="{8F4FCAE8-1AF1-4431-A3EB-311541FBB6DF}" srcId="{FFA2F6C4-F6E5-41B3-BFB9-78FB8B4EB8E3}" destId="{31B52334-E6EE-4D17-B980-E85A14D2683F}" srcOrd="0" destOrd="0" parTransId="{095EA59B-2B2D-4DBC-B0DB-9761AD194E00}" sibTransId="{AB4E410D-AA35-4FA6-9D32-929AEE184338}"/>
    <dgm:cxn modelId="{24A4BB52-25EC-4B29-98FD-BC97670CEAEE}" type="presParOf" srcId="{118E962F-6764-4F39-8A90-8E5655052BE4}" destId="{8B077A9A-F878-4C47-8D1B-48389D292C19}" srcOrd="0" destOrd="0" presId="urn:microsoft.com/office/officeart/2005/8/layout/hierarchy4"/>
    <dgm:cxn modelId="{4723552B-3B28-47DD-90D2-F8349152089A}" type="presParOf" srcId="{8B077A9A-F878-4C47-8D1B-48389D292C19}" destId="{DFB5E0BA-CC82-4C87-BBC0-C860BCA1FB74}" srcOrd="0" destOrd="0" presId="urn:microsoft.com/office/officeart/2005/8/layout/hierarchy4"/>
    <dgm:cxn modelId="{DEB6E0F4-C44B-4E68-9082-E5ED91C8AB5B}" type="presParOf" srcId="{8B077A9A-F878-4C47-8D1B-48389D292C19}" destId="{D5A0DA5A-C029-4E78-839C-755857EBEFEF}" srcOrd="1" destOrd="0" presId="urn:microsoft.com/office/officeart/2005/8/layout/hierarchy4"/>
    <dgm:cxn modelId="{5E5F0990-8DC5-4449-BB34-E3847919BC1D}" type="presParOf" srcId="{8B077A9A-F878-4C47-8D1B-48389D292C19}" destId="{574D7BC3-FBB7-4362-95F1-6D92582FC2A7}" srcOrd="2" destOrd="0" presId="urn:microsoft.com/office/officeart/2005/8/layout/hierarchy4"/>
    <dgm:cxn modelId="{74EDACA9-9A70-4B71-B073-01E5869BFB87}" type="presParOf" srcId="{574D7BC3-FBB7-4362-95F1-6D92582FC2A7}" destId="{31EB8AF2-B182-410D-830F-0247DF45290B}" srcOrd="0" destOrd="0" presId="urn:microsoft.com/office/officeart/2005/8/layout/hierarchy4"/>
    <dgm:cxn modelId="{978CBF12-72D0-42C4-A110-C2E9E922A1F5}" type="presParOf" srcId="{31EB8AF2-B182-410D-830F-0247DF45290B}" destId="{B9E8A039-E291-4540-85A2-469BCFDC37FB}" srcOrd="0" destOrd="0" presId="urn:microsoft.com/office/officeart/2005/8/layout/hierarchy4"/>
    <dgm:cxn modelId="{BB45D94D-0A42-4322-B052-B46E8643A0AF}" type="presParOf" srcId="{31EB8AF2-B182-410D-830F-0247DF45290B}" destId="{684323C3-78FB-4269-A000-CD7291AE728E}" srcOrd="1" destOrd="0" presId="urn:microsoft.com/office/officeart/2005/8/layout/hierarchy4"/>
    <dgm:cxn modelId="{57A2B872-A77E-4C69-B893-A1C4CCE121C2}" type="presParOf" srcId="{31EB8AF2-B182-410D-830F-0247DF45290B}" destId="{4CF72841-3BB0-4CC8-965C-7FCB8BAC7369}" srcOrd="2" destOrd="0" presId="urn:microsoft.com/office/officeart/2005/8/layout/hierarchy4"/>
    <dgm:cxn modelId="{CC8BB5C2-3E02-43CF-903E-4A14A44AE993}" type="presParOf" srcId="{4CF72841-3BB0-4CC8-965C-7FCB8BAC7369}" destId="{0955927E-AEA7-427E-8D2F-3B4F24B755A4}" srcOrd="0" destOrd="0" presId="urn:microsoft.com/office/officeart/2005/8/layout/hierarchy4"/>
    <dgm:cxn modelId="{844AB024-08B6-4181-B8BD-DE4881AA97F5}" type="presParOf" srcId="{0955927E-AEA7-427E-8D2F-3B4F24B755A4}" destId="{E9D68BD5-A9DC-4A96-9A36-173F497EC175}" srcOrd="0" destOrd="0" presId="urn:microsoft.com/office/officeart/2005/8/layout/hierarchy4"/>
    <dgm:cxn modelId="{931E4E5D-C87C-4A8B-A779-659BD868DCE0}" type="presParOf" srcId="{0955927E-AEA7-427E-8D2F-3B4F24B755A4}" destId="{4D184C42-017B-4D85-A601-80B00B8C40D9}" srcOrd="1" destOrd="0" presId="urn:microsoft.com/office/officeart/2005/8/layout/hierarchy4"/>
    <dgm:cxn modelId="{904CC043-A811-40C8-9592-B8DA0380312B}" type="presParOf" srcId="{4CF72841-3BB0-4CC8-965C-7FCB8BAC7369}" destId="{253E3913-505D-424F-A248-A4557688A60A}" srcOrd="1" destOrd="0" presId="urn:microsoft.com/office/officeart/2005/8/layout/hierarchy4"/>
    <dgm:cxn modelId="{85DE0548-F4CC-4504-8EAB-96816CD4C846}" type="presParOf" srcId="{4CF72841-3BB0-4CC8-965C-7FCB8BAC7369}" destId="{4D9F2496-CDCF-45CD-AC2C-477E9B89B30B}" srcOrd="2" destOrd="0" presId="urn:microsoft.com/office/officeart/2005/8/layout/hierarchy4"/>
    <dgm:cxn modelId="{A38E2078-660E-42EF-9923-E1ADBE83D8E8}" type="presParOf" srcId="{4D9F2496-CDCF-45CD-AC2C-477E9B89B30B}" destId="{5C17A5F3-276E-43B7-BEF1-0619C3D26952}" srcOrd="0" destOrd="0" presId="urn:microsoft.com/office/officeart/2005/8/layout/hierarchy4"/>
    <dgm:cxn modelId="{82EBF73C-AF2C-4447-AEA5-489E5498CD38}" type="presParOf" srcId="{4D9F2496-CDCF-45CD-AC2C-477E9B89B30B}" destId="{0B112FEA-05A0-4A67-9ED0-A13F790FF53C}" srcOrd="1" destOrd="0" presId="urn:microsoft.com/office/officeart/2005/8/layout/hierarchy4"/>
    <dgm:cxn modelId="{06D96623-85DC-4391-B154-28B0B5CC8299}" type="presParOf" srcId="{574D7BC3-FBB7-4362-95F1-6D92582FC2A7}" destId="{FEABE62A-81E8-476B-958D-B1C3220CAC72}" srcOrd="1" destOrd="0" presId="urn:microsoft.com/office/officeart/2005/8/layout/hierarchy4"/>
    <dgm:cxn modelId="{2D6652D2-1C0D-448C-81C4-D21B29E4960E}" type="presParOf" srcId="{574D7BC3-FBB7-4362-95F1-6D92582FC2A7}" destId="{E85087F6-7E91-4E47-9CD7-2A88FDA23DC2}" srcOrd="2" destOrd="0" presId="urn:microsoft.com/office/officeart/2005/8/layout/hierarchy4"/>
    <dgm:cxn modelId="{D6CBBC47-9CFC-4569-8926-C7CC9AC3F2FC}" type="presParOf" srcId="{E85087F6-7E91-4E47-9CD7-2A88FDA23DC2}" destId="{6113C8D5-1847-4056-A552-CEB9490D735B}" srcOrd="0" destOrd="0" presId="urn:microsoft.com/office/officeart/2005/8/layout/hierarchy4"/>
    <dgm:cxn modelId="{3A643D7A-1F2A-47E2-9377-6D2E031E23D2}" type="presParOf" srcId="{E85087F6-7E91-4E47-9CD7-2A88FDA23DC2}" destId="{70096534-B627-47E4-97EE-D9C1F824680D}" srcOrd="1" destOrd="0" presId="urn:microsoft.com/office/officeart/2005/8/layout/hierarchy4"/>
    <dgm:cxn modelId="{72052022-63E5-4412-9CB7-25EB3DF24C9E}" type="presParOf" srcId="{E85087F6-7E91-4E47-9CD7-2A88FDA23DC2}" destId="{72EDD2B0-2D30-4FF3-88AE-B90904EE1910}" srcOrd="2" destOrd="0" presId="urn:microsoft.com/office/officeart/2005/8/layout/hierarchy4"/>
    <dgm:cxn modelId="{EFB65731-8B38-425D-BF30-0EEFDF5893BE}" type="presParOf" srcId="{72EDD2B0-2D30-4FF3-88AE-B90904EE1910}" destId="{A1577A8E-D58E-46EA-A68A-7F16616880B1}" srcOrd="0" destOrd="0" presId="urn:microsoft.com/office/officeart/2005/8/layout/hierarchy4"/>
    <dgm:cxn modelId="{023AE223-28AD-4550-BA95-17EA3495CEFD}" type="presParOf" srcId="{A1577A8E-D58E-46EA-A68A-7F16616880B1}" destId="{98250948-4C94-4AE3-9697-E663E6705EC4}" srcOrd="0" destOrd="0" presId="urn:microsoft.com/office/officeart/2005/8/layout/hierarchy4"/>
    <dgm:cxn modelId="{F63C7FE7-1F6F-46A8-A288-7509C662DD9E}" type="presParOf" srcId="{A1577A8E-D58E-46EA-A68A-7F16616880B1}" destId="{220213E0-9D38-494D-BF7D-BD4FE552284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DBE51-4C99-45DF-A41F-D09A459F160B}">
      <dsp:nvSpPr>
        <dsp:cNvPr id="0" name=""/>
        <dsp:cNvSpPr/>
      </dsp:nvSpPr>
      <dsp:spPr>
        <a:xfrm rot="5400000">
          <a:off x="5351332" y="116103"/>
          <a:ext cx="1754721" cy="15266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</a:rPr>
            <a:t>Entrevista </a:t>
          </a:r>
          <a:r>
            <a:rPr lang="es-ES" sz="1400" kern="1200" dirty="0" err="1">
              <a:solidFill>
                <a:schemeClr val="tx1"/>
              </a:solidFill>
            </a:rPr>
            <a:t>semi-estructurada</a:t>
          </a:r>
          <a:endParaRPr lang="es-ES" sz="1400" kern="1200" dirty="0">
            <a:solidFill>
              <a:schemeClr val="tx1"/>
            </a:solidFill>
          </a:endParaRPr>
        </a:p>
      </dsp:txBody>
      <dsp:txXfrm rot="-5400000">
        <a:off x="5703285" y="275490"/>
        <a:ext cx="1050815" cy="1207833"/>
      </dsp:txXfrm>
    </dsp:sp>
    <dsp:sp modelId="{E898CE36-939F-4581-AA7F-03E4C9A8A22F}">
      <dsp:nvSpPr>
        <dsp:cNvPr id="0" name=""/>
        <dsp:cNvSpPr/>
      </dsp:nvSpPr>
      <dsp:spPr>
        <a:xfrm>
          <a:off x="7038322" y="352991"/>
          <a:ext cx="1958269" cy="1052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>
              <a:solidFill>
                <a:schemeClr val="tx1"/>
              </a:solidFill>
            </a:rPr>
            <a:t>Elemento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>
              <a:solidFill>
                <a:schemeClr val="tx1"/>
              </a:solidFill>
            </a:rPr>
            <a:t>cualitativo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7038322" y="352991"/>
        <a:ext cx="1958269" cy="1052833"/>
      </dsp:txXfrm>
    </dsp:sp>
    <dsp:sp modelId="{4AAC56D6-ED19-4555-A205-F6274B4DA060}">
      <dsp:nvSpPr>
        <dsp:cNvPr id="0" name=""/>
        <dsp:cNvSpPr/>
      </dsp:nvSpPr>
      <dsp:spPr>
        <a:xfrm rot="5400000">
          <a:off x="3702596" y="116103"/>
          <a:ext cx="1754721" cy="15266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8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600" kern="1200">
            <a:solidFill>
              <a:schemeClr val="tx1"/>
            </a:solidFill>
          </a:endParaRPr>
        </a:p>
      </dsp:txBody>
      <dsp:txXfrm rot="-5400000">
        <a:off x="4054549" y="275490"/>
        <a:ext cx="1050815" cy="1207833"/>
      </dsp:txXfrm>
    </dsp:sp>
    <dsp:sp modelId="{C3C99A66-B1D5-4DB3-AD8B-884F9BED37EC}">
      <dsp:nvSpPr>
        <dsp:cNvPr id="0" name=""/>
        <dsp:cNvSpPr/>
      </dsp:nvSpPr>
      <dsp:spPr>
        <a:xfrm rot="5400000">
          <a:off x="4523805" y="1605511"/>
          <a:ext cx="1754721" cy="15266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6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>
              <a:solidFill>
                <a:schemeClr val="tx1"/>
              </a:solidFill>
            </a:rPr>
            <a:t>Conceptos de Interés para la organización</a:t>
          </a:r>
          <a:endParaRPr lang="es-ES" sz="1200" kern="1200" dirty="0">
            <a:solidFill>
              <a:schemeClr val="tx1"/>
            </a:solidFill>
          </a:endParaRPr>
        </a:p>
      </dsp:txBody>
      <dsp:txXfrm rot="-5400000">
        <a:off x="4875758" y="1764898"/>
        <a:ext cx="1050815" cy="1207833"/>
      </dsp:txXfrm>
    </dsp:sp>
    <dsp:sp modelId="{B9F9F834-1462-4467-A59A-31EF7C11C7A8}">
      <dsp:nvSpPr>
        <dsp:cNvPr id="0" name=""/>
        <dsp:cNvSpPr/>
      </dsp:nvSpPr>
      <dsp:spPr>
        <a:xfrm>
          <a:off x="2679593" y="1842398"/>
          <a:ext cx="1895099" cy="1052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>
              <a:solidFill>
                <a:schemeClr val="tx1"/>
              </a:solidFill>
            </a:rPr>
            <a:t>Determinación </a:t>
          </a:r>
        </a:p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>
              <a:solidFill>
                <a:schemeClr val="tx1"/>
              </a:solidFill>
            </a:rPr>
            <a:t>de variables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2679593" y="1842398"/>
        <a:ext cx="1895099" cy="1052833"/>
      </dsp:txXfrm>
    </dsp:sp>
    <dsp:sp modelId="{D1AFA724-3FD7-4A15-8BC8-61A2E2B3332A}">
      <dsp:nvSpPr>
        <dsp:cNvPr id="0" name=""/>
        <dsp:cNvSpPr/>
      </dsp:nvSpPr>
      <dsp:spPr>
        <a:xfrm rot="5400000">
          <a:off x="6172542" y="1605511"/>
          <a:ext cx="1754721" cy="15266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4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4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4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600" kern="1200">
            <a:solidFill>
              <a:schemeClr val="tx1"/>
            </a:solidFill>
          </a:endParaRPr>
        </a:p>
      </dsp:txBody>
      <dsp:txXfrm rot="-5400000">
        <a:off x="6524495" y="1764898"/>
        <a:ext cx="1050815" cy="1207833"/>
      </dsp:txXfrm>
    </dsp:sp>
    <dsp:sp modelId="{CD48A421-1B23-432E-B100-E675427770D6}">
      <dsp:nvSpPr>
        <dsp:cNvPr id="0" name=""/>
        <dsp:cNvSpPr/>
      </dsp:nvSpPr>
      <dsp:spPr>
        <a:xfrm rot="5400000">
          <a:off x="5351332" y="3094919"/>
          <a:ext cx="1754721" cy="15266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2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>
              <a:solidFill>
                <a:schemeClr val="tx1"/>
              </a:solidFill>
            </a:rPr>
            <a:t>Encuesta basada en los resultados de la entrevista</a:t>
          </a:r>
          <a:endParaRPr lang="es-ES" sz="1400" kern="1200" dirty="0">
            <a:solidFill>
              <a:schemeClr val="tx1"/>
            </a:solidFill>
          </a:endParaRPr>
        </a:p>
      </dsp:txBody>
      <dsp:txXfrm rot="-5400000">
        <a:off x="5703285" y="3254306"/>
        <a:ext cx="1050815" cy="1207833"/>
      </dsp:txXfrm>
    </dsp:sp>
    <dsp:sp modelId="{0EA9B39A-86BC-4330-AA95-D63738D76EC6}">
      <dsp:nvSpPr>
        <dsp:cNvPr id="0" name=""/>
        <dsp:cNvSpPr/>
      </dsp:nvSpPr>
      <dsp:spPr>
        <a:xfrm>
          <a:off x="7038322" y="3331806"/>
          <a:ext cx="1958269" cy="1052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>
              <a:solidFill>
                <a:schemeClr val="tx1"/>
              </a:solidFill>
            </a:rPr>
            <a:t>Elemento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>
              <a:solidFill>
                <a:schemeClr val="tx1"/>
              </a:solidFill>
            </a:rPr>
            <a:t>cuantitativo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7038322" y="3331806"/>
        <a:ext cx="1958269" cy="1052833"/>
      </dsp:txXfrm>
    </dsp:sp>
    <dsp:sp modelId="{5D567156-60C0-467E-9FFF-A02548FDECBD}">
      <dsp:nvSpPr>
        <dsp:cNvPr id="0" name=""/>
        <dsp:cNvSpPr/>
      </dsp:nvSpPr>
      <dsp:spPr>
        <a:xfrm rot="5400000">
          <a:off x="3702596" y="3094919"/>
          <a:ext cx="1754721" cy="15266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600" kern="1200">
            <a:solidFill>
              <a:schemeClr val="tx1"/>
            </a:solidFill>
          </a:endParaRPr>
        </a:p>
      </dsp:txBody>
      <dsp:txXfrm rot="-5400000">
        <a:off x="4054549" y="3254306"/>
        <a:ext cx="1050815" cy="12078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B5E0BA-CC82-4C87-BBC0-C860BCA1FB74}">
      <dsp:nvSpPr>
        <dsp:cNvPr id="0" name=""/>
        <dsp:cNvSpPr/>
      </dsp:nvSpPr>
      <dsp:spPr>
        <a:xfrm>
          <a:off x="0" y="0"/>
          <a:ext cx="5533165" cy="1125448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/>
            <a:t>Proceso de innovación, investigación y desarrollo</a:t>
          </a:r>
          <a:endParaRPr lang="es-ES" sz="2900" kern="1200" dirty="0"/>
        </a:p>
      </dsp:txBody>
      <dsp:txXfrm>
        <a:off x="32963" y="32963"/>
        <a:ext cx="5467239" cy="1059522"/>
      </dsp:txXfrm>
    </dsp:sp>
    <dsp:sp modelId="{B9E8A039-E291-4540-85A2-469BCFDC37FB}">
      <dsp:nvSpPr>
        <dsp:cNvPr id="0" name=""/>
        <dsp:cNvSpPr/>
      </dsp:nvSpPr>
      <dsp:spPr>
        <a:xfrm>
          <a:off x="52883" y="1224034"/>
          <a:ext cx="2878807" cy="1125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/>
            <a:t>Infraestructura en innovación</a:t>
          </a:r>
          <a:endParaRPr lang="es-ES" sz="2900" kern="1200" dirty="0"/>
        </a:p>
      </dsp:txBody>
      <dsp:txXfrm>
        <a:off x="85846" y="1256997"/>
        <a:ext cx="2812881" cy="1059522"/>
      </dsp:txXfrm>
    </dsp:sp>
    <dsp:sp modelId="{E9D68BD5-A9DC-4A96-9A36-173F497EC175}">
      <dsp:nvSpPr>
        <dsp:cNvPr id="0" name=""/>
        <dsp:cNvSpPr/>
      </dsp:nvSpPr>
      <dsp:spPr>
        <a:xfrm>
          <a:off x="9175" y="2447203"/>
          <a:ext cx="1552427" cy="1125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Gestión de los proyectos </a:t>
          </a:r>
          <a:endParaRPr lang="es-ES" sz="1600" kern="1200" dirty="0"/>
        </a:p>
      </dsp:txBody>
      <dsp:txXfrm>
        <a:off x="42138" y="2480166"/>
        <a:ext cx="1486501" cy="1059522"/>
      </dsp:txXfrm>
    </dsp:sp>
    <dsp:sp modelId="{5C17A5F3-276E-43B7-BEF1-0619C3D26952}">
      <dsp:nvSpPr>
        <dsp:cNvPr id="0" name=""/>
        <dsp:cNvSpPr/>
      </dsp:nvSpPr>
      <dsp:spPr>
        <a:xfrm>
          <a:off x="2070650" y="2437974"/>
          <a:ext cx="1374385" cy="1125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Gestión del conocimiento </a:t>
          </a:r>
          <a:endParaRPr lang="es-ES" sz="1600" kern="1200" dirty="0"/>
        </a:p>
      </dsp:txBody>
      <dsp:txXfrm>
        <a:off x="2103613" y="2470937"/>
        <a:ext cx="1308459" cy="1059522"/>
      </dsp:txXfrm>
    </dsp:sp>
    <dsp:sp modelId="{6113C8D5-1847-4056-A552-CEB9490D735B}">
      <dsp:nvSpPr>
        <dsp:cNvPr id="0" name=""/>
        <dsp:cNvSpPr/>
      </dsp:nvSpPr>
      <dsp:spPr>
        <a:xfrm>
          <a:off x="3054214" y="1224034"/>
          <a:ext cx="2477324" cy="1125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/>
            <a:t>Gestión de las ideas</a:t>
          </a:r>
          <a:endParaRPr lang="es-ES" sz="2900" kern="1200" dirty="0"/>
        </a:p>
      </dsp:txBody>
      <dsp:txXfrm>
        <a:off x="3087177" y="1256997"/>
        <a:ext cx="2411398" cy="1059522"/>
      </dsp:txXfrm>
    </dsp:sp>
    <dsp:sp modelId="{98250948-4C94-4AE3-9697-E663E6705EC4}">
      <dsp:nvSpPr>
        <dsp:cNvPr id="0" name=""/>
        <dsp:cNvSpPr/>
      </dsp:nvSpPr>
      <dsp:spPr>
        <a:xfrm>
          <a:off x="3919639" y="2437974"/>
          <a:ext cx="1344209" cy="1125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Planeación estratégica de la tecnología</a:t>
          </a:r>
          <a:endParaRPr lang="es-ES" sz="1600" kern="1200" dirty="0"/>
        </a:p>
      </dsp:txBody>
      <dsp:txXfrm>
        <a:off x="3952602" y="2470937"/>
        <a:ext cx="1278283" cy="1059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FDC0E-74F0-4E66-AAC5-E0DA1E43F034}" type="datetimeFigureOut">
              <a:rPr lang="es-MX" smtClean="0"/>
              <a:t>09/11/2021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90324-4045-4631-899C-F3AEA859D6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9224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E3F8E-B64D-354F-8760-F963BA0DA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BEC0DF-F923-C843-B3C4-2AF922808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1C0DF7-FC57-914C-8DCC-BB65DEEDC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09/11/2021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ED087F-78F3-F344-AA22-5BFFDE21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27E845-DE3A-5643-BBD5-D781F697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52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9371C-0A2D-FC41-BC3F-2A971685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025B02-0CA5-C148-87E2-E960CF95A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BFF75C-BB54-2D49-A806-9061C6F9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09/11/2021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24F091-74D0-5C40-8D83-97F7EAD79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83D353-7565-444E-ABAC-9E577EBD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83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0522FD-F958-1249-A15F-3D58241F3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FBA2CE-DF9A-C54D-9701-ADF278AFE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077ADB-F064-3B48-A37D-C86442E9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09/11/2021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E276E8-4100-A64A-B0C2-058891BC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F28F17-20ED-0646-AEFA-430ED8F2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673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76538-C34E-E34A-BEA6-3C734E38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DA24A8-BE88-8949-B33F-C9EC279E9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0D6BB1-2B99-C94F-BC5E-4C007C86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09/11/2021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18B3B9-CCB7-8641-AD03-CAB9507B7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C62F79-496C-6641-984F-FBEAC0D2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298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6065C-2B49-5841-ADC1-7B8ED9D7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41F125-CC6F-EB45-AA8D-781E84D41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602F2-90F7-DA4A-B173-C80208187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09/11/2021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F659BB-A32A-2044-A224-6BAE96D6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31E6B2-6ADD-5944-B249-9F57498F8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363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B47E5-36CB-0748-A1F3-C33AB323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105170-3ABF-0545-9B6D-3A4F836AD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3B8B19-D3D7-7748-8E3F-48DD703EA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15E4C3-94BB-A74E-B8A2-591023FB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09/11/2021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B7F58A-D6BF-5945-BCC8-5BCCE26C9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4BD9D9-2642-9649-8D0B-A1D63323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1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5DC8CF-B1E9-994B-9076-B7620E09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B7945F-BBF4-6243-8826-A2EADB1A5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02A1BE-F833-4E46-9668-F158C9FF5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995B65E-8D70-6341-B26D-8C2AE08BF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FD4145-D036-0A4B-BF8C-6C8AD0CD7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968AD44-D7C4-A743-B2D8-05350A1C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09/11/2021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19B0355-B6E8-4446-8540-AED3F770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DA5C0A-4623-0943-B6BB-280650AB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47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6DC1-79B9-9640-8BBA-EFD560D3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1E8593-9CA9-2B4E-B0AC-031D2F4C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09/11/2021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D2B79E-3403-9D45-9A15-8ADAE3D8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646AC9-1951-7948-A44F-F799A6B3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7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DA5A6A-137F-0B48-8C69-ECE4E2C4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09/11/2021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DA162D5-77DC-3B40-8A18-2A1BAD82F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DEF420-D368-804E-8CC4-3B0082D9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707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4E4B2-94E9-6B45-82CB-D187F012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5E26CB-E6C6-484D-9632-3E6542973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65E088-52C4-6F44-9CC8-5828ACF45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3BB6C0-8EFA-4345-9CE4-739FC282F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09/11/2021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930AC1-E5D4-234D-9072-62DA61F2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D3BA5F-A0F4-864F-BE18-9564FF8D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666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4FC52-D32C-B44D-BB5D-9D836FFF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7B426BE-E3EA-304F-A841-9B1734C43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8E9A57-5918-6046-980E-A0D85C82B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63B259-7060-3940-9422-D4CE618A1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09/11/2021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1705E8-E4DC-5A46-8CD4-EB8D5B001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FBD902-C969-E246-82E6-5A9F269B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033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00011B3-7F0E-4243-99A6-06C2425B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D8F3BE-C11C-8D47-B84D-A8034186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235E94-BC77-C74A-A205-D4D5CFCB0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EF622-0C42-F146-9702-1A81A6D276A8}" type="datetimeFigureOut">
              <a:rPr lang="es-MX" smtClean="0"/>
              <a:t>09/11/2021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08FE7F-5DF1-4C4C-9045-5946C08A9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76DA39-72F3-3D45-9B01-68DCA18D1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682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tiff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tiff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tiff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alina.lopez.caletti@gmail.com.mx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tiff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tiff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tiff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tiff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8.tiff"/><Relationship Id="rId7" Type="http://schemas.openxmlformats.org/officeDocument/2006/relationships/image" Target="../media/image5.jpeg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3.png"/><Relationship Id="rId10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tiff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tiff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diagramColors" Target="../diagrams/colors2.xml"/><Relationship Id="rId3" Type="http://schemas.openxmlformats.org/officeDocument/2006/relationships/image" Target="../media/image8.tiff"/><Relationship Id="rId7" Type="http://schemas.openxmlformats.org/officeDocument/2006/relationships/image" Target="../media/image5.jpeg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Layout" Target="../diagrams/layout2.xml"/><Relationship Id="rId5" Type="http://schemas.openxmlformats.org/officeDocument/2006/relationships/image" Target="../media/image3.png"/><Relationship Id="rId10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-22042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D4DC33A-47BD-0948-B93B-EB53944B523D}"/>
              </a:ext>
            </a:extLst>
          </p:cNvPr>
          <p:cNvSpPr txBox="1"/>
          <p:nvPr/>
        </p:nvSpPr>
        <p:spPr>
          <a:xfrm>
            <a:off x="0" y="2517868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/>
              <a:t>Caracterización de factores del proceso de innovación y transferencia tecnológica en centros de investigación empresariales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0" y="49022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/>
              <a:t>AUTORES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9E41E08-BEB2-954D-8483-03B9ED33950B}"/>
              </a:ext>
            </a:extLst>
          </p:cNvPr>
          <p:cNvSpPr txBox="1"/>
          <p:nvPr/>
        </p:nvSpPr>
        <p:spPr>
          <a:xfrm>
            <a:off x="0" y="562306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 err="1"/>
              <a:t>Doctorante</a:t>
            </a:r>
            <a:r>
              <a:rPr lang="es-MX" sz="2000" b="1" i="1" dirty="0"/>
              <a:t>: María del Pilar Alina López Caletti</a:t>
            </a:r>
          </a:p>
          <a:p>
            <a:pPr algn="ctr"/>
            <a:r>
              <a:rPr lang="es-MX" sz="2000" b="1" i="1" dirty="0"/>
              <a:t>Directora: Lilia Angélica Salcedo Mendoza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B86D2CE-FE7E-6A44-8110-9E706E4854E4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0CEDCC0-882B-D049-BE32-5C45E744BCEA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05BD777-C596-0D4B-96C4-B5997BF8ED4F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EE2003FB-3699-8841-A946-BA8A710FB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523181"/>
            <a:ext cx="1329264" cy="1026026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14DC8E08-54CC-F646-A553-98F12A21C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8856"/>
            <a:ext cx="624078" cy="82405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487ABDD-92BA-4190-94C6-F064E50B94F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831" y="306604"/>
            <a:ext cx="1432560" cy="384175"/>
          </a:xfrm>
          <a:prstGeom prst="rect">
            <a:avLst/>
          </a:prstGeom>
          <a:noFill/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72869462-B186-4944-AD60-F40699B3100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173" y="278925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DECF54C3-0913-449D-BACE-6DF0CB44EEB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380" y="103608"/>
            <a:ext cx="829310" cy="639445"/>
          </a:xfrm>
          <a:prstGeom prst="rect">
            <a:avLst/>
          </a:prstGeom>
          <a:noFill/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6C94046-6A93-42E0-AD8E-BCECA3C1D7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3950" y="126472"/>
            <a:ext cx="1834490" cy="61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46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Autores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436346" y="1281443"/>
            <a:ext cx="51943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Población de estudio</a:t>
            </a:r>
          </a:p>
          <a:p>
            <a:endParaRPr lang="es-MX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0" y="1179914"/>
            <a:ext cx="6289072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8F4D157-AE4A-40EB-945F-8381C4D342E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4587DCB-628A-422E-B006-252740127B5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40E0E3B-85C7-455A-ACF0-6B07D8696EE5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0209D2F-EA55-4181-8D9E-604921BBA8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E21DC6E6-B93B-466E-BA93-DF1024FE799E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sp>
        <p:nvSpPr>
          <p:cNvPr id="24" name="Google Shape;300;p21">
            <a:extLst>
              <a:ext uri="{FF2B5EF4-FFF2-40B4-BE49-F238E27FC236}">
                <a16:creationId xmlns:a16="http://schemas.microsoft.com/office/drawing/2014/main" id="{27742F01-DEB9-445B-8787-D4997CE3544B}"/>
              </a:ext>
            </a:extLst>
          </p:cNvPr>
          <p:cNvSpPr txBox="1">
            <a:spLocks/>
          </p:cNvSpPr>
          <p:nvPr/>
        </p:nvSpPr>
        <p:spPr>
          <a:xfrm>
            <a:off x="6504972" y="2030009"/>
            <a:ext cx="5565108" cy="393981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800"/>
              </a:spcAft>
            </a:pPr>
            <a:r>
              <a:rPr lang="es-MX" sz="2000"/>
              <a:t>Centros de Investigación y Desarrollo que forman parte de una empresa y que se encuentran afiliados a CONCYTEQ ubicados en la ciudad de Querétaro:</a:t>
            </a:r>
          </a:p>
          <a:p>
            <a:pPr algn="l"/>
            <a:r>
              <a:rPr lang="es-MX" sz="1800"/>
              <a:t>GEIQ - General Electric Infraestructure Querétaro</a:t>
            </a:r>
          </a:p>
          <a:p>
            <a:pPr algn="l"/>
            <a:r>
              <a:rPr lang="es-MX" sz="1800"/>
              <a:t>MABE TyP – Centro de Tecnología y Proyectos MABE</a:t>
            </a:r>
          </a:p>
          <a:p>
            <a:pPr algn="l"/>
            <a:r>
              <a:rPr lang="es-MX" sz="1800"/>
              <a:t>CIDEC – Centro de Investigación Desarrollo Carso</a:t>
            </a:r>
          </a:p>
          <a:p>
            <a:pPr algn="l"/>
            <a:r>
              <a:rPr lang="es-MX" sz="1800"/>
              <a:t>MESS – Centro de Innovación y Desarrollo Tecnológico iMESS</a:t>
            </a:r>
          </a:p>
          <a:p>
            <a:pPr algn="l"/>
            <a:r>
              <a:rPr lang="es-MX" sz="1800"/>
              <a:t>TREMEC – Centro de Tecnología y Desarrollo TREMEC</a:t>
            </a:r>
          </a:p>
          <a:p>
            <a:pPr algn="l"/>
            <a:r>
              <a:rPr lang="es-MX" sz="1800"/>
              <a:t>CONTINENTAL – Centro de Investigación y Desarrollo para la Industria Automotriz (CIDIAT)</a:t>
            </a:r>
          </a:p>
          <a:p>
            <a:pPr algn="l">
              <a:spcAft>
                <a:spcPts val="800"/>
              </a:spcAft>
            </a:pP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39219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22828" y="14033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Autores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342900" y="1415277"/>
            <a:ext cx="5194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/>
              <a:t>Resultados preliminares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5880100" y="1179914"/>
            <a:ext cx="6289072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0B2CECA-D980-4A53-B3B0-E61569B76B8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B45DAF-2E47-46B6-A20E-1E8E268AE6F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3B15DC3-BEE1-4F95-A524-9CFF61EA3EF7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59BBE5B-6B7E-4B9E-91D9-33A2B384E9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D29AC20-CAFC-4CAC-8FAA-1B5C6F7960B8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pic>
        <p:nvPicPr>
          <p:cNvPr id="23" name="Picture 2" descr="Gráfico de las respuestas de Formularios. Título de la pregunta: De las áreas listadas indique si se incluye dentro de sus objetivos al menos alguno de investigación, desarrollo o innovación. Número de respuestas: .">
            <a:extLst>
              <a:ext uri="{FF2B5EF4-FFF2-40B4-BE49-F238E27FC236}">
                <a16:creationId xmlns:a16="http://schemas.microsoft.com/office/drawing/2014/main" id="{AE99C9CF-4C67-4684-8357-EE7F04299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26" y="2528537"/>
            <a:ext cx="11496426" cy="325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909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22828" y="14033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Autores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342900" y="1415277"/>
            <a:ext cx="5194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/>
              <a:t>Resultados preliminares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5880100" y="1179914"/>
            <a:ext cx="6289072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0B2CECA-D980-4A53-B3B0-E61569B76B8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B45DAF-2E47-46B6-A20E-1E8E268AE6F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3B15DC3-BEE1-4F95-A524-9CFF61EA3EF7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59BBE5B-6B7E-4B9E-91D9-33A2B384E9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D29AC20-CAFC-4CAC-8FAA-1B5C6F7960B8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pic>
        <p:nvPicPr>
          <p:cNvPr id="24" name="Picture 2" descr="Gráfico de las respuestas de Formularios. Título de la pregunta: ¿El diseño y desarrollo de nuevos productos (o servicios) se lleva a cabo en función de las necesidades reales del mercado y de los clientes de su empresa?. Número de respuestas: 6&amp;nbsp;respuestas.">
            <a:extLst>
              <a:ext uri="{FF2B5EF4-FFF2-40B4-BE49-F238E27FC236}">
                <a16:creationId xmlns:a16="http://schemas.microsoft.com/office/drawing/2014/main" id="{840EE32F-6898-4D01-BD96-06D5225A7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088849"/>
            <a:ext cx="9372299" cy="425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48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Autores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876C7D7-40F8-6F42-91E4-FE1988589A0A}"/>
              </a:ext>
            </a:extLst>
          </p:cNvPr>
          <p:cNvSpPr txBox="1"/>
          <p:nvPr/>
        </p:nvSpPr>
        <p:spPr>
          <a:xfrm>
            <a:off x="2199086" y="3040374"/>
            <a:ext cx="7454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hlinkClick r:id="rId5"/>
              </a:rPr>
              <a:t>alina.lopez.caletti@gmail.com.mx</a:t>
            </a:r>
            <a:endParaRPr lang="es-MX" sz="3200" dirty="0"/>
          </a:p>
          <a:p>
            <a:pPr algn="ctr"/>
            <a:r>
              <a:rPr lang="es-MX" sz="3200" dirty="0"/>
              <a:t>W.A. 4427230789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ABBE9C78-C6DB-4E7A-9F19-248EF8C38F1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233E5508-A117-4709-B5B1-470827F3527D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04D97F2F-E3B3-4771-8DD6-4550C14EA891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CC3FCD4-8198-41E0-B5A3-BA5EE875B7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3D662C23-8B53-46B0-89E0-F8BBA050887B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</p:spTree>
    <p:extLst>
      <p:ext uri="{BB962C8B-B14F-4D97-AF65-F5344CB8AC3E}">
        <p14:creationId xmlns:p14="http://schemas.microsoft.com/office/powerpoint/2010/main" val="121714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Autores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436346" y="1281443"/>
            <a:ext cx="5194300" cy="5174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Justificación</a:t>
            </a:r>
          </a:p>
          <a:p>
            <a:endParaRPr lang="es-MX" dirty="0"/>
          </a:p>
          <a:p>
            <a:pPr lvl="0">
              <a:lnSpc>
                <a:spcPct val="150000"/>
              </a:lnSpc>
            </a:pPr>
            <a:r>
              <a:rPr lang="es-MX" sz="2400" dirty="0"/>
              <a:t>8.3% de las empresas realizan proyectos de innovación</a:t>
            </a:r>
          </a:p>
          <a:p>
            <a:pPr lvl="0">
              <a:lnSpc>
                <a:spcPct val="150000"/>
              </a:lnSpc>
            </a:pPr>
            <a:r>
              <a:rPr lang="es-MX" sz="2400" dirty="0"/>
              <a:t>3.8% de las empresas tienen actividades de investigación y desarrollo </a:t>
            </a:r>
          </a:p>
          <a:p>
            <a:pPr lvl="0">
              <a:lnSpc>
                <a:spcPct val="150000"/>
              </a:lnSpc>
            </a:pPr>
            <a:r>
              <a:rPr lang="es-MX" sz="2400" dirty="0"/>
              <a:t>Las empresas invirtieron alrededor de $519,980,000 en proyectos</a:t>
            </a:r>
          </a:p>
          <a:p>
            <a:pPr lvl="0">
              <a:lnSpc>
                <a:spcPct val="150000"/>
              </a:lnSpc>
            </a:pPr>
            <a:r>
              <a:rPr lang="es-MX" sz="2400" dirty="0"/>
              <a:t>El tiempo promedio de implementación de un proyecto es de 13.7 meses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0" y="1179914"/>
            <a:ext cx="6289072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8F4D157-AE4A-40EB-945F-8381C4D342E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4587DCB-628A-422E-B006-252740127B5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40E0E3B-85C7-455A-ACF0-6B07D8696EE5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0209D2F-EA55-4181-8D9E-604921BBA8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E21DC6E6-B93B-466E-BA93-DF1024FE799E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</p:spTree>
    <p:extLst>
      <p:ext uri="{BB962C8B-B14F-4D97-AF65-F5344CB8AC3E}">
        <p14:creationId xmlns:p14="http://schemas.microsoft.com/office/powerpoint/2010/main" val="3664541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Autores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436346" y="1281443"/>
            <a:ext cx="51943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Objetivo General</a:t>
            </a:r>
          </a:p>
          <a:p>
            <a:endParaRPr lang="es-MX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0" y="1179914"/>
            <a:ext cx="6289072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8F4D157-AE4A-40EB-945F-8381C4D342E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4587DCB-628A-422E-B006-252740127B5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40E0E3B-85C7-455A-ACF0-6B07D8696EE5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0209D2F-EA55-4181-8D9E-604921BBA8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E21DC6E6-B93B-466E-BA93-DF1024FE799E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sp>
        <p:nvSpPr>
          <p:cNvPr id="23" name="Google Shape;272;p19">
            <a:extLst>
              <a:ext uri="{FF2B5EF4-FFF2-40B4-BE49-F238E27FC236}">
                <a16:creationId xmlns:a16="http://schemas.microsoft.com/office/drawing/2014/main" id="{07F29FED-A83A-4F88-8DEC-C1152E7E9BFF}"/>
              </a:ext>
            </a:extLst>
          </p:cNvPr>
          <p:cNvSpPr txBox="1">
            <a:spLocks/>
          </p:cNvSpPr>
          <p:nvPr/>
        </p:nvSpPr>
        <p:spPr>
          <a:xfrm>
            <a:off x="6696393" y="2183191"/>
            <a:ext cx="5064197" cy="363475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800" dirty="0"/>
              <a:t>Evaluar los factores que impactan en el proceso de innovación y desarrollo en las empresas que cuentan con centros de investigación de la región centro de México para definir su relación con la competitividad de la empresa.</a:t>
            </a:r>
          </a:p>
          <a:p>
            <a:pPr algn="l"/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352409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22828" y="14033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Autores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82600" y="1727200"/>
            <a:ext cx="51943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/>
              <a:t>Objetivos Específicos</a:t>
            </a:r>
          </a:p>
          <a:p>
            <a:pPr lvl="0"/>
            <a:endParaRPr lang="es-MX" sz="2400" dirty="0"/>
          </a:p>
          <a:p>
            <a:pPr lvl="0"/>
            <a:r>
              <a:rPr lang="es-MX" sz="2400" dirty="0"/>
              <a:t>Identificar los factores del proceso de innovación y desarrollo en las empresas objeto de estudio, así como las funciones de las personas involucradas en dicho proceso.</a:t>
            </a:r>
          </a:p>
          <a:p>
            <a:pPr lvl="0"/>
            <a:r>
              <a:rPr lang="es-MX" sz="2400" dirty="0"/>
              <a:t>Establecer la relación que tienen los resultados de las actividades del grupo de investigación y desarrollo y el cumplimiento de los objetivos tecnológicos.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5880100" y="1179914"/>
            <a:ext cx="6289072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0B2CECA-D980-4A53-B3B0-E61569B76B8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B45DAF-2E47-46B6-A20E-1E8E268AE6F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3B15DC3-BEE1-4F95-A524-9CFF61EA3EF7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59BBE5B-6B7E-4B9E-91D9-33A2B384E9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D29AC20-CAFC-4CAC-8FAA-1B5C6F7960B8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</p:spTree>
    <p:extLst>
      <p:ext uri="{BB962C8B-B14F-4D97-AF65-F5344CB8AC3E}">
        <p14:creationId xmlns:p14="http://schemas.microsoft.com/office/powerpoint/2010/main" val="491069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22828" y="14033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Autores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168812" y="1281152"/>
            <a:ext cx="550808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buNone/>
            </a:pPr>
            <a:r>
              <a:rPr lang="es-MX" sz="2800" dirty="0"/>
              <a:t>Antecedentes</a:t>
            </a:r>
          </a:p>
          <a:p>
            <a:pPr marL="0" lvl="0" indent="0">
              <a:buNone/>
            </a:pPr>
            <a:endParaRPr lang="es-MX" sz="2400" dirty="0"/>
          </a:p>
          <a:p>
            <a:pPr marL="0" lvl="0" indent="0">
              <a:buNone/>
            </a:pPr>
            <a:r>
              <a:rPr lang="es-MX" sz="2400" dirty="0"/>
              <a:t>De la adecuada gestión de la innovación y transferencia de conocimiento entre los centros de investigación y las demás áreas de la empresa depende la implementación exitosa de las innovaciones.</a:t>
            </a:r>
          </a:p>
          <a:p>
            <a:pPr marL="0" lvl="0" indent="0">
              <a:buNone/>
            </a:pPr>
            <a:endParaRPr lang="es-MX" sz="2400" b="1" dirty="0"/>
          </a:p>
          <a:p>
            <a:pPr marL="0" indent="0">
              <a:buNone/>
            </a:pPr>
            <a:r>
              <a:rPr lang="es-MX" sz="2400" dirty="0"/>
              <a:t>El presente trabajo de tesis tiene como finalidad evaluar los factores que intervienen en el proceso de innovación, investigación y desarrollo de las organizaciones empresariales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5880100" y="1179914"/>
            <a:ext cx="6289072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0B2CECA-D980-4A53-B3B0-E61569B76B8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B45DAF-2E47-46B6-A20E-1E8E268AE6F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3B15DC3-BEE1-4F95-A524-9CFF61EA3EF7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59BBE5B-6B7E-4B9E-91D9-33A2B384E9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D29AC20-CAFC-4CAC-8FAA-1B5C6F7960B8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</p:spTree>
    <p:extLst>
      <p:ext uri="{BB962C8B-B14F-4D97-AF65-F5344CB8AC3E}">
        <p14:creationId xmlns:p14="http://schemas.microsoft.com/office/powerpoint/2010/main" val="4287956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Autores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436346" y="1281443"/>
            <a:ext cx="51943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Metodología</a:t>
            </a:r>
          </a:p>
          <a:p>
            <a:endParaRPr lang="es-MX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0" y="1179914"/>
            <a:ext cx="6289072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8F4D157-AE4A-40EB-945F-8381C4D342E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4587DCB-628A-422E-B006-252740127B5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40E0E3B-85C7-455A-ACF0-6B07D8696EE5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0209D2F-EA55-4181-8D9E-604921BBA8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E21DC6E6-B93B-466E-BA93-DF1024FE799E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graphicFrame>
        <p:nvGraphicFramePr>
          <p:cNvPr id="24" name="Diagrama 23">
            <a:extLst>
              <a:ext uri="{FF2B5EF4-FFF2-40B4-BE49-F238E27FC236}">
                <a16:creationId xmlns:a16="http://schemas.microsoft.com/office/drawing/2014/main" id="{7A5B12D7-0C5F-457D-A2D4-ED103DD503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9417471"/>
              </p:ext>
            </p:extLst>
          </p:nvPr>
        </p:nvGraphicFramePr>
        <p:xfrm>
          <a:off x="3066757" y="1752639"/>
          <a:ext cx="11676185" cy="4737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977777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22828" y="14033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Autores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82600" y="1727200"/>
            <a:ext cx="51943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/>
              <a:t>Hipótesis</a:t>
            </a:r>
          </a:p>
          <a:p>
            <a:pPr lvl="0"/>
            <a:endParaRPr lang="es-MX" sz="2400" dirty="0"/>
          </a:p>
          <a:p>
            <a:pPr lvl="0"/>
            <a:r>
              <a:rPr lang="es-MX" sz="2400" dirty="0"/>
              <a:t>La caracterización de los procesos de innovación, investigación y desarrollo, a través del análisis del comportamiento de factores intervinientes, permitirá su simplificación en la ejecución del proceso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5880100" y="1179914"/>
            <a:ext cx="6289072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0B2CECA-D980-4A53-B3B0-E61569B76B8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B45DAF-2E47-46B6-A20E-1E8E268AE6F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3B15DC3-BEE1-4F95-A524-9CFF61EA3EF7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59BBE5B-6B7E-4B9E-91D9-33A2B384E9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D29AC20-CAFC-4CAC-8FAA-1B5C6F7960B8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</p:spTree>
    <p:extLst>
      <p:ext uri="{BB962C8B-B14F-4D97-AF65-F5344CB8AC3E}">
        <p14:creationId xmlns:p14="http://schemas.microsoft.com/office/powerpoint/2010/main" val="222507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Autores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436346" y="1281443"/>
            <a:ext cx="51943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Preguntas de investigación</a:t>
            </a:r>
          </a:p>
          <a:p>
            <a:endParaRPr lang="es-MX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0" y="1179914"/>
            <a:ext cx="6289072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8F4D157-AE4A-40EB-945F-8381C4D342E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4587DCB-628A-422E-B006-252740127B5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40E0E3B-85C7-455A-ACF0-6B07D8696EE5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0209D2F-EA55-4181-8D9E-604921BBA8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E21DC6E6-B93B-466E-BA93-DF1024FE799E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59913D0-78FF-49C0-9998-142329752701}"/>
              </a:ext>
            </a:extLst>
          </p:cNvPr>
          <p:cNvSpPr txBox="1"/>
          <p:nvPr/>
        </p:nvSpPr>
        <p:spPr>
          <a:xfrm>
            <a:off x="6504972" y="2302431"/>
            <a:ext cx="536916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1. ¿Cuáles son las etapas del proceso de innovación de los centros de investigación y desarrollo de las empresas?</a:t>
            </a:r>
          </a:p>
          <a:p>
            <a:endParaRPr lang="es-MX" dirty="0"/>
          </a:p>
          <a:p>
            <a:r>
              <a:rPr lang="es-MX" dirty="0"/>
              <a:t>2. ¿Cuáles son los factores  presentes en el proceso de innovación en los centros de investigación de las empresas participantes en el estudio?</a:t>
            </a:r>
          </a:p>
          <a:p>
            <a:endParaRPr lang="es-MX" dirty="0"/>
          </a:p>
          <a:p>
            <a:r>
              <a:rPr lang="es-MX" dirty="0"/>
              <a:t>3. ¿Cuáles son los factores que influyen de forma determinante en el proceso de innovación de los centros de investigación y desarrollo?</a:t>
            </a:r>
          </a:p>
        </p:txBody>
      </p:sp>
    </p:spTree>
    <p:extLst>
      <p:ext uri="{BB962C8B-B14F-4D97-AF65-F5344CB8AC3E}">
        <p14:creationId xmlns:p14="http://schemas.microsoft.com/office/powerpoint/2010/main" val="2690475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22828" y="14033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Autores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342900" y="1415277"/>
            <a:ext cx="5194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/>
              <a:t>Variables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5880100" y="1179914"/>
            <a:ext cx="6289072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0B2CECA-D980-4A53-B3B0-E61569B76B8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B45DAF-2E47-46B6-A20E-1E8E268AE6F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3B15DC3-BEE1-4F95-A524-9CFF61EA3EF7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59BBE5B-6B7E-4B9E-91D9-33A2B384E9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D29AC20-CAFC-4CAC-8FAA-1B5C6F7960B8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graphicFrame>
        <p:nvGraphicFramePr>
          <p:cNvPr id="26" name="Diagrama 25">
            <a:extLst>
              <a:ext uri="{FF2B5EF4-FFF2-40B4-BE49-F238E27FC236}">
                <a16:creationId xmlns:a16="http://schemas.microsoft.com/office/drawing/2014/main" id="{3FAAAAC0-DC5F-4E12-9933-39ECF68A18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3442937"/>
              </p:ext>
            </p:extLst>
          </p:nvPr>
        </p:nvGraphicFramePr>
        <p:xfrm>
          <a:off x="213279" y="2172202"/>
          <a:ext cx="5540715" cy="3573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9320156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924</Words>
  <Application>Microsoft Office PowerPoint</Application>
  <PresentationFormat>Panorámica</PresentationFormat>
  <Paragraphs>136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Alina López</cp:lastModifiedBy>
  <cp:revision>22</cp:revision>
  <dcterms:created xsi:type="dcterms:W3CDTF">2020-09-22T18:49:23Z</dcterms:created>
  <dcterms:modified xsi:type="dcterms:W3CDTF">2021-11-10T04:25:50Z</dcterms:modified>
</cp:coreProperties>
</file>