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ria Rubio" initials="R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3" autoAdjust="0"/>
    <p:restoredTop sz="94660"/>
  </p:normalViewPr>
  <p:slideViewPr>
    <p:cSldViewPr snapToGrid="0">
      <p:cViewPr>
        <p:scale>
          <a:sx n="30" d="100"/>
          <a:sy n="30" d="100"/>
        </p:scale>
        <p:origin x="318" y="2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04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89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9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01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78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20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77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44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1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51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39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8A67-9639-4DF5-9A5A-57CED4D8CA55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8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greso@gestioncompetitiva.or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0" y="6165978"/>
            <a:ext cx="32455003" cy="3721412"/>
          </a:xfrm>
          <a:prstGeom prst="rect">
            <a:avLst/>
          </a:prstGeom>
        </p:spPr>
      </p:pic>
      <p:pic>
        <p:nvPicPr>
          <p:cNvPr id="38" name="Imagen 37" descr="IQ_ Template Pos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4"/>
          <a:stretch/>
        </p:blipFill>
        <p:spPr>
          <a:xfrm>
            <a:off x="95410" y="14656824"/>
            <a:ext cx="32394144" cy="2955763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16502" y="9887390"/>
            <a:ext cx="30754941" cy="535189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2D99FB-FF1D-48D5-B7A9-109604858EB1}"/>
              </a:ext>
            </a:extLst>
          </p:cNvPr>
          <p:cNvSpPr txBox="1"/>
          <p:nvPr/>
        </p:nvSpPr>
        <p:spPr>
          <a:xfrm>
            <a:off x="813634" y="9887390"/>
            <a:ext cx="303920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Resumen:</a:t>
            </a:r>
          </a:p>
          <a:p>
            <a:r>
              <a:rPr lang="es-MX" sz="4000" dirty="0">
                <a:latin typeface="Myriad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4000" dirty="0"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Palabras clave:</a:t>
            </a:r>
            <a:endParaRPr lang="es-MX" sz="40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4333" y="16599930"/>
            <a:ext cx="15422832" cy="13000156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6522841" y="16570910"/>
            <a:ext cx="15422832" cy="1399836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0CF7E8-C044-4BC5-9C6B-CEFB6DC6D2BD}"/>
              </a:ext>
            </a:extLst>
          </p:cNvPr>
          <p:cNvSpPr txBox="1"/>
          <p:nvPr/>
        </p:nvSpPr>
        <p:spPr>
          <a:xfrm>
            <a:off x="736745" y="16652223"/>
            <a:ext cx="151357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I. Introducción </a:t>
            </a:r>
          </a:p>
          <a:p>
            <a:pPr algn="just">
              <a:lnSpc>
                <a:spcPts val="5000"/>
              </a:lnSpc>
            </a:pPr>
            <a:endParaRPr lang="es-MX" sz="4000" dirty="0">
              <a:latin typeface="Myriad Pro" panose="020B0503030403020204" pitchFamily="34" charset="0"/>
            </a:endParaRPr>
          </a:p>
          <a:p>
            <a:pPr algn="just">
              <a:lnSpc>
                <a:spcPts val="5000"/>
              </a:lnSpc>
            </a:pPr>
            <a:endParaRPr lang="es-MX" sz="4000" dirty="0">
              <a:latin typeface="Myriad Pro" panose="020B0503030403020204" pitchFamily="34" charset="0"/>
            </a:endParaRPr>
          </a:p>
          <a:p>
            <a:pPr algn="just">
              <a:lnSpc>
                <a:spcPts val="5000"/>
              </a:lnSpc>
            </a:pPr>
            <a:endParaRPr lang="es-MX" sz="4000" dirty="0">
              <a:latin typeface="Myriad Pro" panose="020B0503030403020204" pitchFamily="34" charset="0"/>
            </a:endParaRPr>
          </a:p>
          <a:p>
            <a:endParaRPr lang="es-MX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6010" y="29825060"/>
            <a:ext cx="15422832" cy="878838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16522841" y="30841400"/>
            <a:ext cx="15422832" cy="774302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BEC5EA-8352-44C6-BB4B-6FA614DB4BDC}"/>
              </a:ext>
            </a:extLst>
          </p:cNvPr>
          <p:cNvSpPr txBox="1"/>
          <p:nvPr/>
        </p:nvSpPr>
        <p:spPr>
          <a:xfrm>
            <a:off x="873886" y="30032189"/>
            <a:ext cx="15135774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II. Metodología </a:t>
            </a:r>
          </a:p>
          <a:p>
            <a:pPr algn="just">
              <a:lnSpc>
                <a:spcPts val="5000"/>
              </a:lnSpc>
            </a:pPr>
            <a:endParaRPr lang="es-MX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ts val="5000"/>
              </a:lnSpc>
            </a:pPr>
            <a:endParaRPr lang="es-MX" sz="40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32D2D62-815E-4668-ABA8-B512204A73B2}"/>
              </a:ext>
            </a:extLst>
          </p:cNvPr>
          <p:cNvSpPr txBox="1"/>
          <p:nvPr/>
        </p:nvSpPr>
        <p:spPr>
          <a:xfrm>
            <a:off x="16572706" y="16713384"/>
            <a:ext cx="151801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III. Resultados  </a:t>
            </a:r>
          </a:p>
          <a:p>
            <a:pPr algn="just">
              <a:lnSpc>
                <a:spcPts val="5000"/>
              </a:lnSpc>
            </a:pPr>
            <a:endParaRPr lang="es-MX" sz="400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000"/>
              </a:lnSpc>
            </a:pPr>
            <a:endParaRPr lang="es-MX" sz="4000" dirty="0"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marL="228600" indent="-742950" algn="just">
              <a:lnSpc>
                <a:spcPts val="5000"/>
              </a:lnSpc>
              <a:buFont typeface="+mj-lt"/>
              <a:buAutoNum type="alphaLcPeriod"/>
            </a:pPr>
            <a:endParaRPr lang="es-MX" sz="40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E5D79F-65D3-4B36-BD72-CE77DFD40152}"/>
              </a:ext>
            </a:extLst>
          </p:cNvPr>
          <p:cNvSpPr txBox="1"/>
          <p:nvPr/>
        </p:nvSpPr>
        <p:spPr>
          <a:xfrm>
            <a:off x="16597956" y="31286352"/>
            <a:ext cx="15006564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III. Conclusiones </a:t>
            </a:r>
          </a:p>
          <a:p>
            <a:pPr marL="228600" indent="-742950" algn="just">
              <a:lnSpc>
                <a:spcPts val="5000"/>
              </a:lnSpc>
              <a:buFont typeface="+mj-lt"/>
              <a:buAutoNum type="alphaLcPeriod"/>
            </a:pPr>
            <a:endParaRPr lang="es-ES_tradnl" sz="54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1CB178-7AE2-4AC4-B15F-1DEB8B68F5DC}"/>
              </a:ext>
            </a:extLst>
          </p:cNvPr>
          <p:cNvSpPr txBox="1"/>
          <p:nvPr/>
        </p:nvSpPr>
        <p:spPr>
          <a:xfrm>
            <a:off x="95410" y="40227348"/>
            <a:ext cx="32025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Referencias</a:t>
            </a:r>
          </a:p>
          <a:p>
            <a:r>
              <a:rPr lang="es-MX" sz="4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Formato APA 6</a:t>
            </a:r>
          </a:p>
          <a:p>
            <a:r>
              <a:rPr lang="es-MX" sz="5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Agradecimientos</a:t>
            </a:r>
          </a:p>
          <a:p>
            <a:r>
              <a:rPr lang="es-MX" sz="40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Opcional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19B15F-691D-46EB-9A79-CE7A6132771D}"/>
              </a:ext>
            </a:extLst>
          </p:cNvPr>
          <p:cNvSpPr txBox="1"/>
          <p:nvPr/>
        </p:nvSpPr>
        <p:spPr>
          <a:xfrm>
            <a:off x="26877718" y="4546277"/>
            <a:ext cx="5521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0" b="1" dirty="0">
                <a:latin typeface="Helvetica" panose="020B0604020202020204" pitchFamily="34" charset="0"/>
                <a:cs typeface="Helvetica" panose="020B0604020202020204" pitchFamily="34" charset="0"/>
              </a:rPr>
              <a:t>ID:______</a:t>
            </a:r>
          </a:p>
        </p:txBody>
      </p:sp>
      <p:pic>
        <p:nvPicPr>
          <p:cNvPr id="2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939" y="259465"/>
            <a:ext cx="3829102" cy="4137190"/>
          </a:xfrm>
          <a:prstGeom prst="rect">
            <a:avLst/>
          </a:prstGeom>
        </p:spPr>
      </p:pic>
      <p:sp>
        <p:nvSpPr>
          <p:cNvPr id="32" name="9 CuadroTexto"/>
          <p:cNvSpPr txBox="1">
            <a:spLocks noChangeArrowheads="1"/>
          </p:cNvSpPr>
          <p:nvPr/>
        </p:nvSpPr>
        <p:spPr bwMode="auto">
          <a:xfrm>
            <a:off x="95410" y="6515951"/>
            <a:ext cx="320254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72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TITULO DE LA PONENCIA</a:t>
            </a:r>
          </a:p>
          <a:p>
            <a:endParaRPr lang="es-MX" sz="7200" b="1" dirty="0">
              <a:solidFill>
                <a:schemeClr val="bg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es-MX" sz="72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Autores: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2"/>
          <a:stretch/>
        </p:blipFill>
        <p:spPr>
          <a:xfrm>
            <a:off x="736745" y="475407"/>
            <a:ext cx="11073757" cy="243108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597956" y="39319200"/>
            <a:ext cx="15154934" cy="29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5400" b="1">
                <a:solidFill>
                  <a:prstClr val="black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ENTREGA DE TRABAJOS</a:t>
            </a:r>
            <a:endParaRPr lang="es-MX" sz="5400" b="1">
              <a:solidFill>
                <a:prstClr val="black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5000"/>
              </a:lnSpc>
            </a:pPr>
            <a:r>
              <a:rPr lang="es-ES_tradnl" sz="4000">
                <a:solidFill>
                  <a:prstClr val="black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Los escritos deberán ser enviados en archivo digital a</a:t>
            </a:r>
          </a:p>
          <a:p>
            <a:pPr lvl="0" algn="just">
              <a:lnSpc>
                <a:spcPts val="5000"/>
              </a:lnSpc>
            </a:pPr>
            <a:endParaRPr lang="es-ES_tradnl" sz="4000">
              <a:solidFill>
                <a:prstClr val="black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5000"/>
              </a:lnSpc>
            </a:pPr>
            <a:r>
              <a:rPr lang="es-ES_tradnl" sz="4000">
                <a:solidFill>
                  <a:prstClr val="black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Enviar a: </a:t>
            </a:r>
            <a:r>
              <a:rPr lang="es-MX" sz="4400" u="sng">
                <a:solidFill>
                  <a:prstClr val="black"/>
                </a:solidFill>
                <a:hlinkClick r:id="rId6"/>
              </a:rPr>
              <a:t>congreso@gestioncompetitiva.org</a:t>
            </a:r>
            <a:endParaRPr lang="es-MX" sz="8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39E5425-9AD4-4D9C-A31B-3FDBDC4FF335}"/>
              </a:ext>
            </a:extLst>
          </p:cNvPr>
          <p:cNvGrpSpPr/>
          <p:nvPr/>
        </p:nvGrpSpPr>
        <p:grpSpPr>
          <a:xfrm>
            <a:off x="17036164" y="1698320"/>
            <a:ext cx="8172896" cy="2972007"/>
            <a:chOff x="-87714" y="0"/>
            <a:chExt cx="3021414" cy="981075"/>
          </a:xfrm>
        </p:grpSpPr>
        <p:sp>
          <p:nvSpPr>
            <p:cNvPr id="35" name="Cuadro de texto 2">
              <a:extLst>
                <a:ext uri="{FF2B5EF4-FFF2-40B4-BE49-F238E27FC236}">
                  <a16:creationId xmlns:a16="http://schemas.microsoft.com/office/drawing/2014/main" id="{6EA619D2-2B68-46AA-894B-59D5C8B81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75" y="104775"/>
              <a:ext cx="1647825" cy="857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s-ES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CIGECOM</a:t>
              </a:r>
              <a:endPara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Congreso Internacional en Gestión Competitiva, Tecnología e Innovación, Coloquio estudiantil y IV Encuentro de Investigadores de la Red Iberoamericana RITMMA 2021</a:t>
              </a:r>
              <a:endPara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Imagen 35" descr="Boomerang">
              <a:extLst>
                <a:ext uri="{FF2B5EF4-FFF2-40B4-BE49-F238E27FC236}">
                  <a16:creationId xmlns:a16="http://schemas.microsoft.com/office/drawing/2014/main" id="{422900CB-B130-4D0F-B4ED-F6E418B8D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360"/>
            <a:stretch/>
          </p:blipFill>
          <p:spPr bwMode="auto">
            <a:xfrm>
              <a:off x="-87714" y="0"/>
              <a:ext cx="1348740" cy="9810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D178639-46AF-4E11-96E8-074B22CC8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" y="3844877"/>
            <a:ext cx="3902107" cy="21559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87C43C-5D15-45E6-9B79-F559AEA30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88" y="4587974"/>
            <a:ext cx="4325138" cy="13123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BEE080-B83C-4255-8737-1CA368816D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69" y="4128360"/>
            <a:ext cx="2756545" cy="188441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CCB445-72DE-42BD-A591-FE5917DB008A}"/>
              </a:ext>
            </a:extLst>
          </p:cNvPr>
          <p:cNvSpPr txBox="1"/>
          <p:nvPr/>
        </p:nvSpPr>
        <p:spPr>
          <a:xfrm>
            <a:off x="4605009" y="2636186"/>
            <a:ext cx="6809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UNIVERSIDAD DEL ATLÁNTICO </a:t>
            </a:r>
          </a:p>
          <a:p>
            <a:pPr algn="just"/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RED IBEROAMERICANA: INNOVACIÓN TRANSFERENCIA TECNOLÓGICA EN FABRICANTES DE MUEBLES . RITMMA</a:t>
            </a:r>
            <a:endParaRPr lang="es-CO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9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92</Words>
  <Application>Microsoft Office PowerPoint</Application>
  <PresentationFormat>Personalizado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Myriad Pro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Rubria Rubio</dc:creator>
  <cp:lastModifiedBy>Usuario</cp:lastModifiedBy>
  <cp:revision>32</cp:revision>
  <dcterms:created xsi:type="dcterms:W3CDTF">2018-09-25T16:14:04Z</dcterms:created>
  <dcterms:modified xsi:type="dcterms:W3CDTF">2021-09-27T23:11:51Z</dcterms:modified>
</cp:coreProperties>
</file>